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6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6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33080"/>
              </p:ext>
            </p:extLst>
          </p:nvPr>
        </p:nvGraphicFramePr>
        <p:xfrm>
          <a:off x="323528" y="764704"/>
          <a:ext cx="8544888" cy="2302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実証のフィールドとなる学校名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○○小学校（特別支援学級）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○○特別支援学校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3"/>
            <a:ext cx="8568952" cy="141926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4321851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実施体制図ではなく、実証概要を表す図・イラストなどを記載。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95688" y="97753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540" y="5589239"/>
            <a:ext cx="77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本計画書概要は、提案の訴求ポイント等をわかりやすく記述し</a:t>
            </a:r>
            <a:r>
              <a:rPr kumimoji="1" lang="ja-JP" altLang="en-US" smtClean="0">
                <a:solidFill>
                  <a:srgbClr val="FF0000"/>
                </a:solidFill>
              </a:rPr>
              <a:t>、１枚（１ページのみ。２ページ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は不可）に収めること。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2017-07-05T00:19:25Z</dcterms:created>
  <dcterms:modified xsi:type="dcterms:W3CDTF">2017-07-05T00:19:30Z</dcterms:modified>
</cp:coreProperties>
</file>