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62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9A5A9-0AE8-4E3A-85FB-DF9844DBF227}" type="datetimeFigureOut">
              <a:rPr kumimoji="1" lang="ja-JP" altLang="en-US" smtClean="0"/>
              <a:t>2017/7/5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BC7F-0B56-4481-91DA-65488C54B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241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6125"/>
            <a:ext cx="4965700" cy="3724275"/>
          </a:xfrm>
          <a:ln/>
        </p:spPr>
      </p:sp>
      <p:sp>
        <p:nvSpPr>
          <p:cNvPr id="1741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 smtClean="0">
              <a:ea typeface="ＭＳ Ｐ明朝" pitchFamily="18" charset="-128"/>
            </a:endParaRPr>
          </a:p>
        </p:txBody>
      </p:sp>
      <p:sp>
        <p:nvSpPr>
          <p:cNvPr id="1741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1523" indent="-2736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94651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3251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7037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08232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4609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28395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21814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029B75E-9FCE-4323-9559-5A3572A70BB2}" type="slidenum">
              <a:rPr lang="en-US" altLang="ja-JP" sz="1200">
                <a:solidFill>
                  <a:prstClr val="black"/>
                </a:solidFill>
              </a:rPr>
              <a:pPr eaLnBrk="1" hangingPunct="1"/>
              <a:t>1</a:t>
            </a:fld>
            <a:endParaRPr lang="en-US" altLang="ja-JP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6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89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29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293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548680"/>
            <a:ext cx="9144000" cy="1587"/>
          </a:xfrm>
          <a:prstGeom prst="line">
            <a:avLst/>
          </a:prstGeom>
          <a:noFill/>
          <a:ln w="63500" cmpd="thickThin" algn="ctr">
            <a:solidFill>
              <a:srgbClr val="FFC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218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2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96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92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10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50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31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67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3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91891-088F-4C4D-8F83-F773D478E6AB}" type="datetimeFigureOut">
              <a:rPr kumimoji="1" lang="ja-JP" altLang="en-US" smtClean="0"/>
              <a:t>2017/7/5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12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3"/>
          <p:cNvSpPr txBox="1">
            <a:spLocks/>
          </p:cNvSpPr>
          <p:nvPr/>
        </p:nvSpPr>
        <p:spPr bwMode="auto">
          <a:xfrm>
            <a:off x="899592" y="-38616"/>
            <a:ext cx="712879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400" dirty="0" smtClean="0">
                <a:solidFill>
                  <a:prstClr val="black"/>
                </a:solidFill>
                <a:latin typeface="ＭＳ Ｐゴシック" pitchFamily="50" charset="-128"/>
              </a:rPr>
              <a:t>実証事業実施計画書　概要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533080"/>
              </p:ext>
            </p:extLst>
          </p:nvPr>
        </p:nvGraphicFramePr>
        <p:xfrm>
          <a:off x="323528" y="764704"/>
          <a:ext cx="8544888" cy="230276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944216"/>
                <a:gridCol w="6600672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実施主体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5051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実証のフィールドとなる学校名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○○小学校（特別支援学級）</a:t>
                      </a:r>
                      <a:endParaRPr kumimoji="1" lang="en-US" altLang="ja-JP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○○特別支援学校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9692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（実証概要を記載）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99464" y="3717033"/>
            <a:ext cx="8568952" cy="1419268"/>
          </a:xfrm>
          <a:prstGeom prst="rect">
            <a:avLst/>
          </a:prstGeom>
          <a:noFill/>
          <a:ln w="38100">
            <a:solidFill>
              <a:srgbClr val="66CC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35696" y="4321851"/>
            <a:ext cx="6154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実施体制図ではなく、実証概要を表す図・イラストなどを記載。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095688" y="97753"/>
            <a:ext cx="8034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別添２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7540" y="5589239"/>
            <a:ext cx="77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dirty="0" smtClean="0">
                <a:solidFill>
                  <a:srgbClr val="FF0000"/>
                </a:solidFill>
              </a:rPr>
              <a:t>本計画書概要は、提案の訴求ポイント等をわかりやすく記述し</a:t>
            </a:r>
            <a:r>
              <a:rPr kumimoji="1" lang="ja-JP" altLang="en-US" smtClean="0">
                <a:solidFill>
                  <a:srgbClr val="FF0000"/>
                </a:solidFill>
              </a:rPr>
              <a:t>、１枚（１ページのみ。２ページ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は不可）に収めること。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77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Ｐ明朝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2017-07-05T00:19:25Z</dcterms:created>
  <dcterms:modified xsi:type="dcterms:W3CDTF">2017-07-05T00:19:30Z</dcterms:modified>
</cp:coreProperties>
</file>