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955"/>
    <a:srgbClr val="8CCC84"/>
    <a:srgbClr val="B2CB7F"/>
    <a:srgbClr val="CCFF99"/>
    <a:srgbClr val="66FF33"/>
    <a:srgbClr val="00CC99"/>
    <a:srgbClr val="00FF00"/>
    <a:srgbClr val="00FF99"/>
    <a:srgbClr val="66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94" d="100"/>
          <a:sy n="94" d="100"/>
        </p:scale>
        <p:origin x="1483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2017/7/4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吹き出し 13"/>
          <p:cNvSpPr/>
          <p:nvPr/>
        </p:nvSpPr>
        <p:spPr>
          <a:xfrm>
            <a:off x="-2417512" y="555166"/>
            <a:ext cx="1985420" cy="1632864"/>
          </a:xfrm>
          <a:prstGeom prst="wedgeRoundRectCallout">
            <a:avLst>
              <a:gd name="adj1" fmla="val 67635"/>
              <a:gd name="adj2" fmla="val 340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-2417512" y="2367477"/>
            <a:ext cx="2073729" cy="645573"/>
          </a:xfrm>
          <a:prstGeom prst="wedgeRoundRectCallout">
            <a:avLst>
              <a:gd name="adj1" fmla="val 62632"/>
              <a:gd name="adj2" fmla="val -735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1133" y="3203088"/>
            <a:ext cx="9410952" cy="3187830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事業概要を表す図・イラスト等を記載すること。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その際、整備</a:t>
            </a:r>
            <a:r>
              <a:rPr lang="ja-JP" altLang="en-US" dirty="0">
                <a:solidFill>
                  <a:prstClr val="black"/>
                </a:solidFill>
              </a:rPr>
              <a:t>する</a:t>
            </a:r>
            <a:r>
              <a:rPr lang="ja-JP" altLang="en-US" dirty="0" smtClean="0">
                <a:solidFill>
                  <a:prstClr val="black"/>
                </a:solidFill>
              </a:rPr>
              <a:t>拠点</a:t>
            </a:r>
            <a:r>
              <a:rPr lang="ja-JP" altLang="en-US" dirty="0">
                <a:solidFill>
                  <a:prstClr val="black"/>
                </a:solidFill>
              </a:rPr>
              <a:t>の</a:t>
            </a:r>
            <a:r>
              <a:rPr lang="ja-JP" altLang="en-US" dirty="0" smtClean="0">
                <a:solidFill>
                  <a:prstClr val="black"/>
                </a:solidFill>
              </a:rPr>
              <a:t>写真等を用いて分かりやすく記載すること。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80802"/>
              </p:ext>
            </p:extLst>
          </p:nvPr>
        </p:nvGraphicFramePr>
        <p:xfrm>
          <a:off x="200957" y="870254"/>
          <a:ext cx="9554110" cy="227299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33929"/>
                <a:gridCol w="1714500"/>
                <a:gridCol w="1714500"/>
                <a:gridCol w="1423125"/>
                <a:gridCol w="1684028"/>
                <a:gridCol w="1684028"/>
              </a:tblGrid>
              <a:tr h="117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0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参加機関名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（下線は代表機関）</a:t>
                      </a: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地方移動者数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地元ワーカー数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総事業費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補助申請予定額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5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95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（事業概要を記載、フォントの大きさは１２ポイントとすること。）</a:t>
                      </a:r>
                      <a:endParaRPr kumimoji="1" lang="ja-JP" altLang="en-US" sz="12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-2393"/>
            <a:ext cx="9916151" cy="812809"/>
          </a:xfrm>
          <a:prstGeom prst="rect">
            <a:avLst/>
          </a:prstGeom>
          <a:solidFill>
            <a:srgbClr val="8C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53" tIns="42526" rIns="85053" bIns="42526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年度予算ふるさと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テレワーク推進事業</a:t>
            </a:r>
            <a:endParaRPr lang="ja-JP" altLang="en-US" sz="1200" dirty="0" smtClean="0">
              <a:ln w="1905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n w="1905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事業名</a:t>
            </a:r>
            <a:r>
              <a:rPr lang="ja-JP" altLang="en-US" b="1" dirty="0" smtClean="0">
                <a:ln w="1905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提案者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名（実施地域名）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305018" y="603015"/>
            <a:ext cx="188705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地方移動者数、地元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ワーカーについては平成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年度の実施人数を記載して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延べ人数は記載しないで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使用しない欄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は削除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2433982" y="2459430"/>
            <a:ext cx="210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総事業費・補助申請予定額は千円未満切捨てで記載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727621" y="41727"/>
            <a:ext cx="1098551" cy="4318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</a:rPr>
              <a:t>別紙２ 様式６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</a:rPr>
              <a:t>（追加公募）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1514" y="-1842868"/>
            <a:ext cx="64148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タイトル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16</a:t>
            </a:r>
            <a:r>
              <a:rPr lang="ja-JP" altLang="en-US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dirty="0" smtClean="0">
                <a:solidFill>
                  <a:prstClr val="black"/>
                </a:solidFill>
              </a:rPr>
              <a:t>#8ccc84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ja-JP" altLang="en-US" dirty="0" smtClean="0">
                <a:solidFill>
                  <a:prstClr val="black"/>
                </a:solidFill>
              </a:rPr>
              <a:t>ＲＧＢ（</a:t>
            </a:r>
            <a:r>
              <a:rPr lang="en-US" altLang="ja-JP" dirty="0" smtClean="0">
                <a:solidFill>
                  <a:prstClr val="black"/>
                </a:solidFill>
              </a:rPr>
              <a:t>140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204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132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↑（</a:t>
            </a:r>
            <a:r>
              <a:rPr lang="en-US" altLang="ja-JP" dirty="0" smtClean="0">
                <a:solidFill>
                  <a:prstClr val="black"/>
                </a:solidFill>
              </a:rPr>
              <a:t>25</a:t>
            </a:r>
            <a:r>
              <a:rPr lang="ja-JP" altLang="en-US" dirty="0" smtClean="0">
                <a:solidFill>
                  <a:prstClr val="black"/>
                </a:solidFill>
              </a:rPr>
              <a:t>％明るく）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概要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16</a:t>
            </a:r>
            <a:r>
              <a:rPr lang="ja-JP" altLang="en-US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dirty="0" smtClean="0">
                <a:solidFill>
                  <a:prstClr val="black"/>
                </a:solidFill>
              </a:rPr>
              <a:t>#5fb955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ja-JP" altLang="en-US" dirty="0" smtClean="0">
                <a:solidFill>
                  <a:prstClr val="black"/>
                </a:solidFill>
              </a:rPr>
              <a:t>ＲＧＢ（</a:t>
            </a:r>
            <a:r>
              <a:rPr lang="en-US" altLang="ja-JP" dirty="0" smtClean="0">
                <a:solidFill>
                  <a:prstClr val="black"/>
                </a:solidFill>
              </a:rPr>
              <a:t>95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185</a:t>
            </a:r>
            <a:r>
              <a:rPr lang="ja-JP" altLang="en-US" dirty="0" err="1" smtClean="0">
                <a:solidFill>
                  <a:prstClr val="black"/>
                </a:solidFill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</a:rPr>
              <a:t>85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>
              <a:solidFill>
                <a:prstClr val="black"/>
              </a:solidFill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2017-07-04T09:41:57Z</dcterms:created>
  <dcterms:modified xsi:type="dcterms:W3CDTF">2017-07-04T09:48:51Z</dcterms:modified>
</cp:coreProperties>
</file>