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111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1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2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9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34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2153853" y="-71586"/>
            <a:ext cx="48245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提案書</a:t>
            </a:r>
            <a:r>
              <a:rPr lang="ja-JP" altLang="en-US" sz="2400" dirty="0">
                <a:solidFill>
                  <a:prstClr val="black"/>
                </a:solidFill>
                <a:latin typeface="ＭＳ Ｐゴシック" pitchFamily="50" charset="-128"/>
              </a:rPr>
              <a:t>概要</a:t>
            </a:r>
            <a:endParaRPr lang="ja-JP" altLang="en-US" sz="2400" dirty="0" smtClean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648666"/>
              </p:ext>
            </p:extLst>
          </p:nvPr>
        </p:nvGraphicFramePr>
        <p:xfrm>
          <a:off x="323528" y="536464"/>
          <a:ext cx="8568952" cy="201773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368152"/>
                <a:gridCol w="7200800"/>
              </a:tblGrid>
              <a:tr h="3600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実証モデル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○○小学校、○○中学校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2045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2636912"/>
            <a:ext cx="8568952" cy="403244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11900" y="4576482"/>
            <a:ext cx="390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実証</a:t>
            </a:r>
            <a:r>
              <a:rPr kumimoji="1" lang="ja-JP" altLang="en-US" dirty="0" smtClean="0"/>
              <a:t>概要を</a:t>
            </a:r>
            <a:r>
              <a:rPr kumimoji="1" lang="ja-JP" altLang="en-US" dirty="0" smtClean="0"/>
              <a:t>表す図・イラストなどを記載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55" y="27058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2153853" y="-71586"/>
            <a:ext cx="48245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提案書</a:t>
            </a:r>
            <a:r>
              <a:rPr lang="ja-JP" altLang="en-US" sz="2400" dirty="0">
                <a:solidFill>
                  <a:prstClr val="black"/>
                </a:solidFill>
                <a:latin typeface="ＭＳ Ｐゴシック" pitchFamily="50" charset="-128"/>
              </a:rPr>
              <a:t>概要</a:t>
            </a:r>
            <a:endParaRPr lang="ja-JP" altLang="en-US" sz="2400" dirty="0" smtClean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9464" y="620688"/>
            <a:ext cx="8568952" cy="6048672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7591" y="980728"/>
            <a:ext cx="41088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ja-JP" altLang="en-US" dirty="0" smtClean="0">
                <a:solidFill>
                  <a:prstClr val="black"/>
                </a:solidFill>
              </a:rPr>
              <a:t>実証に</a:t>
            </a:r>
            <a:r>
              <a:rPr lang="ja-JP" altLang="en-US" dirty="0" smtClean="0">
                <a:solidFill>
                  <a:prstClr val="black"/>
                </a:solidFill>
              </a:rPr>
              <a:t>用いる</a:t>
            </a:r>
            <a:r>
              <a:rPr lang="ja-JP" altLang="en-US" dirty="0">
                <a:solidFill>
                  <a:prstClr val="black"/>
                </a:solidFill>
              </a:rPr>
              <a:t>ネットワーク</a:t>
            </a:r>
            <a:r>
              <a:rPr lang="ja-JP" altLang="en-US" dirty="0" smtClean="0">
                <a:solidFill>
                  <a:prstClr val="black"/>
                </a:solidFill>
              </a:rPr>
              <a:t>構成図</a:t>
            </a:r>
            <a:r>
              <a:rPr lang="ja-JP" altLang="en-US" dirty="0" smtClean="0">
                <a:solidFill>
                  <a:prstClr val="black"/>
                </a:solidFill>
              </a:rPr>
              <a:t>を</a:t>
            </a:r>
            <a:r>
              <a:rPr lang="ja-JP" altLang="en-US" dirty="0" smtClean="0">
                <a:solidFill>
                  <a:prstClr val="black"/>
                </a:solidFill>
              </a:rPr>
              <a:t>記載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altLang="ja-JP" sz="1400" dirty="0" smtClean="0">
                <a:solidFill>
                  <a:prstClr val="black"/>
                </a:solidFill>
              </a:rPr>
              <a:t>※</a:t>
            </a:r>
            <a:r>
              <a:rPr lang="ja-JP" altLang="en-US" sz="1400" dirty="0" smtClean="0">
                <a:solidFill>
                  <a:prstClr val="black"/>
                </a:solidFill>
              </a:rPr>
              <a:t>端末又はネットワークの整備を行う場合に限る。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55" y="27058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別添２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9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59</Words>
  <Application>Microsoft Office PowerPoint</Application>
  <PresentationFormat>画面に合わせる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2014-07-18T10:22:17Z</dcterms:created>
  <dcterms:modified xsi:type="dcterms:W3CDTF">2017-05-23T02:47:57Z</dcterms:modified>
</cp:coreProperties>
</file>