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111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9A5A9-0AE8-4E3A-85FB-DF9844DBF227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BC7F-0B56-4481-91DA-65488C54B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24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 smtClean="0">
              <a:ea typeface="ＭＳ Ｐ明朝" pitchFamily="18" charset="-128"/>
            </a:endParaRPr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1523" indent="-2736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94651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3251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7037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08232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4609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28395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21814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029B75E-9FCE-4323-9559-5A3572A70BB2}" type="slidenum">
              <a:rPr lang="en-US" altLang="ja-JP" sz="1200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1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 smtClean="0">
              <a:ea typeface="ＭＳ Ｐ明朝" pitchFamily="18" charset="-128"/>
            </a:endParaRPr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1523" indent="-2736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94651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3251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7037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08232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4609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28395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21814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029B75E-9FCE-4323-9559-5A3572A70BB2}" type="slidenum">
              <a:rPr lang="en-US" altLang="ja-JP" sz="1200">
                <a:solidFill>
                  <a:prstClr val="black"/>
                </a:solidFill>
              </a:rPr>
              <a:pPr eaLnBrk="1" hangingPunct="1"/>
              <a:t>2</a:t>
            </a:fld>
            <a:endParaRPr lang="en-US" altLang="ja-JP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192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89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29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293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402134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C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218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2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6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92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10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50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31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67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3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91891-088F-4C4D-8F83-F773D478E6AB}" type="datetimeFigureOut">
              <a:rPr kumimoji="1" lang="ja-JP" altLang="en-US" smtClean="0"/>
              <a:t>2017/5/23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2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/>
          <p:cNvSpPr txBox="1">
            <a:spLocks/>
          </p:cNvSpPr>
          <p:nvPr/>
        </p:nvSpPr>
        <p:spPr bwMode="auto">
          <a:xfrm>
            <a:off x="2153853" y="-71586"/>
            <a:ext cx="48245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itchFamily="50" charset="-128"/>
              </a:rPr>
              <a:t>提案書</a:t>
            </a:r>
            <a:r>
              <a:rPr lang="ja-JP" altLang="en-US" sz="2400" dirty="0">
                <a:solidFill>
                  <a:prstClr val="black"/>
                </a:solidFill>
                <a:latin typeface="ＭＳ Ｐゴシック" pitchFamily="50" charset="-128"/>
              </a:rPr>
              <a:t>概要</a:t>
            </a:r>
            <a:endParaRPr lang="ja-JP" altLang="en-US" sz="2400" dirty="0" smtClean="0">
              <a:solidFill>
                <a:prstClr val="black"/>
              </a:solidFill>
              <a:latin typeface="ＭＳ Ｐゴシック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648666"/>
              </p:ext>
            </p:extLst>
          </p:nvPr>
        </p:nvGraphicFramePr>
        <p:xfrm>
          <a:off x="323528" y="536464"/>
          <a:ext cx="8568952" cy="201773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368152"/>
                <a:gridCol w="7200800"/>
              </a:tblGrid>
              <a:tr h="3600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実証地域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実証モデル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実証校名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○○小学校、○○中学校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2045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（実証概要を記載）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99464" y="2636912"/>
            <a:ext cx="8568952" cy="4032448"/>
          </a:xfrm>
          <a:prstGeom prst="rect">
            <a:avLst/>
          </a:prstGeom>
          <a:noFill/>
          <a:ln w="38100">
            <a:solidFill>
              <a:srgbClr val="66CC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11900" y="4576482"/>
            <a:ext cx="390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実証</a:t>
            </a:r>
            <a:r>
              <a:rPr kumimoji="1" lang="ja-JP" altLang="en-US" dirty="0" smtClean="0"/>
              <a:t>概要を</a:t>
            </a:r>
            <a:r>
              <a:rPr kumimoji="1" lang="ja-JP" altLang="en-US" dirty="0" smtClean="0"/>
              <a:t>表す図・イラストなどを記載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055" y="27058"/>
            <a:ext cx="8034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別添２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477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/>
          <p:cNvSpPr txBox="1">
            <a:spLocks/>
          </p:cNvSpPr>
          <p:nvPr/>
        </p:nvSpPr>
        <p:spPr bwMode="auto">
          <a:xfrm>
            <a:off x="2153853" y="-71586"/>
            <a:ext cx="48245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itchFamily="50" charset="-128"/>
              </a:rPr>
              <a:t>提案書</a:t>
            </a:r>
            <a:r>
              <a:rPr lang="ja-JP" altLang="en-US" sz="2400" dirty="0">
                <a:solidFill>
                  <a:prstClr val="black"/>
                </a:solidFill>
                <a:latin typeface="ＭＳ Ｐゴシック" pitchFamily="50" charset="-128"/>
              </a:rPr>
              <a:t>概要</a:t>
            </a:r>
            <a:endParaRPr lang="ja-JP" altLang="en-US" sz="2400" dirty="0" smtClean="0">
              <a:solidFill>
                <a:prstClr val="black"/>
              </a:solidFill>
              <a:latin typeface="ＭＳ Ｐゴシック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99464" y="620688"/>
            <a:ext cx="8568952" cy="6048672"/>
          </a:xfrm>
          <a:prstGeom prst="rect">
            <a:avLst/>
          </a:prstGeom>
          <a:noFill/>
          <a:ln w="38100">
            <a:solidFill>
              <a:srgbClr val="66CC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7591" y="980728"/>
            <a:ext cx="41088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ja-JP" altLang="en-US" dirty="0" smtClean="0">
                <a:solidFill>
                  <a:prstClr val="black"/>
                </a:solidFill>
              </a:rPr>
              <a:t>実証に</a:t>
            </a:r>
            <a:r>
              <a:rPr lang="ja-JP" altLang="en-US" dirty="0" smtClean="0">
                <a:solidFill>
                  <a:prstClr val="black"/>
                </a:solidFill>
              </a:rPr>
              <a:t>用いる</a:t>
            </a:r>
            <a:r>
              <a:rPr lang="ja-JP" altLang="en-US" dirty="0">
                <a:solidFill>
                  <a:prstClr val="black"/>
                </a:solidFill>
              </a:rPr>
              <a:t>ネットワーク</a:t>
            </a:r>
            <a:r>
              <a:rPr lang="ja-JP" altLang="en-US" dirty="0" smtClean="0">
                <a:solidFill>
                  <a:prstClr val="black"/>
                </a:solidFill>
              </a:rPr>
              <a:t>構成図</a:t>
            </a:r>
            <a:r>
              <a:rPr lang="ja-JP" altLang="en-US" dirty="0" smtClean="0">
                <a:solidFill>
                  <a:prstClr val="black"/>
                </a:solidFill>
              </a:rPr>
              <a:t>を</a:t>
            </a:r>
            <a:r>
              <a:rPr lang="ja-JP" altLang="en-US" dirty="0" smtClean="0">
                <a:solidFill>
                  <a:prstClr val="black"/>
                </a:solidFill>
              </a:rPr>
              <a:t>記載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en-US" altLang="ja-JP" sz="1400" dirty="0" smtClean="0">
                <a:solidFill>
                  <a:prstClr val="black"/>
                </a:solidFill>
              </a:rPr>
              <a:t>※</a:t>
            </a:r>
            <a:r>
              <a:rPr lang="ja-JP" altLang="en-US" sz="1400" dirty="0" smtClean="0">
                <a:solidFill>
                  <a:prstClr val="black"/>
                </a:solidFill>
              </a:rPr>
              <a:t>端末又はネットワークの整備を行う場合に限る。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055" y="27058"/>
            <a:ext cx="8034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別添２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09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59</Words>
  <Application>Microsoft Office PowerPoint</Application>
  <PresentationFormat>画面に合わせる 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ＭＳ Ｐ明朝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2014-07-18T10:22:17Z</dcterms:created>
  <dcterms:modified xsi:type="dcterms:W3CDTF">2017-05-23T02:47:57Z</dcterms:modified>
</cp:coreProperties>
</file>