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906000" cy="6858000" type="A4"/>
  <p:notesSz cx="6635750" cy="97678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2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2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0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859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80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0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306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36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93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27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86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694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096AF-41A6-4711-974B-45D7768E5595}" type="datetimeFigureOut">
              <a:rPr kumimoji="1" lang="ja-JP" altLang="en-US" smtClean="0"/>
              <a:t>2017/12/20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BFA3B-DBD5-4315-9556-C787A60A6F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714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431470"/>
            <a:ext cx="8650224" cy="469250"/>
          </a:xfrm>
        </p:spPr>
        <p:txBody>
          <a:bodyPr>
            <a:noAutofit/>
          </a:bodyPr>
          <a:lstStyle/>
          <a:p>
            <a:r>
              <a:rPr lang="en-US" altLang="ja-JP" sz="2400" b="1" dirty="0">
                <a:latin typeface="+mj-ea"/>
              </a:rPr>
              <a:t>【</a:t>
            </a:r>
            <a:r>
              <a:rPr lang="ja-JP" altLang="en-US" sz="2400" b="1" dirty="0">
                <a:latin typeface="+mj-ea"/>
              </a:rPr>
              <a:t>アイデア名を記入して下さい</a:t>
            </a:r>
            <a:r>
              <a:rPr lang="en-US" altLang="ja-JP" sz="2400" b="1" dirty="0">
                <a:latin typeface="+mj-ea"/>
              </a:rPr>
              <a:t>】</a:t>
            </a:r>
            <a:endParaRPr lang="ja-JP" altLang="en-US" sz="2400" b="1" dirty="0">
              <a:latin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69901" y="47390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別紙２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889237" y="542276"/>
            <a:ext cx="2459737" cy="374421"/>
          </a:xfrm>
          <a:prstGeom prst="rect">
            <a:avLst/>
          </a:prstGeom>
        </p:spPr>
        <p:txBody>
          <a:bodyPr vert="horz" lIns="91440" tIns="45721" rIns="91440" bIns="45721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atin typeface="+mj-ea"/>
              </a:rPr>
              <a:t>（</a:t>
            </a:r>
            <a:r>
              <a:rPr lang="ja-JP" altLang="en-US" sz="1801" b="1" dirty="0">
                <a:latin typeface="+mj-ea"/>
              </a:rPr>
              <a:t>応募者名</a:t>
            </a:r>
            <a:r>
              <a:rPr lang="ja-JP" altLang="en-US" sz="2000" b="1" dirty="0">
                <a:latin typeface="+mj-ea"/>
              </a:rPr>
              <a:t>：　　　　　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70106" y="1116968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>
                <a:solidFill>
                  <a:schemeClr val="tx1"/>
                </a:solidFill>
              </a:rPr>
              <a:t>背景・課題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70106" y="2337806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>
                <a:solidFill>
                  <a:schemeClr val="tx1"/>
                </a:solidFill>
              </a:rPr>
              <a:t>実現イメージ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70106" y="5574222"/>
            <a:ext cx="1737360" cy="4480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801" dirty="0">
                <a:solidFill>
                  <a:schemeClr val="tx1"/>
                </a:solidFill>
              </a:rPr>
              <a:t>実現方法・時期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460367" y="483998"/>
            <a:ext cx="378434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sunrise" dir="t"/>
          </a:scene3d>
          <a:sp3d extrusionH="76200" contourW="12700" prstMaterial="flat">
            <a:bevelT prst="coolSlant"/>
            <a:contourClr>
              <a:srgbClr val="FFC000"/>
            </a:contourClr>
          </a:sp3d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１</a:t>
            </a:r>
          </a:p>
        </p:txBody>
      </p:sp>
      <p:cxnSp>
        <p:nvCxnSpPr>
          <p:cNvPr id="12" name="直線コネクタ 6"/>
          <p:cNvCxnSpPr>
            <a:cxnSpLocks noChangeShapeType="1"/>
          </p:cNvCxnSpPr>
          <p:nvPr/>
        </p:nvCxnSpPr>
        <p:spPr bwMode="auto">
          <a:xfrm>
            <a:off x="0" y="932674"/>
            <a:ext cx="9900000" cy="1586"/>
          </a:xfrm>
          <a:prstGeom prst="line">
            <a:avLst/>
          </a:prstGeom>
          <a:noFill/>
          <a:ln w="63500" cmpd="thickThin" algn="ctr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59301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22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【アイデア名を記入して下さい】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「宇宙の将来像に関する懇話会（仮）」宇宙利用アイデア応募用紙</dc:title>
  <dc:creator>user</dc:creator>
  <cp:lastModifiedBy>user</cp:lastModifiedBy>
  <cp:revision>14</cp:revision>
  <cp:lastPrinted>2017-12-13T10:07:20Z</cp:lastPrinted>
  <dcterms:created xsi:type="dcterms:W3CDTF">2017-12-13T09:44:21Z</dcterms:created>
  <dcterms:modified xsi:type="dcterms:W3CDTF">2017-12-20T06:02:30Z</dcterms:modified>
</cp:coreProperties>
</file>