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9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2018/4/6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64033"/>
              </p:ext>
            </p:extLst>
          </p:nvPr>
        </p:nvGraphicFramePr>
        <p:xfrm>
          <a:off x="323528" y="764704"/>
          <a:ext cx="8544888" cy="25770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協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議会等名称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（代表団体名）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rgbClr val="FF0000"/>
                          </a:solidFill>
                        </a:rPr>
                        <a:t>○○県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○○市、▲▲市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</a:t>
            </a:r>
            <a:r>
              <a:rPr kumimoji="1" lang="ja-JP" altLang="en-US" dirty="0" smtClean="0"/>
              <a:t>実証概要を表す図・イラストなどを記載。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10342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（様式３）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</a:t>
            </a:r>
            <a:r>
              <a:rPr kumimoji="1" lang="ja-JP" altLang="en-US" smtClean="0">
                <a:solidFill>
                  <a:srgbClr val="FF0000"/>
                </a:solidFill>
              </a:rPr>
              <a:t>、１枚（１ページのみ。２ページ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は不可）に収めること。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79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user</cp:lastModifiedBy>
  <cp:revision>41</cp:revision>
  <cp:lastPrinted>2018-03-14T02:03:10Z</cp:lastPrinted>
  <dcterms:created xsi:type="dcterms:W3CDTF">2014-07-18T10:22:17Z</dcterms:created>
  <dcterms:modified xsi:type="dcterms:W3CDTF">2018-04-06T10:03:18Z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