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3"/>
  </p:notesMasterIdLst>
  <p:sldIdLst>
    <p:sldId id="458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7D1"/>
    <a:srgbClr val="00CC99"/>
    <a:srgbClr val="00FF00"/>
    <a:srgbClr val="00FF99"/>
    <a:srgbClr val="66FF66"/>
    <a:srgbClr val="66FF33"/>
    <a:srgbClr val="CCFF99"/>
    <a:srgbClr val="B2CB7F"/>
    <a:srgbClr val="FFCC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5873" autoAdjust="0"/>
  </p:normalViewPr>
  <p:slideViewPr>
    <p:cSldViewPr snapToGrid="0">
      <p:cViewPr varScale="1">
        <p:scale>
          <a:sx n="89" d="100"/>
          <a:sy n="89" d="100"/>
        </p:scale>
        <p:origin x="730" y="91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375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2"/>
            <a:ext cx="2950374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r">
              <a:defRPr sz="1200"/>
            </a:lvl1pPr>
          </a:lstStyle>
          <a:p>
            <a:fld id="{90F73343-A501-40EC-96EE-808513613A66}" type="datetimeFigureOut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79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9" tIns="46115" rIns="92229" bIns="4611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29" tIns="46115" rIns="92229" bIns="461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r">
              <a:defRPr sz="1200"/>
            </a:lvl1pPr>
          </a:lstStyle>
          <a:p>
            <a:fld id="{3781EB83-02FA-4BF6-832E-67A0E11A49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799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73707-36B0-408B-9F0E-A9650B96256A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F7AC-18DB-45DD-9943-11411C34958D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D67E-5D9F-4DD8-B7AA-47D8070366BA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F036-B167-4397-9AFC-F22130D85DD0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7CB5-6866-436B-94E3-84B61437B84B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7457B-92F5-40DB-9C23-352EFB33E7CF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354D-6AAB-4D22-B1C2-3AA01FCF9408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F179-7FC5-4C60-B30A-0AD7E50990FA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0866-5901-4B3C-84EE-28A09939EFCC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DA22-05DC-4C1E-ABCF-F52B390AE2CB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7087-76C3-41EF-987C-9FD4E9BC396A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9C0C-1DE3-44DB-A8F6-BBB5047B0E90}" type="datetime1">
              <a:rPr kumimoji="1" lang="ja-JP" altLang="en-US" smtClean="0"/>
              <a:t>2018/4/16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/>
        </p:nvCxnSpPr>
        <p:spPr>
          <a:xfrm>
            <a:off x="22358" y="438150"/>
            <a:ext cx="9883642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-39688"/>
            <a:ext cx="9906000" cy="46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5" tIns="45422" rIns="90845" bIns="45422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182563" indent="-182563" algn="ctr"/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（事業名）</a:t>
            </a:r>
            <a:endParaRPr lang="en-US" altLang="ja-JP" sz="24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84717" y="2628730"/>
            <a:ext cx="9151805" cy="3744416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事業概要を表す図・イラスト等を記載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9132289" y="-62303"/>
            <a:ext cx="725682" cy="4836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別紙２</a:t>
            </a: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様式６　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51404" y="6562302"/>
            <a:ext cx="165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1200" i="1" dirty="0" smtClean="0">
                <a:solidFill>
                  <a:srgbClr val="FF0000"/>
                </a:solidFill>
              </a:rPr>
              <a:t>一枚に収めること。</a:t>
            </a:r>
            <a:endParaRPr kumimoji="1" lang="ja-JP" altLang="en-US" sz="1200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109885"/>
              </p:ext>
            </p:extLst>
          </p:nvPr>
        </p:nvGraphicFramePr>
        <p:xfrm>
          <a:off x="230124" y="628894"/>
          <a:ext cx="9526524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69681"/>
                <a:gridCol w="2397770"/>
                <a:gridCol w="1263440"/>
                <a:gridCol w="469563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提案者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事業費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○○○，○○○千円</a:t>
                      </a:r>
                      <a:endParaRPr kumimoji="1" lang="ja-JP" altLang="en-US" sz="1600" b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実施地域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</a:tr>
              <a:tr h="7416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>
                          <a:solidFill>
                            <a:schemeClr val="bg1"/>
                          </a:solidFill>
                        </a:rPr>
                        <a:t>事業概要</a:t>
                      </a:r>
                      <a:endParaRPr kumimoji="1" lang="ja-JP" altLang="en-US" sz="1800" b="1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（事業概要を記載、フォントの大きさは</a:t>
                      </a:r>
                      <a:r>
                        <a:rPr kumimoji="1" lang="en-US" altLang="ja-JP" sz="1600" dirty="0" smtClean="0"/>
                        <a:t>16</a:t>
                      </a:r>
                      <a:r>
                        <a:rPr kumimoji="1" lang="ja-JP" altLang="en-US" sz="1600" dirty="0" smtClean="0"/>
                        <a:t>ポイントとすること。）</a:t>
                      </a:r>
                    </a:p>
                    <a:p>
                      <a:endParaRPr kumimoji="1" lang="ja-JP" altLang="en-US" dirty="0"/>
                    </a:p>
                  </a:txBody>
                  <a:tcPr>
                    <a:solidFill>
                      <a:srgbClr val="DEE7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39170"/>
              </p:ext>
            </p:extLst>
          </p:nvPr>
        </p:nvGraphicFramePr>
        <p:xfrm>
          <a:off x="8814816" y="651266"/>
          <a:ext cx="888492" cy="335280"/>
        </p:xfrm>
        <a:graphic>
          <a:graphicData uri="http://schemas.openxmlformats.org/drawingml/2006/table">
            <a:tbl>
              <a:tblPr/>
              <a:tblGrid>
                <a:gridCol w="888492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369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2014-04-22T05:48:43Z</dcterms:created>
  <dcterms:modified xsi:type="dcterms:W3CDTF">2018-04-16T01:31:25Z</dcterms:modified>
</cp:coreProperties>
</file>