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8" r:id="rId2"/>
    <p:sldId id="269"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84" autoAdjust="0"/>
  </p:normalViewPr>
  <p:slideViewPr>
    <p:cSldViewPr showGuides="1">
      <p:cViewPr varScale="1">
        <p:scale>
          <a:sx n="90" d="100"/>
          <a:sy n="90" d="100"/>
        </p:scale>
        <p:origin x="1018"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A9DBBDA-3ABA-4A67-A757-0E1B457B83AF}" type="datetimeFigureOut">
              <a:rPr kumimoji="1" lang="ja-JP" altLang="en-US" smtClean="0"/>
              <a:t>2018/7/9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96F89-21DF-4D14-A2F6-14EED885AD04}" type="slidenum">
              <a:rPr kumimoji="1" lang="ja-JP" altLang="en-US" smtClean="0"/>
              <a:t>‹#›</a:t>
            </a:fld>
            <a:endParaRPr kumimoji="1" lang="ja-JP" altLang="en-US"/>
          </a:p>
        </p:txBody>
      </p:sp>
    </p:spTree>
    <p:extLst>
      <p:ext uri="{BB962C8B-B14F-4D97-AF65-F5344CB8AC3E}">
        <p14:creationId xmlns:p14="http://schemas.microsoft.com/office/powerpoint/2010/main" val="100154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54092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819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00109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9882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91559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50380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65814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0266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7011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45284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415601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77561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60494" y="2764036"/>
            <a:ext cx="9151805" cy="374441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事業概要を表す図・イラスト等を記載すること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00114884"/>
              </p:ext>
            </p:extLst>
          </p:nvPr>
        </p:nvGraphicFramePr>
        <p:xfrm>
          <a:off x="231089" y="686936"/>
          <a:ext cx="9436100" cy="2194613"/>
        </p:xfrm>
        <a:graphic>
          <a:graphicData uri="http://schemas.openxmlformats.org/drawingml/2006/table">
            <a:tbl>
              <a:tblPr firstRow="1" bandRow="1">
                <a:tableStyleId>{1FECB4D8-DB02-4DC6-A0A2-4F2EBAE1DC90}</a:tableStyleId>
              </a:tblPr>
              <a:tblGrid>
                <a:gridCol w="1097280"/>
                <a:gridCol w="8338820"/>
              </a:tblGrid>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実施団体</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○○県○○市</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事業費</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dirty="0" smtClean="0">
                          <a:latin typeface="AR P丸ゴシック体M" panose="020F0600000000000000" pitchFamily="50" charset="-128"/>
                          <a:ea typeface="AR P丸ゴシック体M" panose="020F0600000000000000" pitchFamily="50" charset="-128"/>
                        </a:rPr>
                        <a:t>○○○，○○○千円</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488216">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対象地域</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○○地区（○○市）　</a:t>
                      </a:r>
                      <a:r>
                        <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街づくりの対象地域を明確に記載すること。</a:t>
                      </a:r>
                      <a:endPar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964717">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事業概要</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en-US" altLang="ja-JP" sz="1600" dirty="0" smtClean="0">
                          <a:latin typeface="AR P丸ゴシック体M" panose="020F0600000000000000" pitchFamily="50" charset="-128"/>
                          <a:ea typeface="AR P丸ゴシック体M" panose="020F0600000000000000" pitchFamily="50" charset="-128"/>
                        </a:rPr>
                        <a:t>※</a:t>
                      </a:r>
                      <a:r>
                        <a:rPr kumimoji="1" lang="ja-JP" altLang="en-US" sz="1600" dirty="0" smtClean="0">
                          <a:latin typeface="AR P丸ゴシック体M" panose="020F0600000000000000" pitchFamily="50" charset="-128"/>
                          <a:ea typeface="AR P丸ゴシック体M" panose="020F0600000000000000" pitchFamily="50" charset="-128"/>
                        </a:rPr>
                        <a:t>事業概要を記載、フォントの大きさは</a:t>
                      </a:r>
                      <a:r>
                        <a:rPr kumimoji="1" lang="en-US" altLang="ja-JP" sz="1600" dirty="0" smtClean="0">
                          <a:latin typeface="AR P丸ゴシック体M" panose="020F0600000000000000" pitchFamily="50" charset="-128"/>
                          <a:ea typeface="AR P丸ゴシック体M" panose="020F0600000000000000" pitchFamily="50" charset="-128"/>
                        </a:rPr>
                        <a:t>16</a:t>
                      </a:r>
                      <a:r>
                        <a:rPr kumimoji="1" lang="ja-JP" altLang="en-US" sz="1600" dirty="0" smtClean="0">
                          <a:latin typeface="AR P丸ゴシック体M" panose="020F0600000000000000" pitchFamily="50" charset="-128"/>
                          <a:ea typeface="AR P丸ゴシック体M" panose="020F0600000000000000" pitchFamily="50" charset="-128"/>
                        </a:rPr>
                        <a:t>ポイントとすること。</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bl>
          </a:graphicData>
        </a:graphic>
      </p:graphicFrame>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様式６－１</a:t>
            </a:r>
            <a:endParaRPr kumimoji="1" lang="ja-JP" altLang="en-US" sz="1200" dirty="0">
              <a:solidFill>
                <a:schemeClr val="tx1"/>
              </a:solidFill>
            </a:endParaRPr>
          </a:p>
        </p:txBody>
      </p:sp>
      <p:sp>
        <p:nvSpPr>
          <p:cNvPr id="10" name="テキスト ボックス 9"/>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Tree>
    <p:extLst>
      <p:ext uri="{BB962C8B-B14F-4D97-AF65-F5344CB8AC3E}">
        <p14:creationId xmlns:p14="http://schemas.microsoft.com/office/powerpoint/2010/main" val="114417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（事業名）における実施体制図</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279" y="1498161"/>
            <a:ext cx="9908823" cy="3744416"/>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関係するステークホルダーを含む</a:t>
            </a:r>
            <a:r>
              <a:rPr lang="ja-JP" altLang="en-US" sz="2400" dirty="0">
                <a:solidFill>
                  <a:schemeClr val="tx1"/>
                </a:solidFill>
                <a:latin typeface="AR P丸ゴシック体M" panose="020F0600000000000000" pitchFamily="50" charset="-128"/>
                <a:ea typeface="AR P丸ゴシック体M" panose="020F0600000000000000" pitchFamily="50" charset="-128"/>
              </a:rPr>
              <a:t>実施</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体制図</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を記載すること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１　民間企業からの出融資やデータ売買などによる持続性担保のためのファイナンス面の工夫も明確にすること（見込みも含む）</a:t>
            </a:r>
            <a:endParaRPr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２　</a:t>
            </a:r>
            <a:r>
              <a:rPr lang="ja-JP" altLang="en-US" sz="2400" dirty="0">
                <a:solidFill>
                  <a:srgbClr val="000000"/>
                </a:solidFill>
                <a:latin typeface="AR P丸ゴシック体M" panose="020F0600000000000000" pitchFamily="50" charset="-128"/>
                <a:ea typeface="AR P丸ゴシック体M" panose="020F0600000000000000" pitchFamily="50" charset="-128"/>
              </a:rPr>
              <a:t>サービス事業者、ベンチャー企業、</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大学・高専等の研究教育機関及び市民など多様な主体が参画</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する仕組み</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を明確にすること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３　参考４の「データ利活用型スマートシティのエコシステム」を参考に記載すること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sp>
        <p:nvSpPr>
          <p:cNvPr id="7" name="テキスト ボックス 6"/>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様式６－２</a:t>
            </a:r>
            <a:endParaRPr kumimoji="1" lang="ja-JP" altLang="en-US" sz="1200" dirty="0">
              <a:solidFill>
                <a:schemeClr val="tx1"/>
              </a:solidFill>
            </a:endParaRPr>
          </a:p>
        </p:txBody>
      </p:sp>
    </p:spTree>
    <p:extLst>
      <p:ext uri="{BB962C8B-B14F-4D97-AF65-F5344CB8AC3E}">
        <p14:creationId xmlns:p14="http://schemas.microsoft.com/office/powerpoint/2010/main" val="4346168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Words>
  <Application>Microsoft Office PowerPoint</Application>
  <PresentationFormat>A4 210 x 297 mm</PresentationFormat>
  <Paragraphs>20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P丸ゴシック体E</vt:lpstr>
      <vt:lpstr>AR P丸ゴシック体M</vt:lpstr>
      <vt:lpstr>HGP創英角ｺﾞｼｯｸUB</vt:lpstr>
      <vt:lpstr>ＭＳ Ｐゴシック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created xsi:type="dcterms:W3CDTF">2018-07-09T03:40:05Z</dcterms:created>
  <dcterms:modified xsi:type="dcterms:W3CDTF">2018-07-09T03:40:09Z</dcterms:modified>
</cp:coreProperties>
</file>