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612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8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7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9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087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96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06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475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879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2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572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E48D6-BEF8-4B9C-809B-996DDE851A50}" type="datetimeFigureOut">
              <a:rPr kumimoji="1" lang="ja-JP" altLang="en-US" smtClean="0"/>
              <a:t>2018/9/4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FC67E-AEED-40B0-A74C-20BA7B08FE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22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0" y="4417"/>
            <a:ext cx="12192000" cy="461487"/>
          </a:xfrm>
          <a:prstGeom prst="rect">
            <a:avLst/>
          </a:prstGeom>
          <a:noFill/>
        </p:spPr>
        <p:txBody>
          <a:bodyPr wrap="square" lIns="91264" tIns="45632" rIns="91264" bIns="4563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 smtClean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ＭＳ Ｐゴシック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ＭＳ Ｐゴシック" charset="-128"/>
              </a:rPr>
              <a:t>全体概要図</a:t>
            </a:r>
            <a:r>
              <a:rPr lang="en-US" altLang="ja-JP" sz="2400" dirty="0" smtClean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ＭＳ Ｐゴシック" charset="-128"/>
              </a:rPr>
              <a:t>】</a:t>
            </a:r>
            <a:r>
              <a:rPr lang="ja-JP" altLang="en-US" sz="2400" dirty="0" smtClean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ＭＳ Ｐゴシック" charset="-128"/>
              </a:rPr>
              <a:t>　　　　　　　　　　　　　　提案の名称（団体名）</a:t>
            </a:r>
            <a:endParaRPr lang="ja-JP" altLang="ja-JP" sz="2400" dirty="0">
              <a:solidFill>
                <a:prstClr val="black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ＭＳ Ｐゴシック" charset="-128"/>
            </a:endParaRPr>
          </a:p>
        </p:txBody>
      </p:sp>
      <p:sp>
        <p:nvSpPr>
          <p:cNvPr id="123" name="Line 7"/>
          <p:cNvSpPr>
            <a:spLocks noChangeShapeType="1"/>
          </p:cNvSpPr>
          <p:nvPr/>
        </p:nvSpPr>
        <p:spPr bwMode="auto">
          <a:xfrm>
            <a:off x="0" y="465904"/>
            <a:ext cx="12192000" cy="21065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</p:spPr>
        <p:txBody>
          <a:bodyPr lIns="92333" tIns="46167" rIns="92333" bIns="46167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7" name="テキスト ボックス 26"/>
          <p:cNvSpPr txBox="1">
            <a:spLocks noChangeArrowheads="1"/>
          </p:cNvSpPr>
          <p:nvPr/>
        </p:nvSpPr>
        <p:spPr bwMode="auto">
          <a:xfrm>
            <a:off x="10515600" y="100361"/>
            <a:ext cx="1583472" cy="307175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845" tIns="45422" rIns="90845" bIns="45422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ja-JP" altLang="en-US" sz="1400" kern="0" dirty="0" smtClean="0">
                <a:solidFill>
                  <a:srgbClr val="00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別紙３ </a:t>
            </a:r>
            <a:r>
              <a:rPr lang="en-US" altLang="ja-JP" sz="1400" kern="0" dirty="0" smtClean="0">
                <a:solidFill>
                  <a:srgbClr val="00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[</a:t>
            </a:r>
            <a:r>
              <a:rPr lang="ja-JP" altLang="en-US" sz="1400" kern="0" dirty="0" smtClean="0">
                <a:solidFill>
                  <a:srgbClr val="00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様式２</a:t>
            </a:r>
            <a:r>
              <a:rPr lang="en-US" altLang="ja-JP" sz="1400" kern="0" dirty="0" smtClean="0">
                <a:solidFill>
                  <a:srgbClr val="00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]</a:t>
            </a:r>
            <a:endParaRPr lang="ja-JP" altLang="en-US" sz="1400" kern="0" dirty="0">
              <a:solidFill>
                <a:srgbClr val="000000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67630" y="752467"/>
            <a:ext cx="11586116" cy="594941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67630" y="2855576"/>
            <a:ext cx="11586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専門家以外の方にも分かりやすい、プレーヤーとその役割分担、システム概要を表した図となるようお願いします。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67630" y="1055482"/>
            <a:ext cx="11586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提案の仕組み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（全体概要図）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333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39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2017-11-01T11:06:23Z</cp:lastPrinted>
  <dcterms:created xsi:type="dcterms:W3CDTF">2017-11-01T08:40:38Z</dcterms:created>
  <dcterms:modified xsi:type="dcterms:W3CDTF">2018-09-04T00:38:55Z</dcterms:modified>
</cp:coreProperties>
</file>