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9" d="100"/>
          <a:sy n="89" d="100"/>
        </p:scale>
        <p:origin x="730" y="9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2018/4/16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38150"/>
            <a:ext cx="988364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3968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4717" y="2628730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32289" y="-62303"/>
            <a:ext cx="725682" cy="4836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別紙２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様式６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109885"/>
              </p:ext>
            </p:extLst>
          </p:nvPr>
        </p:nvGraphicFramePr>
        <p:xfrm>
          <a:off x="230124" y="628894"/>
          <a:ext cx="9526524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9681"/>
                <a:gridCol w="2397770"/>
                <a:gridCol w="1263440"/>
                <a:gridCol w="469563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提案者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DEE7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事業費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○○○，○○○千円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DEE7D1"/>
                    </a:solidFill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solidFill>
                      <a:srgbClr val="DEE7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39170"/>
              </p:ext>
            </p:extLst>
          </p:nvPr>
        </p:nvGraphicFramePr>
        <p:xfrm>
          <a:off x="8814816" y="651266"/>
          <a:ext cx="888492" cy="335280"/>
        </p:xfrm>
        <a:graphic>
          <a:graphicData uri="http://schemas.openxmlformats.org/drawingml/2006/table">
            <a:tbl>
              <a:tblPr/>
              <a:tblGrid>
                <a:gridCol w="888492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2018-04-16T01:31:25Z</dcterms:modified>
</cp:coreProperties>
</file>