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111" d="100"/>
          <a:sy n="111" d="100"/>
        </p:scale>
        <p:origin x="7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35354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9512" y="5037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　連　研　究　開　発　等　相　関　図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（○　○　に　関　す　る　研　究　開　発）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Positioning map among the proposal R&amp;D and the related R&amp;Ds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500111" y="987746"/>
            <a:ext cx="0" cy="539358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528003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2019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2021</a:t>
            </a:r>
            <a:b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SCOPE</a:t>
            </a:r>
          </a:p>
          <a:p>
            <a:pPr algn="ctr"/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Ⅱ</a:t>
            </a:r>
            <a:r>
              <a:rPr lang="en-US" altLang="ja-JP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2000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万円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2017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</a:p>
          <a:p>
            <a:pPr algn="ctr"/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SCOPE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以外の競争的資金　代表者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の基礎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研究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2020</a:t>
            </a:r>
          </a:p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競争的資金以外の研究開発資金 代表者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2500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の要素開発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2017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</a:p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大学内予算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の基礎研究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2021</a:t>
            </a:r>
          </a:p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大学内特別予算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の応用研究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論文３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４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受賞１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受賞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469031" y="2435513"/>
            <a:ext cx="1086463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自機関予算による関連研究開発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022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2024</a:t>
            </a: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2023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事化に向けた実証実験に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必要な資金　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508163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注釈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32688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提出時には全ての注釈を削除してください。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6049709" y="3703045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6049709" y="2383774"/>
            <a:ext cx="59433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起源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成果の事業化や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社会への直接還元を踏まえた取組②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72551" y="3342709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2019</a:t>
            </a:r>
            <a:b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SCOPE</a:t>
            </a:r>
          </a:p>
          <a:p>
            <a:pPr algn="ctr"/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</a:p>
          <a:p>
            <a:pPr algn="ctr"/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万円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2024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研究成果に基づく商品の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サンプル出荷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6049709" y="3816856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成果の事業化や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社会への直接還元を踏まえた取組③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成果の事業化や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社会への直接還元を踏まえた取組①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568245" y="386669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課題名を記載</a:t>
            </a:r>
            <a:endParaRPr kumimoji="1"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27233" y="5548681"/>
            <a:ext cx="1288222" cy="360040"/>
          </a:xfrm>
          <a:prstGeom prst="wedgeRectCallout">
            <a:avLst>
              <a:gd name="adj1" fmla="val 68957"/>
              <a:gd name="adj2" fmla="val 6401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主要な関係論文実績・</a:t>
            </a:r>
            <a:r>
              <a:rPr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予定</a:t>
            </a:r>
            <a:r>
              <a:rPr lang="ja-JP" altLang="en-US" sz="9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（具体名を記載</a:t>
            </a:r>
            <a:r>
              <a:rPr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四角形吹き出し 47"/>
          <p:cNvSpPr/>
          <p:nvPr/>
        </p:nvSpPr>
        <p:spPr>
          <a:xfrm>
            <a:off x="27233" y="5135583"/>
            <a:ext cx="1288222" cy="360040"/>
          </a:xfrm>
          <a:prstGeom prst="wedgeRectCallout">
            <a:avLst>
              <a:gd name="adj1" fmla="val 57221"/>
              <a:gd name="adj2" fmla="val 2803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論文賞等の受賞実績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0" name="四角形吹き出し 49"/>
          <p:cNvSpPr/>
          <p:nvPr/>
        </p:nvSpPr>
        <p:spPr>
          <a:xfrm>
            <a:off x="958090" y="4732710"/>
            <a:ext cx="1091143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特許等実績・予定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175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user</cp:lastModifiedBy>
  <cp:revision>53</cp:revision>
  <cp:lastPrinted>2013-02-19T04:14:19Z</cp:lastPrinted>
  <dcterms:created xsi:type="dcterms:W3CDTF">2013-02-18T12:22:26Z</dcterms:created>
  <dcterms:modified xsi:type="dcterms:W3CDTF">2018-12-21T00:48:01Z</dcterms:modified>
</cp:coreProperties>
</file>