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9" d="100"/>
          <a:sy n="89" d="100"/>
        </p:scale>
        <p:origin x="1402" y="7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2019/2/6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533036"/>
            <a:ext cx="9883642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9320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4717" y="2628730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49541" y="6705"/>
            <a:ext cx="725682" cy="4836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別紙２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様式６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46317"/>
              </p:ext>
            </p:extLst>
          </p:nvPr>
        </p:nvGraphicFramePr>
        <p:xfrm>
          <a:off x="186994" y="672024"/>
          <a:ext cx="9526524" cy="16331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9681"/>
                <a:gridCol w="2930653"/>
                <a:gridCol w="1630393"/>
                <a:gridCol w="3795797"/>
              </a:tblGrid>
              <a:tr h="40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/>
                        <a:t>提案者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6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実施地域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分野</a:t>
                      </a: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別モデル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3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2019-02-06T09:28:33Z</dcterms:modified>
</cp:coreProperties>
</file>