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116" d="100"/>
          <a:sy n="116" d="100"/>
        </p:scale>
        <p:origin x="2172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9A5A9-0AE8-4E3A-85FB-DF9844DBF227}" type="datetimeFigureOut">
              <a:rPr kumimoji="1" lang="ja-JP" altLang="en-US" smtClean="0"/>
              <a:t>2019/4/4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79BC7F-0B56-4481-91DA-65488C54B0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9241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6125"/>
            <a:ext cx="4965700" cy="3724275"/>
          </a:xfrm>
          <a:ln/>
        </p:spPr>
      </p:sp>
      <p:sp>
        <p:nvSpPr>
          <p:cNvPr id="17411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dirty="0" smtClean="0">
              <a:ea typeface="ＭＳ Ｐ明朝" pitchFamily="18" charset="-128"/>
            </a:endParaRPr>
          </a:p>
        </p:txBody>
      </p:sp>
      <p:sp>
        <p:nvSpPr>
          <p:cNvPr id="17412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11523" indent="-273663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094651" indent="-218930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532512" indent="-218930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70372" indent="-218930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08232" indent="-21893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846093" indent="-21893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283953" indent="-21893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721814" indent="-218930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F029B75E-9FCE-4323-9559-5A3572A70BB2}" type="slidenum">
              <a:rPr lang="en-US" altLang="ja-JP" sz="1200">
                <a:solidFill>
                  <a:prstClr val="black"/>
                </a:solidFill>
              </a:rPr>
              <a:pPr eaLnBrk="1" hangingPunct="1"/>
              <a:t>1</a:t>
            </a:fld>
            <a:endParaRPr lang="en-US" altLang="ja-JP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265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91891-088F-4C4D-8F83-F773D478E6AB}" type="datetimeFigureOut">
              <a:rPr kumimoji="1" lang="ja-JP" altLang="en-US" smtClean="0"/>
              <a:t>2019/4/4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373F-9BD5-49BD-97B2-A6904F528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1890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91891-088F-4C4D-8F83-F773D478E6AB}" type="datetimeFigureOut">
              <a:rPr kumimoji="1" lang="ja-JP" altLang="en-US" smtClean="0"/>
              <a:t>2019/4/4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373F-9BD5-49BD-97B2-A6904F528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1296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91891-088F-4C4D-8F83-F773D478E6AB}" type="datetimeFigureOut">
              <a:rPr kumimoji="1" lang="ja-JP" altLang="en-US" smtClean="0"/>
              <a:t>2019/4/4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373F-9BD5-49BD-97B2-A6904F528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293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6"/>
          <p:cNvCxnSpPr>
            <a:cxnSpLocks noChangeShapeType="1"/>
          </p:cNvCxnSpPr>
          <p:nvPr userDrawn="1"/>
        </p:nvCxnSpPr>
        <p:spPr bwMode="auto">
          <a:xfrm>
            <a:off x="0" y="548680"/>
            <a:ext cx="9144000" cy="1587"/>
          </a:xfrm>
          <a:prstGeom prst="line">
            <a:avLst/>
          </a:prstGeom>
          <a:noFill/>
          <a:ln w="63500" cmpd="thickThin" algn="ctr">
            <a:solidFill>
              <a:srgbClr val="FFC00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42218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91891-088F-4C4D-8F83-F773D478E6AB}" type="datetimeFigureOut">
              <a:rPr kumimoji="1" lang="ja-JP" altLang="en-US" smtClean="0"/>
              <a:t>2019/4/4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373F-9BD5-49BD-97B2-A6904F528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7328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91891-088F-4C4D-8F83-F773D478E6AB}" type="datetimeFigureOut">
              <a:rPr kumimoji="1" lang="ja-JP" altLang="en-US" smtClean="0"/>
              <a:t>2019/4/4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373F-9BD5-49BD-97B2-A6904F528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1961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91891-088F-4C4D-8F83-F773D478E6AB}" type="datetimeFigureOut">
              <a:rPr kumimoji="1" lang="ja-JP" altLang="en-US" smtClean="0"/>
              <a:t>2019/4/4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373F-9BD5-49BD-97B2-A6904F528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926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91891-088F-4C4D-8F83-F773D478E6AB}" type="datetimeFigureOut">
              <a:rPr kumimoji="1" lang="ja-JP" altLang="en-US" smtClean="0"/>
              <a:t>2019/4/4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373F-9BD5-49BD-97B2-A6904F528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105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91891-088F-4C4D-8F83-F773D478E6AB}" type="datetimeFigureOut">
              <a:rPr kumimoji="1" lang="ja-JP" altLang="en-US" smtClean="0"/>
              <a:t>2019/4/4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373F-9BD5-49BD-97B2-A6904F528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4503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91891-088F-4C4D-8F83-F773D478E6AB}" type="datetimeFigureOut">
              <a:rPr kumimoji="1" lang="ja-JP" altLang="en-US" smtClean="0"/>
              <a:t>2019/4/4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373F-9BD5-49BD-97B2-A6904F528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317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91891-088F-4C4D-8F83-F773D478E6AB}" type="datetimeFigureOut">
              <a:rPr kumimoji="1" lang="ja-JP" altLang="en-US" smtClean="0"/>
              <a:t>2019/4/4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373F-9BD5-49BD-97B2-A6904F528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677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91891-088F-4C4D-8F83-F773D478E6AB}" type="datetimeFigureOut">
              <a:rPr kumimoji="1" lang="ja-JP" altLang="en-US" smtClean="0"/>
              <a:t>2019/4/4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4373F-9BD5-49BD-97B2-A6904F528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5038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91891-088F-4C4D-8F83-F773D478E6AB}" type="datetimeFigureOut">
              <a:rPr kumimoji="1" lang="ja-JP" altLang="en-US" smtClean="0"/>
              <a:t>2019/4/4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4373F-9BD5-49BD-97B2-A6904F528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1125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タイトル 3"/>
          <p:cNvSpPr txBox="1">
            <a:spLocks/>
          </p:cNvSpPr>
          <p:nvPr/>
        </p:nvSpPr>
        <p:spPr bwMode="auto">
          <a:xfrm>
            <a:off x="899592" y="-38616"/>
            <a:ext cx="712879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ja-JP" altLang="en-US" sz="2400" dirty="0" smtClean="0">
                <a:solidFill>
                  <a:prstClr val="black"/>
                </a:solidFill>
                <a:latin typeface="ＭＳ Ｐゴシック" pitchFamily="50" charset="-128"/>
              </a:rPr>
              <a:t>実証事業実施計画書　概要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894841"/>
              </p:ext>
            </p:extLst>
          </p:nvPr>
        </p:nvGraphicFramePr>
        <p:xfrm>
          <a:off x="323528" y="764704"/>
          <a:ext cx="8544888" cy="2577080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1944216"/>
                <a:gridCol w="6600672"/>
              </a:tblGrid>
              <a:tr h="0"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協議会等名称</a:t>
                      </a:r>
                      <a:endParaRPr kumimoji="1" lang="en-US" altLang="ja-JP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（代表団体名）</a:t>
                      </a:r>
                      <a:endParaRPr kumimoji="1" lang="en-US" altLang="ja-JP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0512"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実施地域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solidFill>
                            <a:srgbClr val="FF0000"/>
                          </a:solidFill>
                        </a:rPr>
                        <a:t>○○県</a:t>
                      </a:r>
                      <a:r>
                        <a:rPr kumimoji="1" lang="ja-JP" altLang="en-US" dirty="0" smtClean="0">
                          <a:solidFill>
                            <a:srgbClr val="FF0000"/>
                          </a:solidFill>
                        </a:rPr>
                        <a:t>○○市、▲▲市</a:t>
                      </a:r>
                      <a:endParaRPr kumimoji="1" lang="en-US" altLang="ja-JP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296920">
                <a:tc>
                  <a:txBody>
                    <a:bodyPr/>
                    <a:lstStyle/>
                    <a:p>
                      <a:r>
                        <a:rPr kumimoji="1" lang="ja-JP" altLang="en-US" smtClean="0">
                          <a:solidFill>
                            <a:schemeClr val="tx1"/>
                          </a:solidFill>
                        </a:rPr>
                        <a:t>実証のねらい・概要</a:t>
                      </a:r>
                      <a:endParaRPr kumimoji="1" lang="en-US" altLang="ja-JP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kumimoji="1" lang="en-US" altLang="ja-JP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solidFill>
                            <a:srgbClr val="FF0000"/>
                          </a:solidFill>
                        </a:rPr>
                        <a:t>（実証概要を記載）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299464" y="3717033"/>
            <a:ext cx="8568952" cy="1419268"/>
          </a:xfrm>
          <a:prstGeom prst="rect">
            <a:avLst/>
          </a:prstGeom>
          <a:noFill/>
          <a:ln w="38100">
            <a:solidFill>
              <a:srgbClr val="66CC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835696" y="4321851"/>
            <a:ext cx="6154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実施体制図ではなく、</a:t>
            </a:r>
            <a:r>
              <a:rPr kumimoji="1" lang="ja-JP" altLang="en-US" dirty="0" smtClean="0"/>
              <a:t>実証概要を表す図・イラストなどを記載。</a:t>
            </a:r>
            <a:endParaRPr kumimoji="1" lang="en-US" altLang="ja-JP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095688" y="97753"/>
            <a:ext cx="103425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（様式３）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07540" y="5589239"/>
            <a:ext cx="77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dirty="0" smtClean="0">
                <a:solidFill>
                  <a:srgbClr val="FF0000"/>
                </a:solidFill>
              </a:rPr>
              <a:t>本計画書概要は、提案の訴求ポイント等をわかりやすく記述し</a:t>
            </a:r>
            <a:r>
              <a:rPr kumimoji="1" lang="ja-JP" altLang="en-US" smtClean="0">
                <a:solidFill>
                  <a:srgbClr val="FF0000"/>
                </a:solidFill>
              </a:rPr>
              <a:t>、１枚（１ページのみ。２ページ</a:t>
            </a:r>
            <a:r>
              <a:rPr kumimoji="1" lang="ja-JP" altLang="en-US" dirty="0" smtClean="0">
                <a:solidFill>
                  <a:srgbClr val="FF0000"/>
                </a:solidFill>
              </a:rPr>
              <a:t>は不可）に収めること。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773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82</Words>
  <Application>Microsoft Office PowerPoint</Application>
  <PresentationFormat>画面に合わせる (4:3)</PresentationFormat>
  <Paragraphs>11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2018-03-14T02:03:10Z</cp:lastPrinted>
  <dcterms:created xsi:type="dcterms:W3CDTF">2014-07-18T10:22:17Z</dcterms:created>
  <dcterms:modified xsi:type="dcterms:W3CDTF">2019-04-04T11:18:32Z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情報管理区分">
    <vt:lpwstr>管理区分外</vt:lpwstr>
  </property>
  <property fmtid="{D5CDD505-2E9C-101B-9397-08002B2CF9AE}" pid="3" name="文書区分">
    <vt:lpwstr/>
  </property>
  <property fmtid="{D5CDD505-2E9C-101B-9397-08002B2CF9AE}" pid="4" name="情報管理責任者所属">
    <vt:lpwstr/>
  </property>
  <property fmtid="{D5CDD505-2E9C-101B-9397-08002B2CF9AE}" pid="5" name="情報管理責任者役職">
    <vt:lpwstr/>
  </property>
  <property fmtid="{D5CDD505-2E9C-101B-9397-08002B2CF9AE}" pid="6" name="情報管理責任者氏名">
    <vt:lpwstr/>
  </property>
  <property fmtid="{D5CDD505-2E9C-101B-9397-08002B2CF9AE}" pid="7" name="情報管理責任者メールアドレス">
    <vt:lpwstr/>
  </property>
  <property fmtid="{D5CDD505-2E9C-101B-9397-08002B2CF9AE}" pid="8" name="作成年月日">
    <vt:lpwstr>2015/04/08</vt:lpwstr>
  </property>
  <property fmtid="{D5CDD505-2E9C-101B-9397-08002B2CF9AE}" pid="9" name="守秘管理期限">
    <vt:lpwstr>無期限</vt:lpwstr>
  </property>
  <property fmtid="{D5CDD505-2E9C-101B-9397-08002B2CF9AE}" pid="10" name="廃棄期限">
    <vt:lpwstr>2016/04/07</vt:lpwstr>
  </property>
  <property fmtid="{D5CDD505-2E9C-101B-9397-08002B2CF9AE}" pid="11" name="作成者所属">
    <vt:lpwstr/>
  </property>
  <property fmtid="{D5CDD505-2E9C-101B-9397-08002B2CF9AE}" pid="12" name="作成者氏名">
    <vt:lpwstr/>
  </property>
  <property fmtid="{D5CDD505-2E9C-101B-9397-08002B2CF9AE}" pid="13" name="作成者メールアドレス">
    <vt:lpwstr/>
  </property>
  <property fmtid="{D5CDD505-2E9C-101B-9397-08002B2CF9AE}" pid="14" name="文書ID">
    <vt:lpwstr/>
  </property>
  <property fmtid="{D5CDD505-2E9C-101B-9397-08002B2CF9AE}" pid="15" name="配布番号">
    <vt:lpwstr/>
  </property>
  <property fmtid="{D5CDD505-2E9C-101B-9397-08002B2CF9AE}" pid="16" name="配布先">
    <vt:lpwstr/>
  </property>
</Properties>
</file>