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</p:sldMasterIdLst>
  <p:notesMasterIdLst>
    <p:notesMasterId r:id="rId3"/>
  </p:notesMasterIdLst>
  <p:handoutMasterIdLst>
    <p:handoutMasterId r:id="rId4"/>
  </p:handoutMasterIdLst>
  <p:sldIdLst>
    <p:sldId id="1289" r:id="rId2"/>
  </p:sldIdLst>
  <p:sldSz cx="9906000" cy="7200900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ゴシック" pitchFamily="49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ゴシック" pitchFamily="49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ゴシック" pitchFamily="49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ゴシック" pitchFamily="49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ゴシック" pitchFamily="49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ゴシック" pitchFamily="49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ゴシック" pitchFamily="49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ゴシック" pitchFamily="49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ゴシック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82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ADA"/>
    <a:srgbClr val="4F81BD"/>
    <a:srgbClr val="DBEEF4"/>
    <a:srgbClr val="C0504D"/>
    <a:srgbClr val="FF9966"/>
    <a:srgbClr val="CCFFFF"/>
    <a:srgbClr val="FFFF99"/>
    <a:srgbClr val="FFFFFF"/>
    <a:srgbClr val="FF99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51" autoAdjust="0"/>
    <p:restoredTop sz="97842" autoAdjust="0"/>
  </p:normalViewPr>
  <p:slideViewPr>
    <p:cSldViewPr>
      <p:cViewPr varScale="1">
        <p:scale>
          <a:sx n="85" d="100"/>
          <a:sy n="85" d="100"/>
        </p:scale>
        <p:origin x="1594" y="62"/>
      </p:cViewPr>
      <p:guideLst>
        <p:guide orient="horz" pos="4282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3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828" y="3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algn="r">
              <a:defRPr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9441975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828" y="9441975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algn="r">
              <a:defRPr>
                <a:ea typeface="ＭＳ Ｐゴシック" pitchFamily="50" charset="-128"/>
              </a:defRPr>
            </a:lvl1pPr>
          </a:lstStyle>
          <a:p>
            <a:fld id="{B08C51D5-F44D-445A-B2E6-08EE51EE4DF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22766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3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221" y="3"/>
            <a:ext cx="2950374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algn="r">
              <a:defRPr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41375" y="744538"/>
            <a:ext cx="512762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40" y="4720986"/>
            <a:ext cx="5446723" cy="447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440373"/>
            <a:ext cx="2950375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221" y="9440373"/>
            <a:ext cx="2950374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algn="r">
              <a:defRPr>
                <a:ea typeface="ＭＳ Ｐゴシック" pitchFamily="50" charset="-128"/>
              </a:defRPr>
            </a:lvl1pPr>
          </a:lstStyle>
          <a:p>
            <a:fld id="{8E9DC408-9506-4BEF-837F-A79C2AB9E98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259828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41375" y="746125"/>
            <a:ext cx="512445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648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236954"/>
            <a:ext cx="8420100" cy="1543526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080510"/>
            <a:ext cx="6934200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8253F-30FA-4A43-B122-B07A8A49F48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2019/4/16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937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A1375-C275-47CA-A5E0-93C9F515414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2019/4/16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461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88374"/>
            <a:ext cx="2228850" cy="6144101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88374"/>
            <a:ext cx="6521450" cy="6144101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52B7A-2556-4643-B4EC-A5CCB8548DA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2019/4/16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060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5090-8056-429B-B1A6-D27A5F2BFAB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2019/4/16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547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627255"/>
            <a:ext cx="8420100" cy="14301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3052049"/>
            <a:ext cx="8420100" cy="157519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FC8C-0AA7-459A-9CB8-258E829B9A9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2019/4/16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560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80217"/>
            <a:ext cx="4375150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80217"/>
            <a:ext cx="4375150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0C860-E48D-41E5-8230-D4C7FFCBEE7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2019/4/16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590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11869"/>
            <a:ext cx="4376870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283619"/>
            <a:ext cx="4376870" cy="41488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4" y="1611869"/>
            <a:ext cx="4378590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4" y="2283619"/>
            <a:ext cx="4378590" cy="41488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6119-F08A-49BD-9048-74852360ED4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2019/4/16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784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9AB04-45D1-4FC5-83ED-6EF012D26CB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2019/4/16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577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D689-612B-49AA-ACDC-8D0B682F85F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2019/4/16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825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86702"/>
            <a:ext cx="3259006" cy="12201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7" y="286707"/>
            <a:ext cx="5537729" cy="61457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506860"/>
            <a:ext cx="3259006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1B854-BC77-43BB-8BF4-8B648C007D9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2019/4/16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116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5040631"/>
            <a:ext cx="5943600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43414"/>
            <a:ext cx="5943600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635706"/>
            <a:ext cx="5943600" cy="845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B3599-8401-490E-B5D3-1BC57874F64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2019/4/16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77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88370"/>
            <a:ext cx="8915400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80217"/>
            <a:ext cx="8915400" cy="4752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674178"/>
            <a:ext cx="2311400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8F9D5B4-97D6-493F-9767-E534064FA425}" type="datetime1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2019/4/16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674178"/>
            <a:ext cx="3136900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674178"/>
            <a:ext cx="2311400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653079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角丸四角形 20"/>
          <p:cNvSpPr/>
          <p:nvPr/>
        </p:nvSpPr>
        <p:spPr>
          <a:xfrm>
            <a:off x="2163232" y="4248522"/>
            <a:ext cx="7560840" cy="666853"/>
          </a:xfrm>
          <a:prstGeom prst="roundRect">
            <a:avLst>
              <a:gd name="adj" fmla="val 442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図を用いる等して、事業内容についてわかりやすく示して下さい。</a:t>
            </a:r>
          </a:p>
          <a:p>
            <a:r>
              <a:rPr lang="ja-JP" altLang="en-US" sz="1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（１枚に収めること）</a:t>
            </a:r>
            <a:endParaRPr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>
            <a:off x="-4192" y="636071"/>
            <a:ext cx="9906000" cy="50"/>
          </a:xfrm>
          <a:prstGeom prst="line">
            <a:avLst/>
          </a:prstGeom>
          <a:ln w="57150" cmpd="thinThick">
            <a:solidFill>
              <a:srgbClr val="FF99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角丸四角形 34"/>
          <p:cNvSpPr/>
          <p:nvPr/>
        </p:nvSpPr>
        <p:spPr>
          <a:xfrm>
            <a:off x="51056" y="154777"/>
            <a:ext cx="9795504" cy="551167"/>
          </a:xfrm>
          <a:prstGeom prst="roundRect">
            <a:avLst>
              <a:gd name="adj" fmla="val 7723"/>
            </a:avLst>
          </a:prstGeom>
          <a:noFill/>
          <a:ln w="317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tx1"/>
                </a:solidFill>
              </a:rPr>
              <a:t>｢</a:t>
            </a:r>
            <a:r>
              <a:rPr lang="ja-JP" altLang="en-US" sz="2000" dirty="0" smtClean="0">
                <a:solidFill>
                  <a:schemeClr val="tx1"/>
                </a:solidFill>
              </a:rPr>
              <a:t>事業の名称</a:t>
            </a:r>
            <a:r>
              <a:rPr lang="en-US" altLang="ja-JP" sz="2000" dirty="0" smtClean="0">
                <a:solidFill>
                  <a:schemeClr val="tx1"/>
                </a:solidFill>
              </a:rPr>
              <a:t>｣</a:t>
            </a:r>
            <a:r>
              <a:rPr lang="ja-JP" altLang="en-US" sz="2000" dirty="0" smtClean="0">
                <a:solidFill>
                  <a:schemeClr val="tx1"/>
                </a:solidFill>
              </a:rPr>
              <a:t>　（幹事団体名）</a:t>
            </a:r>
            <a:endParaRPr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7" name="フレーム 16"/>
          <p:cNvSpPr/>
          <p:nvPr/>
        </p:nvSpPr>
        <p:spPr>
          <a:xfrm>
            <a:off x="-318652" y="-74107"/>
            <a:ext cx="4413448" cy="427560"/>
          </a:xfrm>
          <a:prstGeom prst="fram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prstClr val="black"/>
                </a:solidFill>
              </a:rPr>
              <a:t>自治体行政スマートプロジェクト事業に係る提案事業</a:t>
            </a:r>
            <a:r>
              <a:rPr lang="ja-JP" altLang="en-US" dirty="0" smtClean="0">
                <a:solidFill>
                  <a:prstClr val="black"/>
                </a:solidFill>
              </a:rPr>
              <a:t>　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913440" y="106453"/>
            <a:ext cx="81063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mtClean="0"/>
              <a:t>（</a:t>
            </a:r>
            <a:r>
              <a:rPr kumimoji="1" lang="ja-JP" altLang="en-US" smtClean="0"/>
              <a:t>様式３）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75339" y="2554768"/>
            <a:ext cx="121058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事業概要図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238950"/>
              </p:ext>
            </p:extLst>
          </p:nvPr>
        </p:nvGraphicFramePr>
        <p:xfrm>
          <a:off x="145049" y="761196"/>
          <a:ext cx="9701511" cy="1738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79667"/>
                <a:gridCol w="8221844"/>
              </a:tblGrid>
              <a:tr h="548389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提案者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5720" marR="4572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○○</a:t>
                      </a:r>
                      <a:r>
                        <a:rPr kumimoji="1" lang="en-US" altLang="ja-JP" sz="16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(0000)</a:t>
                      </a:r>
                      <a:r>
                        <a:rPr kumimoji="1" lang="ja-JP" altLang="en-US" sz="16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</a:t>
                      </a:r>
                      <a:r>
                        <a:rPr kumimoji="1" lang="ja-JP" altLang="en-US" sz="16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○○</a:t>
                      </a:r>
                      <a:r>
                        <a:rPr kumimoji="1" lang="en-US" altLang="ja-JP" sz="16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(0000)</a:t>
                      </a:r>
                      <a:r>
                        <a:rPr kumimoji="1" lang="ja-JP" altLang="en-US" sz="16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・・・　</a:t>
                      </a:r>
                      <a:r>
                        <a:rPr kumimoji="1" lang="en-US" altLang="ja-JP" sz="16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6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幹事団体を含むグループ構成団体の</a:t>
                      </a:r>
                      <a:r>
                        <a:rPr kumimoji="1" lang="ja-JP" altLang="en-US" sz="16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名称を記載すること。幹事団体には下線を引くこと。</a:t>
                      </a:r>
                      <a:r>
                        <a:rPr kumimoji="1" lang="ja-JP" altLang="en-US" sz="160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また、グループ構成団体それぞれの人口を括弧書きで記載すること。</a:t>
                      </a:r>
                      <a:endParaRPr kumimoji="1" lang="ja-JP" alt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</a:tr>
              <a:tr h="317488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提案モデル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5720" marR="4572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応募する提案モデルを記載すること。（①指定都市モデル、②中核市等モデル、③一般市等モデル、④都道府県モデル、⑤都道府県補完モデルから選択）</a:t>
                      </a:r>
                    </a:p>
                  </a:txBody>
                  <a:tcPr/>
                </a:tc>
              </a:tr>
              <a:tr h="58008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600" b="1" kern="12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事業概要</a:t>
                      </a:r>
                    </a:p>
                  </a:txBody>
                  <a:tcPr marL="45720" marR="4572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ja-JP" altLang="en-US" sz="16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事業概要を簡潔に記載すること。</a:t>
                      </a:r>
                      <a:endParaRPr lang="en-US" altLang="ja-JP" sz="1600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217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33756</TotalTime>
  <Words>100</Words>
  <Application>Microsoft Office PowerPoint</Application>
  <PresentationFormat>ユーザー設定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ＭＳ Ｐゴシック</vt:lpstr>
      <vt:lpstr>ＭＳ Ｐ明朝</vt:lpstr>
      <vt:lpstr>ＭＳ ゴシック</vt:lpstr>
      <vt:lpstr>Arial</vt:lpstr>
      <vt:lpstr>Calibri</vt:lpstr>
      <vt:lpstr>Times New Roman</vt:lpstr>
      <vt:lpstr>Wingdings</vt:lpstr>
      <vt:lpstr>5_Office 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市町村合併の推進状況について</dc:title>
  <dc:creator>総務省</dc:creator>
  <cp:lastModifiedBy>Administrator</cp:lastModifiedBy>
  <cp:revision>2271</cp:revision>
  <cp:lastPrinted>2016-04-12T01:21:58Z</cp:lastPrinted>
  <dcterms:created xsi:type="dcterms:W3CDTF">2005-02-02T05:42:07Z</dcterms:created>
  <dcterms:modified xsi:type="dcterms:W3CDTF">2019-04-16T07:14:05Z</dcterms:modified>
</cp:coreProperties>
</file>