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256" r:id="rId2"/>
    <p:sldId id="259" r:id="rId3"/>
    <p:sldId id="261" r:id="rId4"/>
  </p:sldIdLst>
  <p:sldSz cx="12192000" cy="6858000"/>
  <p:notesSz cx="7099300" cy="102346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淡色スタイル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D113A9D2-9D6B-4929-AA2D-F23B5EE8CBE7}" styleName="テーマ スタイル 2 - アクセント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C89EF96-8CEA-46FF-86C4-4CE0E7609802}" styleName="淡色スタイル 3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E25E649-3F16-4E02-A733-19D2CDBF48F0}" styleName="中間スタイル 3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中間スタイル 4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909"/>
    <p:restoredTop sz="94662"/>
  </p:normalViewPr>
  <p:slideViewPr>
    <p:cSldViewPr snapToGrid="0" snapToObjects="1">
      <p:cViewPr varScale="1">
        <p:scale>
          <a:sx n="89" d="100"/>
          <a:sy n="89" d="100"/>
        </p:scale>
        <p:origin x="653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4109B893-E12A-468E-990B-0A1FA2BC6F16}" type="datetimeFigureOut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79425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09930" y="4925407"/>
            <a:ext cx="5679440" cy="4029879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CDE1E029-8D9E-4D13-93B8-355152C0697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3146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9CEEA-FBC3-40E6-A971-0FFAD88BE72D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60820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5FC87-AF1A-4E15-B06F-8AB7982A728E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059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22EFD-DE0C-4BFB-BB00-4EFE1D1AB663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65379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1400" y="365126"/>
            <a:ext cx="11689200" cy="590218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1105469"/>
            <a:ext cx="10515600" cy="5071494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CBCFB-5EA5-456A-A2D9-75452C321B0F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lang="en-US" altLang="ja-JP" b="0" i="0" smtClean="0">
                <a:effectLst/>
              </a:defRPr>
            </a:lvl1pPr>
          </a:lstStyle>
          <a:p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69788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12A37-1960-40CE-922F-C0B699942B4C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42648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1E705-80EF-4288-8D48-298AB9E45A48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58819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F60AF-9196-45C1-AA70-23A933224161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82896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B5782-AAD7-42F2-BBB8-310DBCA461DF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0112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010A4-230E-4BDE-82B1-2C20E0E02238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1613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58BD4-63EF-44EF-9393-3EF8A4143010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6741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ja-JP" altLang="en-US"/>
              <a:t>アイコンをクリックして図を追加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45EBC-026F-45F8-8ED6-73EEA6726C39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0082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D1E29B-D04F-4B70-8CB6-E0E6281ED7BD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38150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データアカデミー </a:t>
            </a:r>
            <a:r>
              <a:rPr kumimoji="1" lang="en-US" altLang="ja-JP" dirty="0"/>
              <a:t/>
            </a:r>
            <a:br>
              <a:rPr kumimoji="1" lang="en-US" altLang="ja-JP" dirty="0"/>
            </a:br>
            <a:r>
              <a:rPr kumimoji="1" lang="ja-JP" altLang="en-US" dirty="0"/>
              <a:t>振り返りシート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 anchor="ctr">
            <a:normAutofit/>
          </a:bodyPr>
          <a:lstStyle/>
          <a:p>
            <a:r>
              <a:rPr kumimoji="1" lang="ja-JP" altLang="en-US" sz="3600"/>
              <a:t>第四</a:t>
            </a:r>
            <a:r>
              <a:rPr lang="ja-JP" altLang="en-US" sz="3600"/>
              <a:t>回研修後</a:t>
            </a:r>
            <a:endParaRPr kumimoji="1" lang="en-US" altLang="ja-JP" sz="3600" dirty="0"/>
          </a:p>
        </p:txBody>
      </p:sp>
      <p:sp>
        <p:nvSpPr>
          <p:cNvPr id="4" name="サブタイトル 2">
            <a:extLst>
              <a:ext uri="{FF2B5EF4-FFF2-40B4-BE49-F238E27FC236}">
                <a16:creationId xmlns:a16="http://schemas.microsoft.com/office/drawing/2014/main" xmlns="" id="{D0F4C979-1F2E-4851-AEF0-32458C6916DA}"/>
              </a:ext>
            </a:extLst>
          </p:cNvPr>
          <p:cNvSpPr txBox="1">
            <a:spLocks/>
          </p:cNvSpPr>
          <p:nvPr/>
        </p:nvSpPr>
        <p:spPr>
          <a:xfrm>
            <a:off x="2751221" y="288278"/>
            <a:ext cx="9144000" cy="5024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ja-JP" altLang="en-US" sz="3600" dirty="0"/>
              <a:t>別添資料</a:t>
            </a:r>
            <a:r>
              <a:rPr lang="en-US" altLang="ja-JP" sz="3600" dirty="0"/>
              <a:t>4-8-4</a:t>
            </a: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xmlns="" id="{6A6C7B04-E90A-4479-AFD5-163869AF2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501588"/>
            <a:ext cx="2743200" cy="365125"/>
          </a:xfrm>
        </p:spPr>
        <p:txBody>
          <a:bodyPr/>
          <a:lstStyle/>
          <a:p>
            <a:fld id="{17B8D3BA-E350-1147-995F-63335037DF5A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45927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xmlns="" id="{23A60F46-2E2C-514A-8F16-9E5331B3AC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/>
              <a:t>1. </a:t>
            </a:r>
            <a:r>
              <a:rPr kumimoji="1" lang="ja-JP" altLang="en-US" dirty="0"/>
              <a:t>ふりかえり（</a:t>
            </a:r>
            <a:r>
              <a:rPr kumimoji="1" lang="en-US" altLang="ja-JP" dirty="0"/>
              <a:t>15</a:t>
            </a:r>
            <a:r>
              <a:rPr kumimoji="1" lang="ja-JP" altLang="en-US" dirty="0"/>
              <a:t>分）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xmlns="" id="{4C24B870-F81D-A745-8BB6-0977476612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 sz="2200" dirty="0"/>
              <a:t>各役割、進行、準備、チームの状況について「よかった点」</a:t>
            </a:r>
            <a:r>
              <a:rPr lang="ja-JP" altLang="en-US" sz="2200" dirty="0"/>
              <a:t>、</a:t>
            </a:r>
            <a:r>
              <a:rPr kumimoji="1" lang="ja-JP" altLang="en-US" sz="2200" dirty="0"/>
              <a:t>「改善点」をあげ出し、次回に繋げる。</a:t>
            </a:r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xmlns="" id="{82C567CD-8C19-3040-8D97-9149449D370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3335421"/>
              </p:ext>
            </p:extLst>
          </p:nvPr>
        </p:nvGraphicFramePr>
        <p:xfrm>
          <a:off x="1005838" y="1969896"/>
          <a:ext cx="10347962" cy="47599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5800">
                  <a:extLst>
                    <a:ext uri="{9D8B030D-6E8A-4147-A177-3AD203B41FA5}">
                      <a16:colId xmlns:a16="http://schemas.microsoft.com/office/drawing/2014/main" xmlns="" val="2271094052"/>
                    </a:ext>
                  </a:extLst>
                </a:gridCol>
                <a:gridCol w="4488180">
                  <a:extLst>
                    <a:ext uri="{9D8B030D-6E8A-4147-A177-3AD203B41FA5}">
                      <a16:colId xmlns:a16="http://schemas.microsoft.com/office/drawing/2014/main" xmlns="" val="1200336879"/>
                    </a:ext>
                  </a:extLst>
                </a:gridCol>
                <a:gridCol w="2586991">
                  <a:extLst>
                    <a:ext uri="{9D8B030D-6E8A-4147-A177-3AD203B41FA5}">
                      <a16:colId xmlns:a16="http://schemas.microsoft.com/office/drawing/2014/main" xmlns="" val="2247494909"/>
                    </a:ext>
                  </a:extLst>
                </a:gridCol>
                <a:gridCol w="2586991">
                  <a:extLst>
                    <a:ext uri="{9D8B030D-6E8A-4147-A177-3AD203B41FA5}">
                      <a16:colId xmlns:a16="http://schemas.microsoft.com/office/drawing/2014/main" xmlns="" val="105623351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No.</a:t>
                      </a:r>
                      <a:endParaRPr kumimoji="1" lang="ja-JP" altLang="en-US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/>
                        <a:t>工程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/>
                        <a:t>○よかった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/>
                        <a:t>△改善点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8504890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/>
                        <a:t>準備作業</a:t>
                      </a:r>
                      <a:endParaRPr kumimoji="1" lang="en-US" altLang="ja-JP" dirty="0"/>
                    </a:p>
                    <a:p>
                      <a:endParaRPr kumimoji="1" lang="en-US" altLang="ja-JP" dirty="0"/>
                    </a:p>
                    <a:p>
                      <a:endParaRPr kumimoji="1" lang="en-US" altLang="ja-JP" dirty="0"/>
                    </a:p>
                    <a:p>
                      <a:endParaRPr kumimoji="1" lang="en-US" altLang="ja-JP" dirty="0"/>
                    </a:p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714479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/>
                        <a:t>研修本体</a:t>
                      </a:r>
                      <a:endParaRPr kumimoji="1" lang="en-US" altLang="ja-JP" dirty="0"/>
                    </a:p>
                    <a:p>
                      <a:endParaRPr kumimoji="1" lang="en-US" altLang="ja-JP" dirty="0"/>
                    </a:p>
                    <a:p>
                      <a:endParaRPr kumimoji="1" lang="en-US" altLang="ja-JP" dirty="0"/>
                    </a:p>
                    <a:p>
                      <a:endParaRPr kumimoji="1" lang="en-US" altLang="ja-JP" dirty="0"/>
                    </a:p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4650953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/>
                        <a:t>チームの成果物</a:t>
                      </a:r>
                      <a:endParaRPr kumimoji="1" lang="en-US" altLang="ja-JP" dirty="0"/>
                    </a:p>
                    <a:p>
                      <a:endParaRPr kumimoji="1" lang="en-US" altLang="ja-JP" dirty="0"/>
                    </a:p>
                    <a:p>
                      <a:endParaRPr kumimoji="1" lang="en-US" altLang="ja-JP" dirty="0"/>
                    </a:p>
                    <a:p>
                      <a:endParaRPr kumimoji="1" lang="en-US" altLang="ja-JP" dirty="0"/>
                    </a:p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551372008"/>
                  </a:ext>
                </a:extLst>
              </a:tr>
            </a:tbl>
          </a:graphicData>
        </a:graphic>
      </p:graphicFrame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xmlns="" id="{A530297E-BA72-4175-9129-57EF9E29BC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501588"/>
            <a:ext cx="2743200" cy="365125"/>
          </a:xfrm>
        </p:spPr>
        <p:txBody>
          <a:bodyPr/>
          <a:lstStyle/>
          <a:p>
            <a:fld id="{17B8D3BA-E350-1147-995F-63335037DF5A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15315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xmlns="" id="{69F2F6E6-5C0E-4C44-A68B-8786FFBC2E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/>
              <a:t>2</a:t>
            </a:r>
            <a:r>
              <a:rPr kumimoji="1" lang="en-US" altLang="ja-JP" dirty="0"/>
              <a:t>. </a:t>
            </a:r>
            <a:r>
              <a:rPr kumimoji="1" lang="ja-JP" altLang="en-US" dirty="0"/>
              <a:t>もう一度自分で担当するとき</a:t>
            </a:r>
            <a:r>
              <a:rPr lang="ja-JP" altLang="en-US" dirty="0"/>
              <a:t>気を付けたい点</a:t>
            </a:r>
            <a:endParaRPr kumimoji="1" lang="ja-JP" altLang="en-US" dirty="0"/>
          </a:p>
        </p:txBody>
      </p:sp>
      <p:sp>
        <p:nvSpPr>
          <p:cNvPr id="7" name="コンテンツ プレースホルダー 2">
            <a:extLst>
              <a:ext uri="{FF2B5EF4-FFF2-40B4-BE49-F238E27FC236}">
                <a16:creationId xmlns:a16="http://schemas.microsoft.com/office/drawing/2014/main" xmlns="" id="{9D7489AE-1BCD-4527-B1F2-DB0FF9C363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05469"/>
            <a:ext cx="10515600" cy="507149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sz="2200" dirty="0"/>
              <a:t>データアカデミー研修をもう一度実施する場合、もし自分が同じ担当をするときに気を付けたい点を確認し、研修全体の改善につなげる。</a:t>
            </a:r>
            <a:endParaRPr lang="en-US" altLang="ja-JP" sz="2200" dirty="0"/>
          </a:p>
          <a:p>
            <a:pPr marL="0" indent="0">
              <a:buNone/>
            </a:pPr>
            <a:endParaRPr lang="en-US" altLang="ja-JP" sz="2200" dirty="0"/>
          </a:p>
          <a:p>
            <a:pPr marL="449263"/>
            <a:r>
              <a:rPr lang="ja-JP" altLang="en-US" sz="2200" dirty="0"/>
              <a:t>マネージャー</a:t>
            </a:r>
            <a:endParaRPr kumimoji="1" lang="en-US" altLang="ja-JP" sz="2200" dirty="0"/>
          </a:p>
          <a:p>
            <a:pPr marL="449263">
              <a:buNone/>
            </a:pPr>
            <a:endParaRPr lang="en-US" altLang="ja-JP" sz="2200" dirty="0"/>
          </a:p>
          <a:p>
            <a:pPr marL="449263"/>
            <a:r>
              <a:rPr lang="ja-JP" altLang="en-US" sz="2200" dirty="0"/>
              <a:t>ファシリテーター</a:t>
            </a:r>
            <a:endParaRPr lang="en-US" altLang="ja-JP" sz="2200" dirty="0"/>
          </a:p>
          <a:p>
            <a:pPr marL="449263">
              <a:buNone/>
            </a:pPr>
            <a:endParaRPr kumimoji="1" lang="en-US" altLang="ja-JP" sz="2200" dirty="0"/>
          </a:p>
          <a:p>
            <a:pPr marL="449263"/>
            <a:r>
              <a:rPr kumimoji="1" lang="ja-JP" altLang="en-US" sz="2200" dirty="0"/>
              <a:t>データ分析</a:t>
            </a:r>
            <a:endParaRPr kumimoji="1" lang="en-US" altLang="ja-JP" sz="2200" dirty="0"/>
          </a:p>
          <a:p>
            <a:pPr marL="449263">
              <a:buNone/>
            </a:pPr>
            <a:endParaRPr lang="en-US" altLang="ja-JP" sz="2200" dirty="0"/>
          </a:p>
          <a:p>
            <a:pPr marL="449263"/>
            <a:r>
              <a:rPr kumimoji="1" lang="ja-JP" altLang="en-US" sz="2200" dirty="0"/>
              <a:t>グラフィックレコーダー</a:t>
            </a:r>
          </a:p>
        </p:txBody>
      </p:sp>
      <p:sp>
        <p:nvSpPr>
          <p:cNvPr id="4" name="スライド番号プレースホルダー 4">
            <a:extLst>
              <a:ext uri="{FF2B5EF4-FFF2-40B4-BE49-F238E27FC236}">
                <a16:creationId xmlns:a16="http://schemas.microsoft.com/office/drawing/2014/main" xmlns="" id="{303B10DC-F549-488D-B251-C6DA73D14E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501588"/>
            <a:ext cx="2743200" cy="365125"/>
          </a:xfrm>
        </p:spPr>
        <p:txBody>
          <a:bodyPr/>
          <a:lstStyle/>
          <a:p>
            <a:fld id="{17B8D3BA-E350-1147-995F-63335037DF5A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0756778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Yu Gothic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Yu Gothic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ode for Japan（テンプレート）" id="{58E5E067-0E9E-884A-AF81-585201C4A575}" vid="{7968914F-E43C-D84C-9CC6-5AD0C0F27ED6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ホワイト</Template>
  <TotalTime>24</TotalTime>
  <Words>108</Words>
  <Application>Microsoft Office PowerPoint</Application>
  <PresentationFormat>ワイド画面</PresentationFormat>
  <Paragraphs>34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Yu Gothic</vt:lpstr>
      <vt:lpstr>Yu Gothic</vt:lpstr>
      <vt:lpstr>Yu Gothic Light</vt:lpstr>
      <vt:lpstr>Arial</vt:lpstr>
      <vt:lpstr>ホワイト</vt:lpstr>
      <vt:lpstr>データアカデミー  振り返りシート</vt:lpstr>
      <vt:lpstr>1. ふりかえり（15分）</vt:lpstr>
      <vt:lpstr>2. もう一度自分で担当するとき気を付けたい点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データアカデミー  振り返りシート</dc:title>
  <dc:creator>市川 博之</dc:creator>
  <cp:lastModifiedBy>user</cp:lastModifiedBy>
  <cp:revision>20</cp:revision>
  <cp:lastPrinted>2019-05-17T05:58:55Z</cp:lastPrinted>
  <dcterms:created xsi:type="dcterms:W3CDTF">2018-08-31T07:21:22Z</dcterms:created>
  <dcterms:modified xsi:type="dcterms:W3CDTF">2019-05-17T05:59:01Z</dcterms:modified>
</cp:coreProperties>
</file>