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60" r:id="rId4"/>
    <p:sldId id="261" r:id="rId5"/>
  </p:sldIdLst>
  <p:sldSz cx="12192000" cy="6858000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61"/>
    <p:restoredTop sz="94662"/>
  </p:normalViewPr>
  <p:slideViewPr>
    <p:cSldViewPr snapToGrid="0" snapToObjects="1">
      <p:cViewPr varScale="1">
        <p:scale>
          <a:sx n="41" d="100"/>
          <a:sy n="41" d="100"/>
        </p:scale>
        <p:origin x="182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AA5DF45A-79C9-43B1-AE87-FAA4201B3A6F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9FAEC806-062A-4F84-9893-B48329503E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9267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4128C-7721-4EB7-861B-2B13E1F66601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6082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0990D-ECFD-4C6B-871D-793394D9E70C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F0208-EC98-4769-9140-155318C36321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537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400" y="365126"/>
            <a:ext cx="11689200" cy="590218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105469"/>
            <a:ext cx="10515600" cy="507149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9B666-E5D5-4CA4-8C85-4CDDBD01BF28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 altLang="ja-JP" b="0" i="0" smtClean="0"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6978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49FDB-A91B-4425-8116-D7E41E4AE5D1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264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DD2D5-7316-41D3-B5FB-803C43B644D2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5881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959ED-3C36-4C9A-8B9E-6170424671F0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8289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A610E-0C65-4AA4-AAF9-88823CBDDAB7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112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8035C-614A-498F-8AA2-F2EDE796DA06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61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40287-0977-4BAE-80D9-9D1146C685C9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74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103D9-9BB4-425F-8155-3B9993E3563D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08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84106-8EAE-4978-9EAB-1E5CA8CD4FF4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81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データアカデミー 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振り返りシート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anchor="ctr">
            <a:normAutofit/>
          </a:bodyPr>
          <a:lstStyle/>
          <a:p>
            <a:r>
              <a:rPr kumimoji="1" lang="ja-JP" altLang="en-US" sz="3600" dirty="0"/>
              <a:t>第二</a:t>
            </a:r>
            <a:r>
              <a:rPr lang="ja-JP" altLang="en-US" sz="3600" dirty="0"/>
              <a:t>回研修後</a:t>
            </a:r>
            <a:endParaRPr kumimoji="1" lang="en-US" altLang="ja-JP" sz="3600" dirty="0"/>
          </a:p>
        </p:txBody>
      </p:sp>
      <p:sp>
        <p:nvSpPr>
          <p:cNvPr id="4" name="サブタイトル 2">
            <a:extLst>
              <a:ext uri="{FF2B5EF4-FFF2-40B4-BE49-F238E27FC236}">
                <a16:creationId xmlns:a16="http://schemas.microsoft.com/office/drawing/2014/main" xmlns="" id="{17D208F4-6C01-496A-9C55-D2E91E99C51A}"/>
              </a:ext>
            </a:extLst>
          </p:cNvPr>
          <p:cNvSpPr txBox="1">
            <a:spLocks/>
          </p:cNvSpPr>
          <p:nvPr/>
        </p:nvSpPr>
        <p:spPr>
          <a:xfrm>
            <a:off x="2903621" y="120692"/>
            <a:ext cx="9144000" cy="6370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sz="3600" dirty="0"/>
              <a:t>別添資料</a:t>
            </a:r>
            <a:r>
              <a:rPr lang="en-US" altLang="ja-JP" sz="3600"/>
              <a:t>4-8-2</a:t>
            </a:r>
            <a:endParaRPr lang="en-US" altLang="ja-JP" sz="36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4C85BD6C-EC0A-4918-86D4-B43108375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1588"/>
            <a:ext cx="2743200" cy="365125"/>
          </a:xfrm>
        </p:spPr>
        <p:txBody>
          <a:bodyPr/>
          <a:lstStyle/>
          <a:p>
            <a:fld id="{17B8D3BA-E350-1147-995F-63335037DF5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459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23A60F46-2E2C-514A-8F16-9E5331B3A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1. </a:t>
            </a:r>
            <a:r>
              <a:rPr kumimoji="1" lang="ja-JP" altLang="en-US" dirty="0"/>
              <a:t>ふりかえり（</a:t>
            </a:r>
            <a:r>
              <a:rPr kumimoji="1" lang="en-US" altLang="ja-JP" dirty="0"/>
              <a:t>15</a:t>
            </a:r>
            <a:r>
              <a:rPr kumimoji="1" lang="ja-JP" altLang="en-US" dirty="0"/>
              <a:t>分）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xmlns="" id="{4C24B870-F81D-A745-8BB6-0977476612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200" dirty="0"/>
              <a:t>各役割、進行、準備、チームの状況について「よかった点」、「改善点」をあげ出し、次回に繋げる。</a:t>
            </a:r>
          </a:p>
          <a:p>
            <a:pPr marL="0" indent="0">
              <a:buNone/>
            </a:pPr>
            <a:endParaRPr kumimoji="1" lang="ja-JP" altLang="en-US" sz="2200" dirty="0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xmlns="" id="{82C567CD-8C19-3040-8D97-9149449D37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335421"/>
              </p:ext>
            </p:extLst>
          </p:nvPr>
        </p:nvGraphicFramePr>
        <p:xfrm>
          <a:off x="1005838" y="1969896"/>
          <a:ext cx="10347962" cy="4759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xmlns="" val="2271094052"/>
                    </a:ext>
                  </a:extLst>
                </a:gridCol>
                <a:gridCol w="4488180">
                  <a:extLst>
                    <a:ext uri="{9D8B030D-6E8A-4147-A177-3AD203B41FA5}">
                      <a16:colId xmlns:a16="http://schemas.microsoft.com/office/drawing/2014/main" xmlns="" val="1200336879"/>
                    </a:ext>
                  </a:extLst>
                </a:gridCol>
                <a:gridCol w="2586991">
                  <a:extLst>
                    <a:ext uri="{9D8B030D-6E8A-4147-A177-3AD203B41FA5}">
                      <a16:colId xmlns:a16="http://schemas.microsoft.com/office/drawing/2014/main" xmlns="" val="2247494909"/>
                    </a:ext>
                  </a:extLst>
                </a:gridCol>
                <a:gridCol w="2586991">
                  <a:extLst>
                    <a:ext uri="{9D8B030D-6E8A-4147-A177-3AD203B41FA5}">
                      <a16:colId xmlns:a16="http://schemas.microsoft.com/office/drawing/2014/main" xmlns="" val="10562335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No.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工程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○よかった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△改善点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504890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準備作業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1447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研修本体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65095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チームの成果物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51372008"/>
                  </a:ext>
                </a:extLst>
              </a:tr>
            </a:tbl>
          </a:graphicData>
        </a:graphic>
      </p:graphicFrame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4AB9475D-0F2A-468D-A32B-BFE100F0E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1588"/>
            <a:ext cx="2743200" cy="365125"/>
          </a:xfrm>
        </p:spPr>
        <p:txBody>
          <a:bodyPr/>
          <a:lstStyle/>
          <a:p>
            <a:fld id="{17B8D3BA-E350-1147-995F-63335037DF5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153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908FD4E7-79D7-DA4F-9B36-A5CDA9065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2. </a:t>
            </a:r>
            <a:r>
              <a:rPr kumimoji="1" lang="ja-JP" altLang="en-US" dirty="0"/>
              <a:t>次回までの準備物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xmlns="" id="{474D9FE5-279F-CD4B-962D-8575968BAE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2200" dirty="0" err="1"/>
              <a:t>ToDo</a:t>
            </a:r>
            <a:r>
              <a:rPr kumimoji="1" lang="ja-JP" altLang="en-US" sz="2200" dirty="0"/>
              <a:t>を確認し、次回までの準備物と担当を決める。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xmlns="" id="{28DD22D3-7607-E64B-9F5F-E394466C31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08754"/>
              </p:ext>
            </p:extLst>
          </p:nvPr>
        </p:nvGraphicFramePr>
        <p:xfrm>
          <a:off x="1129029" y="1666366"/>
          <a:ext cx="10224771" cy="3114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8350">
                  <a:extLst>
                    <a:ext uri="{9D8B030D-6E8A-4147-A177-3AD203B41FA5}">
                      <a16:colId xmlns:a16="http://schemas.microsoft.com/office/drawing/2014/main" xmlns="" val="1639084149"/>
                    </a:ext>
                  </a:extLst>
                </a:gridCol>
                <a:gridCol w="6092190">
                  <a:extLst>
                    <a:ext uri="{9D8B030D-6E8A-4147-A177-3AD203B41FA5}">
                      <a16:colId xmlns:a16="http://schemas.microsoft.com/office/drawing/2014/main" xmlns="" val="4153441248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xmlns="" val="3212198647"/>
                    </a:ext>
                  </a:extLst>
                </a:gridCol>
                <a:gridCol w="1718311">
                  <a:extLst>
                    <a:ext uri="{9D8B030D-6E8A-4147-A177-3AD203B41FA5}">
                      <a16:colId xmlns:a16="http://schemas.microsoft.com/office/drawing/2014/main" xmlns="" val="8574444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No.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準備物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担当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期日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848167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データ分析結果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35008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データ分析の不明点を講師とやり取りする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93219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5426705"/>
                  </a:ext>
                </a:extLst>
              </a:tr>
            </a:tbl>
          </a:graphicData>
        </a:graphic>
      </p:graphicFrame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C0484CCE-ED82-41CE-86C1-E063BE476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1588"/>
            <a:ext cx="2743200" cy="365125"/>
          </a:xfrm>
        </p:spPr>
        <p:txBody>
          <a:bodyPr/>
          <a:lstStyle/>
          <a:p>
            <a:fld id="{17B8D3BA-E350-1147-995F-63335037DF5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9351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69F2F6E6-5C0E-4C44-A68B-8786FFBC2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3. </a:t>
            </a:r>
            <a:r>
              <a:rPr kumimoji="1" lang="ja-JP" altLang="en-US" dirty="0"/>
              <a:t>今後、自分で担当するときに気になる点</a:t>
            </a:r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xmlns="" id="{5BAC7ABF-91F2-43D6-9935-930BC03E00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05469"/>
            <a:ext cx="10515600" cy="5071494"/>
          </a:xfrm>
        </p:spPr>
        <p:txBody>
          <a:bodyPr>
            <a:normAutofit/>
          </a:bodyPr>
          <a:lstStyle/>
          <a:p>
            <a:r>
              <a:rPr lang="ja-JP" altLang="en-US" sz="2200" dirty="0"/>
              <a:t>マネージャー</a:t>
            </a:r>
            <a:endParaRPr kumimoji="1" lang="en-US" altLang="ja-JP" sz="2200" dirty="0"/>
          </a:p>
          <a:p>
            <a:endParaRPr lang="en-US" altLang="ja-JP" sz="2200" dirty="0"/>
          </a:p>
          <a:p>
            <a:endParaRPr lang="en-US" altLang="ja-JP" sz="2200" dirty="0"/>
          </a:p>
          <a:p>
            <a:r>
              <a:rPr lang="ja-JP" altLang="en-US" sz="2200" dirty="0"/>
              <a:t>ファシリテーター</a:t>
            </a:r>
            <a:endParaRPr lang="en-US" altLang="ja-JP" sz="2200" dirty="0"/>
          </a:p>
          <a:p>
            <a:endParaRPr lang="en-US" altLang="ja-JP" sz="2200" dirty="0"/>
          </a:p>
          <a:p>
            <a:endParaRPr kumimoji="1" lang="en-US" altLang="ja-JP" sz="2200" dirty="0"/>
          </a:p>
          <a:p>
            <a:r>
              <a:rPr kumimoji="1" lang="ja-JP" altLang="en-US" sz="2200" dirty="0"/>
              <a:t>データ分析</a:t>
            </a:r>
            <a:endParaRPr kumimoji="1" lang="en-US" altLang="ja-JP" sz="2200" dirty="0"/>
          </a:p>
          <a:p>
            <a:endParaRPr lang="en-US" altLang="ja-JP" sz="2200" dirty="0"/>
          </a:p>
          <a:p>
            <a:endParaRPr lang="en-US" altLang="ja-JP" sz="2200" dirty="0"/>
          </a:p>
          <a:p>
            <a:r>
              <a:rPr kumimoji="1" lang="ja-JP" altLang="en-US" sz="2200" dirty="0"/>
              <a:t>グラフィックレコーダー</a:t>
            </a:r>
          </a:p>
        </p:txBody>
      </p:sp>
      <p:sp>
        <p:nvSpPr>
          <p:cNvPr id="4" name="スライド番号プレースホルダー 4">
            <a:extLst>
              <a:ext uri="{FF2B5EF4-FFF2-40B4-BE49-F238E27FC236}">
                <a16:creationId xmlns:a16="http://schemas.microsoft.com/office/drawing/2014/main" xmlns="" id="{462ED64D-74D6-4662-9F1F-F84544C68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1588"/>
            <a:ext cx="2743200" cy="365125"/>
          </a:xfrm>
        </p:spPr>
        <p:txBody>
          <a:bodyPr/>
          <a:lstStyle/>
          <a:p>
            <a:fld id="{17B8D3BA-E350-1147-995F-63335037DF5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75677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de for Japan（テンプレート）" id="{58E5E067-0E9E-884A-AF81-585201C4A575}" vid="{7968914F-E43C-D84C-9CC6-5AD0C0F27ED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ホワイト</Template>
  <TotalTime>21</TotalTime>
  <Words>119</Words>
  <Application>Microsoft Office PowerPoint</Application>
  <PresentationFormat>ワイド画面</PresentationFormat>
  <Paragraphs>48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Yu Gothic</vt:lpstr>
      <vt:lpstr>Yu Gothic</vt:lpstr>
      <vt:lpstr>Yu Gothic Light</vt:lpstr>
      <vt:lpstr>Arial</vt:lpstr>
      <vt:lpstr>ホワイト</vt:lpstr>
      <vt:lpstr>データアカデミー  振り返りシート</vt:lpstr>
      <vt:lpstr>1. ふりかえり（15分）</vt:lpstr>
      <vt:lpstr>2. 次回までの準備物</vt:lpstr>
      <vt:lpstr>3. 今後、自分で担当するときに気になる点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データアカデミー  振り返りシート</dc:title>
  <dc:creator>市川 博之</dc:creator>
  <cp:lastModifiedBy>user</cp:lastModifiedBy>
  <cp:revision>16</cp:revision>
  <cp:lastPrinted>2019-05-17T05:57:35Z</cp:lastPrinted>
  <dcterms:created xsi:type="dcterms:W3CDTF">2018-08-31T07:21:22Z</dcterms:created>
  <dcterms:modified xsi:type="dcterms:W3CDTF">2019-05-17T05:57:45Z</dcterms:modified>
</cp:coreProperties>
</file>