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56" r:id="rId2"/>
    <p:sldId id="259" r:id="rId3"/>
    <p:sldId id="261" r:id="rId4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63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677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131B35B5-4577-4F60-B203-B8F4D773CAC0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7CB57A1-8153-4EFC-A175-A2B6C1DDF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8035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517F3-79F4-4A9A-8E43-5408B8AA87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62939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8E54-C2BC-4C67-81FB-C91BD3CB1EC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3B02-C20B-4F8B-9AD4-B2F39792EA6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2F039-793C-455E-ABB4-A4564BECC9A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CB952-B6FB-4793-885C-458A97C8D65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C3042-3A61-423D-9BC3-CCC828E1EC4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801EF-BF72-43CB-8DB2-C46362BC709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613C8-AA00-4132-B65D-C5249917CD7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31BD0E-0343-4A6A-AC70-C2A2D21B1A4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3BC9E-C0B4-4462-9AE8-FAB6BABA8D5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E303FC-81D3-4296-80CA-F20119E111A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73B68-6F29-4E17-A6F0-4FBC1AEEAA5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第三回研修用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5F93AE5C-98A2-419F-93DC-66A76732F83F}"/>
              </a:ext>
            </a:extLst>
          </p:cNvPr>
          <p:cNvSpPr txBox="1">
            <a:spLocks/>
          </p:cNvSpPr>
          <p:nvPr/>
        </p:nvSpPr>
        <p:spPr>
          <a:xfrm>
            <a:off x="2813958" y="179614"/>
            <a:ext cx="9144000" cy="615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4-6-3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7F53F3E8-C6AF-4043-8FCF-3DE1DDDC3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001910"/>
              </p:ext>
            </p:extLst>
          </p:nvPr>
        </p:nvGraphicFramePr>
        <p:xfrm>
          <a:off x="838200" y="1104900"/>
          <a:ext cx="10515600" cy="293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xmlns="" val="747516679"/>
                    </a:ext>
                  </a:extLst>
                </a:gridCol>
                <a:gridCol w="1823871">
                  <a:extLst>
                    <a:ext uri="{9D8B030D-6E8A-4147-A177-3AD203B41FA5}">
                      <a16:colId xmlns:a16="http://schemas.microsoft.com/office/drawing/2014/main" xmlns="" val="2831328458"/>
                    </a:ext>
                  </a:extLst>
                </a:gridCol>
                <a:gridCol w="8093015">
                  <a:extLst>
                    <a:ext uri="{9D8B030D-6E8A-4147-A177-3AD203B41FA5}">
                      <a16:colId xmlns:a16="http://schemas.microsoft.com/office/drawing/2014/main" xmlns="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政策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分野によって様々な計画や政策があるので情報を集めておく。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まちづくり分野であれば、都市計画マスタープラン、立地適正化計画、中心市街地活性化計画など。</a:t>
                      </a:r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ファシリティマネジメント分野であれば、施設長寿命化計画、緑化計画、公共施設等総合管理計画など。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上記はあくまで一例なので、課題に対応するものをあらかじめピックアップしておく。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1664945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xmlns="" id="{F92DFDDA-BBA4-4A5C-8DA1-0122100658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xmlns="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xmlns="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xmlns="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xmlns="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xmlns="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xmlns="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xmlns="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xmlns="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xmlns="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xmlns="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xmlns="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xmlns="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xmlns="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xmlns="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xmlns="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xmlns="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xmlns="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xmlns="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xmlns="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xmlns="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xmlns="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xmlns="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xmlns="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xmlns="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xmlns="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xmlns="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xmlns="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xmlns="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xmlns="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xmlns="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xmlns="" id="{8FF013C4-1B6F-4091-8A80-1AD72E7FB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183</TotalTime>
  <Words>224</Words>
  <Application>Microsoft Office PowerPoint</Application>
  <PresentationFormat>ワイド画面</PresentationFormat>
  <Paragraphs>52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游ゴシック</vt:lpstr>
      <vt:lpstr>游ゴシック</vt:lpstr>
      <vt:lpstr>Yu Gothic Light</vt:lpstr>
      <vt:lpstr>Arial</vt:lpstr>
      <vt:lpstr>ホワイト</vt:lpstr>
      <vt:lpstr>データアカデミー  基礎知識教材</vt:lpstr>
      <vt:lpstr>1. 基礎知識　用語</vt:lpstr>
      <vt:lpstr>2. データ利活用プロセスのイメージ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user</cp:lastModifiedBy>
  <cp:revision>46</cp:revision>
  <dcterms:created xsi:type="dcterms:W3CDTF">2018-08-31T08:23:22Z</dcterms:created>
  <dcterms:modified xsi:type="dcterms:W3CDTF">2019-05-17T05:29:21Z</dcterms:modified>
</cp:coreProperties>
</file>