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78"/>
    <p:restoredTop sz="94662"/>
  </p:normalViewPr>
  <p:slideViewPr>
    <p:cSldViewPr snapToGrid="0" snapToObjects="1">
      <p:cViewPr varScale="1">
        <p:scale>
          <a:sx n="72" d="100"/>
          <a:sy n="72" d="100"/>
        </p:scale>
        <p:origin x="66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DD6AF1-73DD-4513-B61F-05A1019D6420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11CD0-F78B-4D8D-9251-81F9F0A18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049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3D94-E5EE-4556-9C14-03C6912135F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F005-F66D-4270-BBC3-8A1FE9CFFD2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05DC-0071-4A91-9948-D05F85A19F3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13C9-1ADE-4550-AB29-34C66D4C5DA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6EC-89C8-4FD9-A896-789C8918C0F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1494-07F6-47F2-A049-0A09A38ECF6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57F4-5014-4F6C-93E6-6835A070E3E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620C3-A404-4F3F-82E5-A1F85E9F64B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2925-B1D5-4200-A6A0-518E0AD3EFF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FAB12-9AB8-4F6A-BF34-68ABC3E9BEC5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DE289-3103-4646-839B-77C08A9CA4A4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87956-F58E-4AE1-B7C9-A755CACE995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br>
              <a:rPr kumimoji="1" lang="en-US" altLang="ja-JP" dirty="0"/>
            </a:br>
            <a:r>
              <a:rPr kumimoji="1" lang="ja-JP" altLang="en-US"/>
              <a:t>振り返りシート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3600" dirty="0"/>
              <a:t>第</a:t>
            </a:r>
            <a:r>
              <a:rPr lang="ja-JP" altLang="en-US" sz="3600" dirty="0"/>
              <a:t>一回研修後</a:t>
            </a:r>
            <a:endParaRPr kumimoji="1" lang="en-US" altLang="ja-JP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61D4EEB6-3586-4A6B-AED5-0121B04AEB76}"/>
              </a:ext>
            </a:extLst>
          </p:cNvPr>
          <p:cNvSpPr txBox="1">
            <a:spLocks/>
          </p:cNvSpPr>
          <p:nvPr/>
        </p:nvSpPr>
        <p:spPr>
          <a:xfrm>
            <a:off x="2823410" y="228098"/>
            <a:ext cx="9144000" cy="565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5-8-1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4288A0-1611-400A-A3A3-A626E2572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ふりかえり（</a:t>
            </a:r>
            <a:r>
              <a:rPr kumimoji="1" lang="en-US" altLang="ja-JP" dirty="0"/>
              <a:t>15</a:t>
            </a:r>
            <a:r>
              <a:rPr kumimoji="1" lang="ja-JP" altLang="en-US" dirty="0"/>
              <a:t>分）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各役割、進行、準備、チームの状況について「よかった点」</a:t>
            </a:r>
            <a:r>
              <a:rPr lang="ja-JP" altLang="en-US" sz="2200" dirty="0"/>
              <a:t>、</a:t>
            </a:r>
            <a:r>
              <a:rPr kumimoji="1" lang="ja-JP" altLang="en-US" sz="2200" dirty="0"/>
              <a:t>「改善点」をあげ出し、次回に繋げる。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82C567CD-8C19-3040-8D97-9149449D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35421"/>
              </p:ext>
            </p:extLst>
          </p:nvPr>
        </p:nvGraphicFramePr>
        <p:xfrm>
          <a:off x="1005838" y="1969896"/>
          <a:ext cx="10347962" cy="475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2271094052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val="120033687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val="224749490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val="10562335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工程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○よかった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△改善点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489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準備作業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7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研修本体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509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チームの成果物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372008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6973097-EB61-4F7E-BF4F-FC6CB2BB6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8FD4E7-79D7-DA4F-9B36-A5CDA906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2. </a:t>
            </a:r>
            <a:r>
              <a:rPr kumimoji="1" lang="ja-JP" altLang="en-US" dirty="0"/>
              <a:t>次回までの準備物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4D9FE5-279F-CD4B-962D-8575968BA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200" dirty="0" err="1"/>
              <a:t>ToDo</a:t>
            </a:r>
            <a:r>
              <a:rPr kumimoji="1" lang="ja-JP" altLang="en-US" sz="2200" dirty="0"/>
              <a:t>を確認し、次回までの準備物と担当を決める。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8DD22D3-7607-E64B-9F5F-E394466C3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244346"/>
              </p:ext>
            </p:extLst>
          </p:nvPr>
        </p:nvGraphicFramePr>
        <p:xfrm>
          <a:off x="1129029" y="1666366"/>
          <a:ext cx="10224771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val="1639084149"/>
                    </a:ext>
                  </a:extLst>
                </a:gridCol>
                <a:gridCol w="6092190">
                  <a:extLst>
                    <a:ext uri="{9D8B030D-6E8A-4147-A177-3AD203B41FA5}">
                      <a16:colId xmlns:a16="http://schemas.microsoft.com/office/drawing/2014/main" val="415344124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212198647"/>
                    </a:ext>
                  </a:extLst>
                </a:gridCol>
                <a:gridCol w="1718311">
                  <a:extLst>
                    <a:ext uri="{9D8B030D-6E8A-4147-A177-3AD203B41FA5}">
                      <a16:colId xmlns:a16="http://schemas.microsoft.com/office/drawing/2014/main" val="857444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準備物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担当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期日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4816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各チームの仮説の一覧シート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008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準備するデータ一覧と状況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21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26705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2EFA112-CE61-48F3-8B13-FE2F9C777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3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F2F6E6-5C0E-4C44-A68B-8786FFBC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3. </a:t>
            </a:r>
            <a:r>
              <a:rPr kumimoji="1" lang="ja-JP" altLang="en-US" dirty="0"/>
              <a:t>今後、自分で担当するときに気になる点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AA94B3F-EBFE-0A4B-AFB5-94F2C60E4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200" dirty="0"/>
              <a:t>マネージャー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lang="ja-JP" altLang="en-US" sz="2200" dirty="0"/>
              <a:t>ファシリテーター</a:t>
            </a:r>
            <a:endParaRPr lang="en-US" altLang="ja-JP" sz="2200" dirty="0"/>
          </a:p>
          <a:p>
            <a:endParaRPr lang="en-US" altLang="ja-JP" sz="2200" dirty="0"/>
          </a:p>
          <a:p>
            <a:endParaRPr kumimoji="1" lang="en-US" altLang="ja-JP" sz="2200" dirty="0"/>
          </a:p>
          <a:p>
            <a:r>
              <a:rPr kumimoji="1" lang="ja-JP" altLang="en-US" sz="2200" dirty="0"/>
              <a:t>データ分析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kumimoji="1" lang="ja-JP" altLang="en-US" sz="2200" dirty="0"/>
              <a:t>グラフィックレコーダー</a:t>
            </a:r>
          </a:p>
        </p:txBody>
      </p:sp>
      <p:sp>
        <p:nvSpPr>
          <p:cNvPr id="4" name="スライド番号プレースホルダー 4">
            <a:extLst>
              <a:ext uri="{FF2B5EF4-FFF2-40B4-BE49-F238E27FC236}">
                <a16:creationId xmlns:a16="http://schemas.microsoft.com/office/drawing/2014/main" id="{1E90411B-4C70-4789-BC42-6CAA7A863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75677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23</TotalTime>
  <Words>119</Words>
  <Application>Microsoft Office PowerPoint</Application>
  <PresentationFormat>ワイド画面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游ゴシック</vt:lpstr>
      <vt:lpstr>Yu Gothic Light</vt:lpstr>
      <vt:lpstr>Arial</vt:lpstr>
      <vt:lpstr>ホワイト</vt:lpstr>
      <vt:lpstr>データアカデミー  振り返りシート</vt:lpstr>
      <vt:lpstr>1. ふりかえり（15分）</vt:lpstr>
      <vt:lpstr>2. 次回までの準備物</vt:lpstr>
      <vt:lpstr>3. 今後、自分で担当するときに気になる点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振り返りシート</dc:title>
  <dc:creator>市川 博之</dc:creator>
  <cp:lastModifiedBy>文洋 村上</cp:lastModifiedBy>
  <cp:revision>15</cp:revision>
  <dcterms:created xsi:type="dcterms:W3CDTF">2018-08-31T07:21:22Z</dcterms:created>
  <dcterms:modified xsi:type="dcterms:W3CDTF">2019-05-17T08:56:52Z</dcterms:modified>
</cp:coreProperties>
</file>