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93"/>
    <p:restoredTop sz="94662"/>
  </p:normalViewPr>
  <p:slideViewPr>
    <p:cSldViewPr snapToGrid="0" snapToObjects="1">
      <p:cViewPr varScale="1">
        <p:scale>
          <a:sx n="72" d="100"/>
          <a:sy n="72" d="100"/>
        </p:scale>
        <p:origin x="66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BABB9F-211A-4FF4-8223-8D46051905C5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5B27B-EC0E-4CAE-BC11-E6BB2CE693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937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8B21B-F8C3-4DD8-A2A2-DFB9960F5029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08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CA665-73A2-4BE7-98C0-1DF70195A8B9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FB82-003B-4A49-8775-4E44372FE44E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53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400" y="365126"/>
            <a:ext cx="11689200" cy="59021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41BA-2352-49F4-8D7A-C6619642A304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ja-JP" b="0" i="0" smtClean="0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97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009BA-BD8D-43C7-B598-54E3274BDF11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6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C8DBB-55C3-4364-A0D9-5717851D8E19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88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2276-50CF-4D02-BBD8-52038B66F18F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28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83F39-1EA8-4368-9812-75B6F846DB92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112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F2FF-627C-4999-94EF-F75B1CCE2572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A7FB6-9790-43AA-A66F-84F4C61F5DE5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7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F8CCE-C36A-4636-8933-C08DDC90E05D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0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4D31A-E525-42AF-A987-66146071BEF5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81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データアカデミー </a:t>
            </a:r>
            <a:br>
              <a:rPr kumimoji="1" lang="en-US" altLang="ja-JP" dirty="0"/>
            </a:br>
            <a:r>
              <a:rPr kumimoji="1" lang="ja-JP" altLang="en-US" dirty="0"/>
              <a:t>振り返りシート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kumimoji="1" lang="ja-JP" altLang="en-US" sz="3600" dirty="0"/>
              <a:t>第三</a:t>
            </a:r>
            <a:r>
              <a:rPr lang="ja-JP" altLang="en-US" sz="3600" dirty="0"/>
              <a:t>回研修後</a:t>
            </a:r>
            <a:endParaRPr kumimoji="1" lang="en-US" altLang="ja-JP" sz="3600" dirty="0"/>
          </a:p>
        </p:txBody>
      </p:sp>
      <p:sp>
        <p:nvSpPr>
          <p:cNvPr id="4" name="サブタイトル 2">
            <a:extLst>
              <a:ext uri="{FF2B5EF4-FFF2-40B4-BE49-F238E27FC236}">
                <a16:creationId xmlns:a16="http://schemas.microsoft.com/office/drawing/2014/main" id="{AB0ADED6-2805-4C31-934A-FE14210AF950}"/>
              </a:ext>
            </a:extLst>
          </p:cNvPr>
          <p:cNvSpPr txBox="1">
            <a:spLocks/>
          </p:cNvSpPr>
          <p:nvPr/>
        </p:nvSpPr>
        <p:spPr>
          <a:xfrm>
            <a:off x="2775284" y="208547"/>
            <a:ext cx="9144000" cy="671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3600" dirty="0"/>
              <a:t>別添資料</a:t>
            </a:r>
            <a:r>
              <a:rPr lang="en-US" altLang="ja-JP" sz="3600" dirty="0"/>
              <a:t>5-8-3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E8203D5-D6C4-4EFF-8459-234197BF2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592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A60F46-2E2C-514A-8F16-9E5331B3A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1. </a:t>
            </a:r>
            <a:r>
              <a:rPr kumimoji="1" lang="ja-JP" altLang="en-US" dirty="0"/>
              <a:t>ふりかえり（</a:t>
            </a:r>
            <a:r>
              <a:rPr kumimoji="1" lang="en-US" altLang="ja-JP" dirty="0"/>
              <a:t>15</a:t>
            </a:r>
            <a:r>
              <a:rPr kumimoji="1" lang="ja-JP" altLang="en-US" dirty="0"/>
              <a:t>分）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24B870-F81D-A745-8BB6-097747661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200" dirty="0"/>
              <a:t>各役割、進行、準備、チームの状況について「よかった点」</a:t>
            </a:r>
            <a:r>
              <a:rPr lang="ja-JP" altLang="en-US" sz="2200" dirty="0"/>
              <a:t>、</a:t>
            </a:r>
            <a:r>
              <a:rPr kumimoji="1" lang="ja-JP" altLang="en-US" sz="2200" dirty="0"/>
              <a:t>「改善点」をあげ出し、次回に繋げる。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82C567CD-8C19-3040-8D97-9149449D37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335421"/>
              </p:ext>
            </p:extLst>
          </p:nvPr>
        </p:nvGraphicFramePr>
        <p:xfrm>
          <a:off x="1005838" y="1969896"/>
          <a:ext cx="10347962" cy="475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2271094052"/>
                    </a:ext>
                  </a:extLst>
                </a:gridCol>
                <a:gridCol w="4488180">
                  <a:extLst>
                    <a:ext uri="{9D8B030D-6E8A-4147-A177-3AD203B41FA5}">
                      <a16:colId xmlns:a16="http://schemas.microsoft.com/office/drawing/2014/main" val="1200336879"/>
                    </a:ext>
                  </a:extLst>
                </a:gridCol>
                <a:gridCol w="2586991">
                  <a:extLst>
                    <a:ext uri="{9D8B030D-6E8A-4147-A177-3AD203B41FA5}">
                      <a16:colId xmlns:a16="http://schemas.microsoft.com/office/drawing/2014/main" val="2247494909"/>
                    </a:ext>
                  </a:extLst>
                </a:gridCol>
                <a:gridCol w="2586991">
                  <a:extLst>
                    <a:ext uri="{9D8B030D-6E8A-4147-A177-3AD203B41FA5}">
                      <a16:colId xmlns:a16="http://schemas.microsoft.com/office/drawing/2014/main" val="10562335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No.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工程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○よかった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△改善点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489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準備作業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47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研修本体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095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チームの成果物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372008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503EB96-6745-4A59-8217-F80F847F7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531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8FD4E7-79D7-DA4F-9B36-A5CDA9065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2. </a:t>
            </a:r>
            <a:r>
              <a:rPr kumimoji="1" lang="ja-JP" altLang="en-US" dirty="0"/>
              <a:t>次回までの準備物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4D9FE5-279F-CD4B-962D-8575968BAE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200" dirty="0" err="1"/>
              <a:t>ToDo</a:t>
            </a:r>
            <a:r>
              <a:rPr kumimoji="1" lang="ja-JP" altLang="en-US" sz="2200" dirty="0"/>
              <a:t>を確認し、次回までの準備物と担当を決める。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28DD22D3-7607-E64B-9F5F-E394466C31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820043"/>
              </p:ext>
            </p:extLst>
          </p:nvPr>
        </p:nvGraphicFramePr>
        <p:xfrm>
          <a:off x="1129029" y="1666366"/>
          <a:ext cx="10224771" cy="2199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8350">
                  <a:extLst>
                    <a:ext uri="{9D8B030D-6E8A-4147-A177-3AD203B41FA5}">
                      <a16:colId xmlns:a16="http://schemas.microsoft.com/office/drawing/2014/main" val="1639084149"/>
                    </a:ext>
                  </a:extLst>
                </a:gridCol>
                <a:gridCol w="6092190">
                  <a:extLst>
                    <a:ext uri="{9D8B030D-6E8A-4147-A177-3AD203B41FA5}">
                      <a16:colId xmlns:a16="http://schemas.microsoft.com/office/drawing/2014/main" val="4153441248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212198647"/>
                    </a:ext>
                  </a:extLst>
                </a:gridCol>
                <a:gridCol w="1718311">
                  <a:extLst>
                    <a:ext uri="{9D8B030D-6E8A-4147-A177-3AD203B41FA5}">
                      <a16:colId xmlns:a16="http://schemas.microsoft.com/office/drawing/2014/main" val="8574444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No.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準備物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担当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期日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4816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データ分析結果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5008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データ分析の不明点を講師とやり取りする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219207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655D197-CC53-40B6-AA91-4B8F5EEB4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9351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F2F6E6-5C0E-4C44-A68B-8786FFBC2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3. </a:t>
            </a:r>
            <a:r>
              <a:rPr kumimoji="1" lang="ja-JP" altLang="en-US" dirty="0"/>
              <a:t>今後、自分で担当するときに気になる点</a:t>
            </a:r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DC6C3457-5EFB-44E5-9A15-969B8DBE51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>
            <a:normAutofit/>
          </a:bodyPr>
          <a:lstStyle/>
          <a:p>
            <a:r>
              <a:rPr lang="ja-JP" altLang="en-US" sz="2200" dirty="0"/>
              <a:t>マネージャー</a:t>
            </a:r>
            <a:endParaRPr kumimoji="1" lang="en-US" altLang="ja-JP" sz="2200" dirty="0"/>
          </a:p>
          <a:p>
            <a:endParaRPr lang="en-US" altLang="ja-JP" sz="2200" dirty="0"/>
          </a:p>
          <a:p>
            <a:endParaRPr lang="en-US" altLang="ja-JP" sz="2200" dirty="0"/>
          </a:p>
          <a:p>
            <a:r>
              <a:rPr lang="ja-JP" altLang="en-US" sz="2200" dirty="0"/>
              <a:t>ファシリテーター</a:t>
            </a:r>
            <a:endParaRPr lang="en-US" altLang="ja-JP" sz="2200" dirty="0"/>
          </a:p>
          <a:p>
            <a:endParaRPr lang="en-US" altLang="ja-JP" sz="2200" dirty="0"/>
          </a:p>
          <a:p>
            <a:endParaRPr kumimoji="1" lang="en-US" altLang="ja-JP" sz="2200" dirty="0"/>
          </a:p>
          <a:p>
            <a:r>
              <a:rPr kumimoji="1" lang="ja-JP" altLang="en-US" sz="2200" dirty="0"/>
              <a:t>データ分析</a:t>
            </a:r>
            <a:endParaRPr kumimoji="1" lang="en-US" altLang="ja-JP" sz="2200" dirty="0"/>
          </a:p>
          <a:p>
            <a:endParaRPr lang="en-US" altLang="ja-JP" sz="2200" dirty="0"/>
          </a:p>
          <a:p>
            <a:endParaRPr lang="en-US" altLang="ja-JP" sz="2200" dirty="0"/>
          </a:p>
          <a:p>
            <a:r>
              <a:rPr kumimoji="1" lang="ja-JP" altLang="en-US" sz="2200" dirty="0"/>
              <a:t>グラフィックレコーダー</a:t>
            </a:r>
          </a:p>
        </p:txBody>
      </p:sp>
      <p:sp>
        <p:nvSpPr>
          <p:cNvPr id="4" name="スライド番号プレースホルダー 4">
            <a:extLst>
              <a:ext uri="{FF2B5EF4-FFF2-40B4-BE49-F238E27FC236}">
                <a16:creationId xmlns:a16="http://schemas.microsoft.com/office/drawing/2014/main" id="{8E8B5DD0-FCC0-43CB-98DA-6CED56268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75677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de for Japan（テンプレート）" id="{58E5E067-0E9E-884A-AF81-585201C4A575}" vid="{7968914F-E43C-D84C-9CC6-5AD0C0F27E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ホワイト</Template>
  <TotalTime>21</TotalTime>
  <Words>118</Words>
  <Application>Microsoft Office PowerPoint</Application>
  <PresentationFormat>ワイド画面</PresentationFormat>
  <Paragraphs>46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Yu Gothic</vt:lpstr>
      <vt:lpstr>Yu Gothic</vt:lpstr>
      <vt:lpstr>Yu Gothic Light</vt:lpstr>
      <vt:lpstr>Arial</vt:lpstr>
      <vt:lpstr>ホワイト</vt:lpstr>
      <vt:lpstr>データアカデミー  振り返りシート</vt:lpstr>
      <vt:lpstr>1. ふりかえり（15分）</vt:lpstr>
      <vt:lpstr>2. 次回までの準備物</vt:lpstr>
      <vt:lpstr>3. 今後、自分で担当するときに気になる点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データアカデミー  振り返りシート</dc:title>
  <dc:creator>市川 博之</dc:creator>
  <cp:lastModifiedBy>文洋 村上</cp:lastModifiedBy>
  <cp:revision>17</cp:revision>
  <dcterms:created xsi:type="dcterms:W3CDTF">2018-08-31T07:21:22Z</dcterms:created>
  <dcterms:modified xsi:type="dcterms:W3CDTF">2019-05-17T08:57:34Z</dcterms:modified>
</cp:coreProperties>
</file>