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zaki" initials="m" lastIdx="1" clrIdx="0">
    <p:extLst>
      <p:ext uri="{19B8F6BF-5375-455C-9EA6-DF929625EA0E}">
        <p15:presenceInfo xmlns:p15="http://schemas.microsoft.com/office/powerpoint/2012/main" userId="miyaza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3"/>
    <p:restoredTop sz="94662"/>
  </p:normalViewPr>
  <p:slideViewPr>
    <p:cSldViewPr snapToGrid="0" snapToObjects="1">
      <p:cViewPr varScale="1">
        <p:scale>
          <a:sx n="70" d="100"/>
          <a:sy n="70" d="100"/>
        </p:scale>
        <p:origin x="90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DC8BE-079B-4D7A-9C0C-84D3B3C25423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F5313-9ECA-4288-8D50-B2825B8C8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23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81BF-C7BD-40EB-B405-08EA5A938B4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CFF3-D912-4DEA-AAC6-89AC70D3905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E5B5-0997-456E-9E2F-FA29A0F71D5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43FE-B584-4E73-AC92-F96CF9E5F0A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040B-62ED-4E96-8AC7-E8C991FF789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A241-2D88-4299-B036-9C659C8FCA2E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26E7-5537-4830-BF6D-EAB499C24CE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3486-2CF3-4069-A001-CF7AC869BA17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31E3-869D-4F23-9038-DD86CDF410E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DFF26-1A08-4ADD-9787-8F9829B7A96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71905-232D-4CB7-A950-55A23672708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F614-46BE-4B6A-BD77-20878CC0FDC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br>
              <a:rPr kumimoji="1" lang="en-US" altLang="ja-JP" dirty="0"/>
            </a:br>
            <a:r>
              <a:rPr kumimoji="1" lang="ja-JP" altLang="en-US"/>
              <a:t>基礎知識教材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第四回研修用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9394547C-7714-465B-BDB1-0D84A7886E33}"/>
              </a:ext>
            </a:extLst>
          </p:cNvPr>
          <p:cNvSpPr txBox="1">
            <a:spLocks/>
          </p:cNvSpPr>
          <p:nvPr/>
        </p:nvSpPr>
        <p:spPr>
          <a:xfrm>
            <a:off x="2770414" y="293914"/>
            <a:ext cx="9144000" cy="554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5-6-4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1258B3C-6737-4F70-9002-39FA7506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930952"/>
              </p:ext>
            </p:extLst>
          </p:nvPr>
        </p:nvGraphicFramePr>
        <p:xfrm>
          <a:off x="838200" y="1104900"/>
          <a:ext cx="10515600" cy="4577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:a16="http://schemas.microsoft.com/office/drawing/2014/main" val="747516679"/>
                    </a:ext>
                  </a:extLst>
                </a:gridCol>
                <a:gridCol w="2569029">
                  <a:extLst>
                    <a:ext uri="{9D8B030D-6E8A-4147-A177-3AD203B41FA5}">
                      <a16:colId xmlns:a16="http://schemas.microsoft.com/office/drawing/2014/main" val="2831328458"/>
                    </a:ext>
                  </a:extLst>
                </a:gridCol>
                <a:gridCol w="7347857">
                  <a:extLst>
                    <a:ext uri="{9D8B030D-6E8A-4147-A177-3AD203B41FA5}">
                      <a16:colId xmlns:a16="http://schemas.microsoft.com/office/drawing/2014/main" val="2475259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ビジネスケース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プロジェクトへの投資価値を判断するために、戦略・財務・商業・技術やその他の情報や分析結果の提供。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64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NPV</a:t>
                      </a:r>
                      <a:r>
                        <a:rPr kumimoji="1" lang="ja-JP" altLang="en-US" dirty="0"/>
                        <a:t>（正味現在価値）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将来獲得するお金を現時点に割り戻した時の価値。将来受け取る、支払う金額は、現在の価値に換算するといくらとなるかを計算したもの。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3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ロジックモデル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施策がその目的を達成する道筋について、論理的な因果関係を明示した設計図。</a:t>
                      </a:r>
                      <a:br>
                        <a:rPr kumimoji="1" lang="en-US" altLang="ja-JP" dirty="0"/>
                      </a:b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ＥＢＰＭ（エビデンスに基づく政策立案）に関する有識者との意見交換会報告</a:t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>http://www.soumu.go.jp/main_content/000579366.pdf</a:t>
                      </a: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文部科学省のロジックモデルの説明</a:t>
                      </a:r>
                      <a:br>
                        <a:rPr kumimoji="1" lang="en" altLang="ja-JP" dirty="0"/>
                      </a:br>
                      <a:r>
                        <a:rPr kumimoji="1" lang="en" altLang="ja-JP" dirty="0"/>
                        <a:t>http://</a:t>
                      </a:r>
                      <a:r>
                        <a:rPr kumimoji="1" lang="en" altLang="ja-JP" dirty="0" err="1"/>
                        <a:t>www.mext.go.jp</a:t>
                      </a:r>
                      <a:r>
                        <a:rPr kumimoji="1" lang="en" altLang="ja-JP" dirty="0"/>
                        <a:t>/</a:t>
                      </a:r>
                      <a:r>
                        <a:rPr kumimoji="1" lang="en" altLang="ja-JP" dirty="0" err="1"/>
                        <a:t>a_menu</a:t>
                      </a:r>
                      <a:r>
                        <a:rPr kumimoji="1" lang="en" altLang="ja-JP" dirty="0"/>
                        <a:t>/</a:t>
                      </a:r>
                      <a:r>
                        <a:rPr kumimoji="1" lang="en" altLang="ja-JP" dirty="0" err="1"/>
                        <a:t>hyouka</a:t>
                      </a:r>
                      <a:r>
                        <a:rPr kumimoji="1" lang="en" altLang="ja-JP" dirty="0"/>
                        <a:t>/</a:t>
                      </a:r>
                      <a:r>
                        <a:rPr kumimoji="1" lang="en" altLang="ja-JP" dirty="0" err="1"/>
                        <a:t>kekka</a:t>
                      </a:r>
                      <a:r>
                        <a:rPr kumimoji="1" lang="en" altLang="ja-JP" dirty="0"/>
                        <a:t>/06032711/002.htm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03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リカバリープラン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目標未達時に、当初の目標を達成するために、再度施策を立て直した計画。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286026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1C8DF65D-715B-44EC-A9DB-9E5F093C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2.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:a16="http://schemas.microsoft.com/office/drawing/2014/main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:a16="http://schemas.microsoft.com/office/drawing/2014/main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:a16="http://schemas.microsoft.com/office/drawing/2014/main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:a16="http://schemas.microsoft.com/office/drawing/2014/main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:a16="http://schemas.microsoft.com/office/drawing/2014/main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:a16="http://schemas.microsoft.com/office/drawing/2014/main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:a16="http://schemas.microsoft.com/office/drawing/2014/main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id="{C3E37B72-8003-4788-AA30-316B8FF6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199</TotalTime>
  <Words>264</Words>
  <Application>Microsoft Office PowerPoint</Application>
  <PresentationFormat>ワイド画面</PresentationFormat>
  <Paragraphs>56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Yu Gothic</vt:lpstr>
      <vt:lpstr>Yu Gothic</vt:lpstr>
      <vt:lpstr>Yu Gothic Light</vt:lpstr>
      <vt:lpstr>Arial</vt:lpstr>
      <vt:lpstr>ホワイト</vt:lpstr>
      <vt:lpstr>データアカデミー  基礎知識教材</vt:lpstr>
      <vt:lpstr>1. 基礎知識　用語</vt:lpstr>
      <vt:lpstr>2.データ利活用プロセスのイメージ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文洋 村上</cp:lastModifiedBy>
  <cp:revision>61</cp:revision>
  <dcterms:created xsi:type="dcterms:W3CDTF">2018-08-31T08:23:22Z</dcterms:created>
  <dcterms:modified xsi:type="dcterms:W3CDTF">2019-05-17T08:56:30Z</dcterms:modified>
</cp:coreProperties>
</file>