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58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7D1"/>
    <a:srgbClr val="00CC99"/>
    <a:srgbClr val="00FF00"/>
    <a:srgbClr val="00FF99"/>
    <a:srgbClr val="66FF66"/>
    <a:srgbClr val="66FF33"/>
    <a:srgbClr val="CCFF99"/>
    <a:srgbClr val="B2CB7F"/>
    <a:srgbClr val="FFCC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5873" autoAdjust="0"/>
  </p:normalViewPr>
  <p:slideViewPr>
    <p:cSldViewPr snapToGrid="0">
      <p:cViewPr varScale="1">
        <p:scale>
          <a:sx n="94" d="100"/>
          <a:sy n="94" d="100"/>
        </p:scale>
        <p:origin x="1243" y="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8328"/>
    </p:cViewPr>
  </p:sorterViewPr>
  <p:notesViewPr>
    <p:cSldViewPr snapToGrid="0">
      <p:cViewPr varScale="1">
        <p:scale>
          <a:sx n="60" d="100"/>
          <a:sy n="60" d="100"/>
        </p:scale>
        <p:origin x="206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18748-A0A1-47B3-A3A9-4F6061613DD3}" type="datetimeFigureOut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33A57-0892-440F-8593-D21A03844C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06625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0375" cy="497367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2"/>
            <a:ext cx="2950374" cy="497367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r">
              <a:defRPr sz="1200"/>
            </a:lvl1pPr>
          </a:lstStyle>
          <a:p>
            <a:fld id="{90F73343-A501-40EC-96EE-808513613A66}" type="datetimeFigureOut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87975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9" tIns="46115" rIns="92229" bIns="4611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20985"/>
            <a:ext cx="5446723" cy="4473102"/>
          </a:xfrm>
          <a:prstGeom prst="rect">
            <a:avLst/>
          </a:prstGeom>
        </p:spPr>
        <p:txBody>
          <a:bodyPr vert="horz" lIns="92229" tIns="46115" rIns="92229" bIns="461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372"/>
            <a:ext cx="2950375" cy="497366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7366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r">
              <a:defRPr sz="1200"/>
            </a:lvl1pPr>
          </a:lstStyle>
          <a:p>
            <a:fld id="{3781EB83-02FA-4BF6-832E-67A0E11A49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79966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E473B-E11D-40FD-8DE2-AA624A0C6F2B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049DF-ED82-41F8-8723-1D154167B709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5EC5F-13E5-4BD1-91D2-3AC26DC27843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0C8F-5826-4FC4-9E6D-3C89D5A76AC1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19E4-5983-4ED8-9061-746D84F74015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7F7D9-9428-4488-A760-790DAF081A6C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BC4B-0E37-4173-9EEC-3F7EDBA09CDD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580E-9F41-4782-8A8F-64180BF308F5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9566F-0613-4C51-A706-5632B86844A2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F957-A615-4733-9193-06AC1562C002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EF5E-660D-49B2-A9E8-BE39E7E27E27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509A8-5E9E-457F-BCCF-61D4F4C22745}" type="datetime1">
              <a:rPr kumimoji="1" lang="ja-JP" altLang="en-US" smtClean="0"/>
              <a:t>2019/6/12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9553" y="6342919"/>
            <a:ext cx="574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377098" y="3616454"/>
            <a:ext cx="9151805" cy="2821339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事業概要を表す図・イラスト等を記載</a:t>
            </a:r>
            <a:endParaRPr kumimoji="1" lang="ja-JP" altLang="en-US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51404" y="6562302"/>
            <a:ext cx="1654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1200" i="1" dirty="0" smtClean="0">
                <a:solidFill>
                  <a:srgbClr val="FF0000"/>
                </a:solidFill>
              </a:rPr>
              <a:t>一枚に収めること。</a:t>
            </a:r>
            <a:endParaRPr kumimoji="1" lang="ja-JP" altLang="en-US" sz="1200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661112"/>
              </p:ext>
            </p:extLst>
          </p:nvPr>
        </p:nvGraphicFramePr>
        <p:xfrm>
          <a:off x="201000" y="656341"/>
          <a:ext cx="9504000" cy="2033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000"/>
                <a:gridCol w="2952000"/>
                <a:gridCol w="1872000"/>
                <a:gridCol w="2952000"/>
              </a:tblGrid>
              <a:tr h="262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代表者名・役職</a:t>
                      </a:r>
                      <a:endParaRPr kumimoji="1" lang="ja-JP" altLang="en-US" sz="1600" b="1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〇〇　〇〇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事業費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○，○○○千円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53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RPA</a:t>
                      </a:r>
                      <a:r>
                        <a:rPr kumimoji="1" lang="ja-JP" altLang="en-US" sz="16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導入課室名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</a:t>
                      </a:r>
                      <a:r>
                        <a:rPr kumimoji="1" lang="en-US" altLang="ja-JP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RPA</a:t>
                      </a: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を実際に導入する課室）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RPA</a:t>
                      </a:r>
                      <a:r>
                        <a:rPr kumimoji="1" lang="ja-JP" altLang="en-US" sz="16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導入対象分野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（様式１）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</a:tr>
              <a:tr h="12831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事業概要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（事業概要を記載、フォントの大きさは</a:t>
                      </a:r>
                      <a:r>
                        <a:rPr kumimoji="1" lang="en-US" altLang="ja-JP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16</a:t>
                      </a: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ポイントとすること。）</a:t>
                      </a:r>
                    </a:p>
                    <a:p>
                      <a:pPr algn="l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355307" y="168589"/>
            <a:ext cx="86256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ts val="1800"/>
              </a:spcBef>
            </a:pPr>
            <a:r>
              <a:rPr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〇〇県〇〇市</a:t>
            </a:r>
            <a:r>
              <a:rPr lang="ja-JP" altLang="en-US" sz="1600" b="1" u="sng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事業概要（地方公共団体における</a:t>
            </a:r>
            <a:r>
              <a:rPr lang="en-US" altLang="zh-TW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RPA</a:t>
            </a:r>
            <a:r>
              <a:rPr lang="ja-JP" altLang="en-US" sz="16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実装に関する事業（地方単独事業））</a:t>
            </a:r>
            <a:endParaRPr lang="en-US" altLang="ja-JP" sz="16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28855" y="433925"/>
            <a:ext cx="126188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（団体名</a:t>
            </a:r>
            <a:r>
              <a:rPr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記載）</a:t>
            </a:r>
            <a:endParaRPr lang="ja-JP" altLang="en-US" sz="1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81002" y="107732"/>
            <a:ext cx="837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[</a:t>
            </a:r>
            <a:r>
              <a:rPr kumimoji="1" lang="ja-JP" altLang="en-US" sz="1400" dirty="0" smtClean="0"/>
              <a:t>様式３</a:t>
            </a:r>
            <a:r>
              <a:rPr kumimoji="1" lang="en-US" altLang="ja-JP" sz="1400" dirty="0" smtClean="0"/>
              <a:t>]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36369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A4 210 x 297 mm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メイリオ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2014-04-22T05:48:43Z</dcterms:created>
  <dcterms:modified xsi:type="dcterms:W3CDTF">2019-06-12T02:53:03Z</dcterms:modified>
</cp:coreProperties>
</file>