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sldIdLst>
    <p:sldId id="458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7D1"/>
    <a:srgbClr val="00CC99"/>
    <a:srgbClr val="00FF00"/>
    <a:srgbClr val="00FF99"/>
    <a:srgbClr val="66FF66"/>
    <a:srgbClr val="66FF33"/>
    <a:srgbClr val="CCFF99"/>
    <a:srgbClr val="B2CB7F"/>
    <a:srgbClr val="FFCC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5873" autoAdjust="0"/>
  </p:normalViewPr>
  <p:slideViewPr>
    <p:cSldViewPr snapToGrid="0">
      <p:cViewPr varScale="1">
        <p:scale>
          <a:sx n="89" d="100"/>
          <a:sy n="89" d="100"/>
        </p:scale>
        <p:origin x="1402" y="91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83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50375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2"/>
            <a:ext cx="2950374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r">
              <a:defRPr sz="1200"/>
            </a:lvl1pPr>
          </a:lstStyle>
          <a:p>
            <a:fld id="{90F73343-A501-40EC-96EE-808513613A66}" type="datetimeFigureOut">
              <a:rPr kumimoji="1" lang="ja-JP" altLang="en-US" smtClean="0"/>
              <a:t>2019/7/9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879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9" tIns="46115" rIns="92229" bIns="46115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20985"/>
            <a:ext cx="5446723" cy="4473102"/>
          </a:xfrm>
          <a:prstGeom prst="rect">
            <a:avLst/>
          </a:prstGeom>
        </p:spPr>
        <p:txBody>
          <a:bodyPr vert="horz" lIns="92229" tIns="46115" rIns="92229" bIns="4611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372"/>
            <a:ext cx="2950375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r">
              <a:defRPr sz="1200"/>
            </a:lvl1pPr>
          </a:lstStyle>
          <a:p>
            <a:fld id="{3781EB83-02FA-4BF6-832E-67A0E11A49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799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3707-36B0-408B-9F0E-A9650B96256A}" type="datetime1">
              <a:rPr kumimoji="1" lang="ja-JP" altLang="en-US" smtClean="0"/>
              <a:t>2019/7/9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5F7AC-18DB-45DD-9943-11411C34958D}" type="datetime1">
              <a:rPr kumimoji="1" lang="ja-JP" altLang="en-US" smtClean="0"/>
              <a:t>2019/7/9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D67E-5D9F-4DD8-B7AA-47D8070366BA}" type="datetime1">
              <a:rPr kumimoji="1" lang="ja-JP" altLang="en-US" smtClean="0"/>
              <a:t>2019/7/9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F036-B167-4397-9AFC-F22130D85DD0}" type="datetime1">
              <a:rPr kumimoji="1" lang="ja-JP" altLang="en-US" smtClean="0"/>
              <a:t>2019/7/9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7CB5-6866-436B-94E3-84B61437B84B}" type="datetime1">
              <a:rPr kumimoji="1" lang="ja-JP" altLang="en-US" smtClean="0"/>
              <a:t>2019/7/9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457B-92F5-40DB-9C23-352EFB33E7CF}" type="datetime1">
              <a:rPr kumimoji="1" lang="ja-JP" altLang="en-US" smtClean="0"/>
              <a:t>2019/7/9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354D-6AAB-4D22-B1C2-3AA01FCF9408}" type="datetime1">
              <a:rPr kumimoji="1" lang="ja-JP" altLang="en-US" smtClean="0"/>
              <a:t>2019/7/9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F179-7FC5-4C60-B30A-0AD7E50990FA}" type="datetime1">
              <a:rPr kumimoji="1" lang="ja-JP" altLang="en-US" smtClean="0"/>
              <a:t>2019/7/9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0866-5901-4B3C-84EE-28A09939EFCC}" type="datetime1">
              <a:rPr kumimoji="1" lang="ja-JP" altLang="en-US" smtClean="0"/>
              <a:t>2019/7/9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DA22-05DC-4C1E-ABCF-F52B390AE2CB}" type="datetime1">
              <a:rPr kumimoji="1" lang="ja-JP" altLang="en-US" smtClean="0"/>
              <a:t>2019/7/9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7087-76C3-41EF-987C-9FD4E9BC396A}" type="datetime1">
              <a:rPr kumimoji="1" lang="ja-JP" altLang="en-US" smtClean="0"/>
              <a:t>2019/7/9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9C0C-1DE3-44DB-A8F6-BBB5047B0E90}" type="datetime1">
              <a:rPr kumimoji="1" lang="ja-JP" altLang="en-US" smtClean="0"/>
              <a:t>2019/7/9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線コネクタ 7"/>
          <p:cNvCxnSpPr/>
          <p:nvPr/>
        </p:nvCxnSpPr>
        <p:spPr>
          <a:xfrm>
            <a:off x="22358" y="533036"/>
            <a:ext cx="9883642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29320"/>
            <a:ext cx="9906000" cy="46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5" tIns="45422" rIns="90845" bIns="45422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182563" indent="-182563" algn="ctr"/>
            <a:r>
              <a:rPr lang="ja-JP" altLang="en-US" sz="2400" dirty="0" smtClean="0">
                <a:latin typeface="HGP創英角ｺﾞｼｯｸUB" pitchFamily="50" charset="-128"/>
                <a:ea typeface="HGP創英角ｺﾞｼｯｸUB" pitchFamily="50" charset="-128"/>
              </a:rPr>
              <a:t>（事業名）</a:t>
            </a:r>
            <a:endParaRPr lang="en-US" altLang="ja-JP" sz="24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84717" y="2628730"/>
            <a:ext cx="9151805" cy="3744416"/>
          </a:xfrm>
          <a:prstGeom prst="rect">
            <a:avLst/>
          </a:prstGeom>
          <a:solidFill>
            <a:schemeClr val="bg1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事業概要を表す図・イラスト等を記載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9149541" y="6705"/>
            <a:ext cx="725682" cy="48367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smtClean="0">
                <a:solidFill>
                  <a:schemeClr val="tx1"/>
                </a:solidFill>
              </a:rPr>
              <a:t>様式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６　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51404" y="6562302"/>
            <a:ext cx="1654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i="1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sz="1200" i="1" dirty="0" smtClean="0">
                <a:solidFill>
                  <a:srgbClr val="FF0000"/>
                </a:solidFill>
              </a:rPr>
              <a:t>一枚に収めること。</a:t>
            </a:r>
            <a:endParaRPr kumimoji="1" lang="ja-JP" altLang="en-US" sz="1200" i="1" dirty="0">
              <a:solidFill>
                <a:srgbClr val="FF0000"/>
              </a:solidFill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246317"/>
              </p:ext>
            </p:extLst>
          </p:nvPr>
        </p:nvGraphicFramePr>
        <p:xfrm>
          <a:off x="186994" y="672024"/>
          <a:ext cx="9526524" cy="163318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69681"/>
                <a:gridCol w="2930653"/>
                <a:gridCol w="1630393"/>
                <a:gridCol w="3795797"/>
              </a:tblGrid>
              <a:tr h="4062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 smtClean="0"/>
                        <a:t>提案者</a:t>
                      </a:r>
                      <a:endParaRPr kumimoji="1" lang="ja-JP" altLang="en-US" sz="18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36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実施地域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分野別モデル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032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 smtClean="0">
                          <a:solidFill>
                            <a:schemeClr val="bg1"/>
                          </a:solidFill>
                        </a:rPr>
                        <a:t>事業概要</a:t>
                      </a:r>
                      <a:endParaRPr kumimoji="1" lang="ja-JP" altLang="en-US" sz="18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（事業概要を記載、フォントの大きさは</a:t>
                      </a:r>
                      <a:r>
                        <a:rPr kumimoji="1" lang="en-US" altLang="ja-JP" sz="1600" dirty="0" smtClean="0"/>
                        <a:t>16</a:t>
                      </a:r>
                      <a:r>
                        <a:rPr kumimoji="1" lang="ja-JP" altLang="en-US" sz="1600" dirty="0" smtClean="0"/>
                        <a:t>ポイントとすること。）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6369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A4 210 x 297 mm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2014-04-22T05:48:43Z</dcterms:created>
  <dcterms:modified xsi:type="dcterms:W3CDTF">2019-07-09T08:14:46Z</dcterms:modified>
</cp:coreProperties>
</file>