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61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7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9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08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0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47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87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2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7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4417"/>
            <a:ext cx="12192000" cy="461487"/>
          </a:xfrm>
          <a:prstGeom prst="rect">
            <a:avLst/>
          </a:prstGeom>
          <a:noFill/>
        </p:spPr>
        <p:txBody>
          <a:bodyPr wrap="square" lIns="91264" tIns="45632" rIns="91264" bIns="4563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　　　提案の名称（団体名）</a:t>
            </a:r>
            <a:endParaRPr lang="ja-JP" altLang="ja-JP" sz="24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465904"/>
            <a:ext cx="12192000" cy="21065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92333" tIns="46167" rIns="92333" bIns="46167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10515600" y="100361"/>
            <a:ext cx="1583472" cy="3071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1400" kern="0" dirty="0" smtClea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 </a:t>
            </a:r>
            <a:r>
              <a:rPr lang="en-US" altLang="ja-JP" sz="1400" kern="0" dirty="0" smtClea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[</a:t>
            </a:r>
            <a:r>
              <a:rPr lang="ja-JP" altLang="en-US" sz="1400" kern="0" dirty="0" smtClea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400" kern="0" dirty="0" smtClean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]</a:t>
            </a:r>
            <a:endParaRPr lang="ja-JP" altLang="en-US" sz="140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67630" y="752467"/>
            <a:ext cx="11586116" cy="59494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7630" y="2855576"/>
            <a:ext cx="1158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専門家以外の方にも分かりやすい、プレーヤーとその役割分担、システム概要を表した図となるようお願いします。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7630" y="1055482"/>
            <a:ext cx="11586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提案の仕組み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（全体概要図）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39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2017-11-01T11:06:23Z</cp:lastPrinted>
  <dcterms:created xsi:type="dcterms:W3CDTF">2017-11-01T08:40:38Z</dcterms:created>
  <dcterms:modified xsi:type="dcterms:W3CDTF">2018-09-04T00:38:55Z</dcterms:modified>
</cp:coreProperties>
</file>