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361488" cy="72009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>
          <p15:clr>
            <a:srgbClr val="A4A3A4"/>
          </p15:clr>
        </p15:guide>
        <p15:guide id="2" pos="29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752" autoAdjust="0"/>
  </p:normalViewPr>
  <p:slideViewPr>
    <p:cSldViewPr>
      <p:cViewPr varScale="1">
        <p:scale>
          <a:sx n="48" d="100"/>
          <a:sy n="48" d="100"/>
        </p:scale>
        <p:origin x="452" y="32"/>
      </p:cViewPr>
      <p:guideLst>
        <p:guide orient="horz" pos="2268"/>
        <p:guide pos="29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50375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1"/>
            <a:ext cx="2950374" cy="497367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336B76B-A51C-46F1-83D7-C076F05A50E7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744538"/>
            <a:ext cx="4848225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20985"/>
            <a:ext cx="5446723" cy="4473102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73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F81D120C-4B41-4CEE-95A2-909DBD2D561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661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02112" y="2236949"/>
            <a:ext cx="7957265" cy="154352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4223" y="4080510"/>
            <a:ext cx="6553042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803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915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7079" y="288374"/>
            <a:ext cx="2106335" cy="614410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8074" y="288374"/>
            <a:ext cx="6162980" cy="614410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2677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6882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9493" y="4627249"/>
            <a:ext cx="7957265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9493" y="3052049"/>
            <a:ext cx="7957265" cy="157519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94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8075" y="1680214"/>
            <a:ext cx="413465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58757" y="1680214"/>
            <a:ext cx="4134657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39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74" y="1611869"/>
            <a:ext cx="4136283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74" y="2283619"/>
            <a:ext cx="4136283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55508" y="1611869"/>
            <a:ext cx="4137908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55508" y="2283619"/>
            <a:ext cx="4137908" cy="41488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364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6956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240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076" y="286703"/>
            <a:ext cx="3079865" cy="12201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60083" y="286706"/>
            <a:ext cx="5233332" cy="61457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68076" y="1506858"/>
            <a:ext cx="3079865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67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34917" y="5040631"/>
            <a:ext cx="5616893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834917" y="643414"/>
            <a:ext cx="5616893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834917" y="5635706"/>
            <a:ext cx="5616893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058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68075" y="288370"/>
            <a:ext cx="8425339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8075" y="1680214"/>
            <a:ext cx="8425339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68075" y="6674171"/>
            <a:ext cx="218434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C7E61-ED5E-4D06-BBAE-DCE80A002C0C}" type="datetimeFigureOut">
              <a:rPr kumimoji="1" lang="ja-JP" altLang="en-US" smtClean="0"/>
              <a:t>2020/1/28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98509" y="6674171"/>
            <a:ext cx="2964471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09067" y="6674171"/>
            <a:ext cx="2184347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FE68D1-5979-4B78-8903-CC5737B82C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71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02099" y="117729"/>
            <a:ext cx="7146647" cy="501782"/>
          </a:xfrm>
          <a:prstGeom prst="roundRect">
            <a:avLst>
              <a:gd name="adj" fmla="val 21125"/>
            </a:avLst>
          </a:prstGeom>
          <a:solidFill>
            <a:srgbClr val="00B0F0"/>
          </a:solidFill>
          <a:ln w="57150" cmpd="thickThin">
            <a:noFill/>
            <a:round/>
            <a:headEnd/>
            <a:tailEnd/>
          </a:ln>
          <a:effectLst/>
        </p:spPr>
        <p:txBody>
          <a:bodyPr wrap="square" lIns="91197" tIns="35955" rIns="91197" bIns="35955" anchor="ctr">
            <a:spAutoFit/>
          </a:bodyPr>
          <a:lstStyle/>
          <a:p>
            <a:pPr algn="ctr" defTabSz="91281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4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○○県・○○市 </a:t>
            </a:r>
            <a:r>
              <a:rPr lang="ja-JP" altLang="en-US" sz="2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新たな</a:t>
            </a:r>
            <a:r>
              <a:rPr lang="ja-JP" altLang="en-US" sz="2000" dirty="0" smtClean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広域連携促進事業</a:t>
            </a:r>
            <a:r>
              <a:rPr lang="ja-JP" altLang="en-US" sz="2000" dirty="0">
                <a:ln w="18415" cmpd="sng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概要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34891"/>
              </p:ext>
            </p:extLst>
          </p:nvPr>
        </p:nvGraphicFramePr>
        <p:xfrm>
          <a:off x="142785" y="779549"/>
          <a:ext cx="7120318" cy="94869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120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6990">
                <a:tc>
                  <a:txBody>
                    <a:bodyPr/>
                    <a:lstStyle/>
                    <a:p>
                      <a:pPr algn="ctr"/>
                      <a:r>
                        <a:rPr kumimoji="1" lang="zh-TW" altLang="en-US" sz="1300" smtClean="0">
                          <a:latin typeface="ＭＳ ゴシック" pitchFamily="49" charset="-128"/>
                          <a:ea typeface="ＭＳ ゴシック" pitchFamily="49" charset="-128"/>
                        </a:rPr>
                        <a:t>関係地方公共団体</a:t>
                      </a:r>
                      <a:endParaRPr kumimoji="1" lang="zh-TW" altLang="en-US" sz="13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86455" marR="86455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11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提案都道府県、市町村：○○県・○○市、○○人、○○㎢</a:t>
                      </a:r>
                      <a:endParaRPr kumimoji="1" lang="en-US" altLang="ja-JP" sz="13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l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連携する市町村：○○市、○○人、○○㎢</a:t>
                      </a:r>
                      <a:endParaRPr kumimoji="1" lang="ja-JP" altLang="en-US" sz="1300" dirty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</a:txBody>
                  <a:tcPr marL="86455" marR="86455" marT="45730" marB="4573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5" name="表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547269"/>
              </p:ext>
            </p:extLst>
          </p:nvPr>
        </p:nvGraphicFramePr>
        <p:xfrm>
          <a:off x="142785" y="1812027"/>
          <a:ext cx="7105961" cy="6858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13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2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317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提案・連携する都道府県、市町村</a:t>
                      </a:r>
                      <a:endParaRPr kumimoji="1" lang="en-US" altLang="ja-JP" sz="1300" dirty="0" smtClean="0">
                        <a:latin typeface="ＭＳ ゴシック" pitchFamily="49" charset="-128"/>
                        <a:ea typeface="ＭＳ ゴシック" pitchFamily="49" charset="-128"/>
                      </a:endParaRPr>
                    </a:p>
                    <a:p>
                      <a:pPr algn="ctr"/>
                      <a:r>
                        <a:rPr kumimoji="1" lang="ja-JP" altLang="en-US" sz="1300" dirty="0" smtClean="0">
                          <a:latin typeface="ＭＳ ゴシック" pitchFamily="49" charset="-128"/>
                          <a:ea typeface="ＭＳ ゴシック" pitchFamily="49" charset="-128"/>
                        </a:rPr>
                        <a:t>の特長</a:t>
                      </a:r>
                    </a:p>
                  </a:txBody>
                  <a:tcPr marL="86455" marR="86455" marT="45730" marB="4573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○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latin typeface="ＭＳ Ｐゴシック" charset="-128"/>
                        <a:ea typeface="+mn-ea"/>
                      </a:endParaRPr>
                    </a:p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300" b="0" i="0" u="none" strike="noStrike" baseline="0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 </a:t>
                      </a:r>
                      <a:r>
                        <a:rPr lang="ja-JP" altLang="en-US" sz="1300" b="0" i="0" u="none" strike="noStrike" dirty="0" smtClean="0">
                          <a:solidFill>
                            <a:srgbClr val="000000"/>
                          </a:solidFill>
                          <a:latin typeface="ＭＳ Ｐゴシック" charset="-128"/>
                          <a:ea typeface="+mn-ea"/>
                        </a:rPr>
                        <a:t>○</a:t>
                      </a:r>
                      <a:endParaRPr lang="en-US" altLang="ja-JP" sz="1300" b="0" i="0" u="none" strike="noStrike" dirty="0" smtClean="0">
                        <a:solidFill>
                          <a:srgbClr val="000000"/>
                        </a:solidFill>
                        <a:latin typeface="ＭＳ Ｐゴシック" charset="-128"/>
                        <a:ea typeface="+mn-ea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正方形/長方形 5"/>
          <p:cNvSpPr/>
          <p:nvPr/>
        </p:nvSpPr>
        <p:spPr>
          <a:xfrm>
            <a:off x="7349150" y="232186"/>
            <a:ext cx="1868098" cy="230325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300" dirty="0">
                <a:solidFill>
                  <a:schemeClr val="tx1"/>
                </a:solidFill>
              </a:rPr>
              <a:t>※</a:t>
            </a:r>
            <a:r>
              <a:rPr lang="ja-JP" altLang="en-US" sz="1300" dirty="0">
                <a:solidFill>
                  <a:schemeClr val="tx1"/>
                </a:solidFill>
              </a:rPr>
              <a:t>連携する市町村を黄色で着色した地図を</a:t>
            </a:r>
            <a:endParaRPr lang="en-US" altLang="ja-JP" sz="1300" dirty="0">
              <a:solidFill>
                <a:schemeClr val="tx1"/>
              </a:solidFill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添付</a:t>
            </a:r>
          </a:p>
        </p:txBody>
      </p:sp>
      <p:graphicFrame>
        <p:nvGraphicFramePr>
          <p:cNvPr id="43" name="表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593002"/>
              </p:ext>
            </p:extLst>
          </p:nvPr>
        </p:nvGraphicFramePr>
        <p:xfrm>
          <a:off x="116456" y="2638900"/>
          <a:ext cx="9100792" cy="109648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143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70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提案概要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事業見積額（千円）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6444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300" dirty="0" smtClean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4" name="表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221493"/>
              </p:ext>
            </p:extLst>
          </p:nvPr>
        </p:nvGraphicFramePr>
        <p:xfrm>
          <a:off x="114224" y="3838847"/>
          <a:ext cx="9112926" cy="319841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9112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12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300" dirty="0" smtClean="0">
                          <a:latin typeface="+mj-ea"/>
                          <a:ea typeface="+mj-ea"/>
                        </a:rPr>
                        <a:t>取組内容</a:t>
                      </a:r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05284">
                <a:tc>
                  <a:txBody>
                    <a:bodyPr/>
                    <a:lstStyle/>
                    <a:p>
                      <a:pPr algn="l"/>
                      <a:endParaRPr kumimoji="1" lang="ja-JP" altLang="en-US" sz="1300" dirty="0">
                        <a:latin typeface="+mj-ea"/>
                        <a:ea typeface="+mj-ea"/>
                      </a:endParaRPr>
                    </a:p>
                  </a:txBody>
                  <a:tcPr marL="91439" marR="91439" marT="45726" marB="45726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正方形/長方形 1"/>
          <p:cNvSpPr/>
          <p:nvPr/>
        </p:nvSpPr>
        <p:spPr>
          <a:xfrm>
            <a:off x="8353152" y="-33635"/>
            <a:ext cx="1080344" cy="34793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bg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</a:rPr>
              <a:t>　　</a:t>
            </a:r>
            <a:r>
              <a:rPr lang="ja-JP" altLang="en-US" sz="1200" dirty="0" smtClean="0">
                <a:solidFill>
                  <a:schemeClr val="tx1"/>
                </a:solidFill>
              </a:rPr>
              <a:t>　（</a:t>
            </a:r>
            <a:r>
              <a:rPr lang="ja-JP" altLang="en-US" sz="1200" dirty="0" smtClean="0">
                <a:solidFill>
                  <a:schemeClr val="tx1"/>
                </a:solidFill>
              </a:rPr>
              <a:t>様式１）</a:t>
            </a:r>
            <a:endParaRPr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370708" y="5108442"/>
            <a:ext cx="25922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適宜図等を用いて説明しても構わない。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1940</TotalTime>
  <Words>83</Words>
  <Application>Microsoft Office PowerPoint</Application>
  <PresentationFormat>ユーザー設定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HGPｺﾞｼｯｸM</vt:lpstr>
      <vt:lpstr>ＭＳ Ｐゴシック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Company>総務省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総務省</dc:creator>
  <cp:lastModifiedBy>竹内　渉(911402)</cp:lastModifiedBy>
  <cp:revision>118</cp:revision>
  <cp:lastPrinted>2016-04-06T02:37:00Z</cp:lastPrinted>
  <dcterms:created xsi:type="dcterms:W3CDTF">2014-05-23T05:39:41Z</dcterms:created>
  <dcterms:modified xsi:type="dcterms:W3CDTF">2020-01-28T02:23:19Z</dcterms:modified>
</cp:coreProperties>
</file>