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738" r:id="rId1"/>
  </p:sldMasterIdLst>
  <p:notesMasterIdLst>
    <p:notesMasterId r:id="rId3"/>
  </p:notesMasterIdLst>
  <p:handoutMasterIdLst>
    <p:handoutMasterId r:id="rId4"/>
  </p:handoutMasterIdLst>
  <p:sldIdLst>
    <p:sldId id="2102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3300"/>
    <a:srgbClr val="FF9966"/>
    <a:srgbClr val="0000FF"/>
    <a:srgbClr val="FF0066"/>
    <a:srgbClr val="FFFF00"/>
    <a:srgbClr val="FFFFFF"/>
    <a:srgbClr val="F2F2F2"/>
    <a:srgbClr val="FFCCFF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3971" autoAdjust="0"/>
  </p:normalViewPr>
  <p:slideViewPr>
    <p:cSldViewPr>
      <p:cViewPr varScale="1">
        <p:scale>
          <a:sx n="84" d="100"/>
          <a:sy n="84" d="100"/>
        </p:scale>
        <p:origin x="1214" y="7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1908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5" cy="4968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2"/>
            <a:ext cx="2949575" cy="4968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7205B4EC-A829-4BC3-B6AC-600E861D4FF7}" type="datetimeFigureOut">
              <a:rPr kumimoji="1" lang="ja-JP" altLang="en-US" smtClean="0"/>
              <a:t>2020/2/4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ABEBDC7A-2380-4730-A933-4B0BCF810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425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6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6966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A5594AE1-27EA-45A4-B8C2-2A968C70D60B}" type="datetimeFigureOut">
              <a:rPr kumimoji="1" lang="ja-JP" altLang="en-US" smtClean="0"/>
              <a:t>2020/2/4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7"/>
            <a:ext cx="5445760" cy="4472703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6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6966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D2E7914E-359A-4376-BD23-98B59518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911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EC3DFAD-F373-428E-BAB8-30DBDFDEED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9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46" tIns="45676" rIns="91346" bIns="456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051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46" tIns="45676" rIns="91346" bIns="456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346" tIns="45676" rIns="91346" bIns="45676" rtlCol="0" anchor="ctr"/>
          <a:lstStyle>
            <a:lvl1pPr algn="l" eaLnBrk="1" hangingPunct="1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346" tIns="45676" rIns="91346" bIns="45676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wrap="square" lIns="91346" tIns="45676" rIns="91346" bIns="4567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A5B751-25C4-46CC-8F2B-2AFF10021099}" type="slidenum">
              <a:rPr lang="ja-JP" altLang="en-US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0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57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2808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08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defTabSz="912808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defTabSz="912808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defTabSz="912808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197" algn="ctr" defTabSz="912808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395" algn="ctr" defTabSz="912808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592" algn="ctr" defTabSz="912808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789" algn="ctr" defTabSz="912808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1311" indent="-341311" algn="l" defTabSz="91280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59" indent="-284162" algn="l" defTabSz="91280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06" indent="-227012" algn="l" defTabSz="91280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16" indent="-227012" algn="l" defTabSz="91280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213" indent="-227012" algn="l" defTabSz="91280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050" indent="-228367" algn="l" defTabSz="91347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784" indent="-228367" algn="l" defTabSz="91347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519" indent="-228367" algn="l" defTabSz="91347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253" indent="-228367" algn="l" defTabSz="91347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47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37" algn="l" defTabSz="91347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473" algn="l" defTabSz="91347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207" algn="l" defTabSz="91347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945" algn="l" defTabSz="91347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678" algn="l" defTabSz="91347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414" algn="l" defTabSz="91347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150" algn="l" defTabSz="91347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890" algn="l" defTabSz="91347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478117"/>
              </p:ext>
            </p:extLst>
          </p:nvPr>
        </p:nvGraphicFramePr>
        <p:xfrm>
          <a:off x="56456" y="548681"/>
          <a:ext cx="9793088" cy="6120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24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18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件名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8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提案者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0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実証システム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（イメージ図）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400" b="0" i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想定される実証</a:t>
                      </a:r>
                      <a:r>
                        <a:rPr kumimoji="1" lang="ja-JP" altLang="en-US" sz="1400" b="0" i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事業のネットワーク・システム構成等</a:t>
                      </a:r>
                      <a:r>
                        <a:rPr kumimoji="1" lang="en-US" altLang="ja-JP" sz="1400" b="0" i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 b="0" i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200" b="0" i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ローカル５</a:t>
                      </a:r>
                      <a:r>
                        <a:rPr kumimoji="1" lang="en-US" altLang="ja-JP" sz="1200" b="0" i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G</a:t>
                      </a:r>
                      <a:r>
                        <a:rPr kumimoji="1" lang="ja-JP" altLang="en-US" sz="1200" b="0" i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や他の無線システムをどのように活用するのか等具体的に</a:t>
                      </a:r>
                      <a:endParaRPr kumimoji="1" lang="ja-JP" altLang="en-US" sz="1400" b="0" i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56456" y="175682"/>
            <a:ext cx="972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</a:t>
            </a:r>
            <a:r>
              <a:rPr lang="zh-TW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lang="en-US" altLang="zh-TW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別紙</a:t>
            </a:r>
            <a:r>
              <a:rPr lang="en-US" altLang="zh-TW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zh-TW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2175792" y="1124744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実証事業の前に「想定される」を追記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425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0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 fontAlgn="auto">
          <a:spcBef>
            <a:spcPts val="0"/>
          </a:spcBef>
          <a:spcAft>
            <a:spcPts val="0"/>
          </a:spcAft>
          <a:defRPr b="1" u="sng" dirty="0">
            <a:solidFill>
              <a:prstClr val="black"/>
            </a:solidFill>
            <a:latin typeface="+mn-ea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0</TotalTime>
  <Words>55</Words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40_デザインの設定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2019-12-14T02:35:22Z</dcterms:created>
  <dcterms:modified xsi:type="dcterms:W3CDTF">2020-02-04T03:10:12Z</dcterms:modified>
</cp:coreProperties>
</file>