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1908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6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実施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88067"/>
              </p:ext>
            </p:extLst>
          </p:nvPr>
        </p:nvGraphicFramePr>
        <p:xfrm>
          <a:off x="323528" y="764704"/>
          <a:ext cx="8544888" cy="25770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0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協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議会名称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代表機関名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○○県</a:t>
                      </a:r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○○市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</a:t>
            </a:r>
            <a:r>
              <a:rPr kumimoji="1" lang="ja-JP" altLang="en-US" dirty="0" smtClean="0"/>
              <a:t>実証概要を表す図・イラストなどを記載。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103425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（様式３）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</a:t>
            </a:r>
            <a:r>
              <a:rPr kumimoji="1" lang="ja-JP" altLang="en-US" smtClean="0">
                <a:solidFill>
                  <a:srgbClr val="FF0000"/>
                </a:solidFill>
              </a:rPr>
              <a:t>、１枚（１ページのみ。２ページ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は不可）に収めること。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74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ｓ</cp:lastModifiedBy>
  <cp:revision>42</cp:revision>
  <cp:lastPrinted>2018-03-14T02:03:10Z</cp:lastPrinted>
  <dcterms:created xsi:type="dcterms:W3CDTF">2014-07-18T10:22:17Z</dcterms:created>
  <dcterms:modified xsi:type="dcterms:W3CDTF">2020-03-05T07:12:53Z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