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584" autoAdjust="0"/>
  </p:normalViewPr>
  <p:slideViewPr>
    <p:cSldViewPr showGuides="1">
      <p:cViewPr varScale="1">
        <p:scale>
          <a:sx n="39" d="100"/>
          <a:sy n="39" d="100"/>
        </p:scale>
        <p:origin x="1152" y="2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2020/4/16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7382613"/>
              </p:ext>
            </p:extLst>
          </p:nvPr>
        </p:nvGraphicFramePr>
        <p:xfrm>
          <a:off x="231089" y="686936"/>
          <a:ext cx="9436100" cy="2077237"/>
        </p:xfrm>
        <a:graphic>
          <a:graphicData uri="http://schemas.openxmlformats.org/drawingml/2006/table">
            <a:tbl>
              <a:tblPr firstRow="1" bandRow="1">
                <a:tableStyleId>{1FECB4D8-DB02-4DC6-A0A2-4F2EBAE1DC90}</a:tableStyleId>
              </a:tblPr>
              <a:tblGrid>
                <a:gridCol w="1097280">
                  <a:extLst>
                    <a:ext uri="{9D8B030D-6E8A-4147-A177-3AD203B41FA5}">
                      <a16:colId xmlns:a16="http://schemas.microsoft.com/office/drawing/2014/main" val="20000"/>
                    </a:ext>
                  </a:extLst>
                </a:gridCol>
                <a:gridCol w="8338820">
                  <a:extLst>
                    <a:ext uri="{9D8B030D-6E8A-4147-A177-3AD203B41FA5}">
                      <a16:colId xmlns:a16="http://schemas.microsoft.com/office/drawing/2014/main" val="20001"/>
                    </a:ext>
                  </a:extLst>
                </a:gridCol>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○○地区（○○県○○市）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29839694"/>
                  </a:ext>
                </a:extLst>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a:t>
            </a:r>
            <a:r>
              <a:rPr lang="ja-JP" altLang="en-US" sz="2400" smtClean="0">
                <a:solidFill>
                  <a:schemeClr val="tx1"/>
                </a:solidFill>
                <a:latin typeface="AR P丸ゴシック体M" panose="020F0600000000000000" pitchFamily="50" charset="-128"/>
                <a:ea typeface="AR P丸ゴシック体M" panose="020F0600000000000000" pitchFamily="50" charset="-128"/>
              </a:rPr>
              <a:t>　参考６の</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2020-04-16T06:37:26Z</dcterms:created>
  <dcterms:modified xsi:type="dcterms:W3CDTF">2020-04-16T06:38:21Z</dcterms:modified>
</cp:coreProperties>
</file>