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7" d="100"/>
          <a:sy n="87" d="100"/>
        </p:scale>
        <p:origin x="1548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2020/4/2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533036"/>
            <a:ext cx="9883642" cy="15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9320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4717" y="2628730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49541" y="6705"/>
            <a:ext cx="725682" cy="4836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>
                <a:solidFill>
                  <a:schemeClr val="tx1"/>
                </a:solidFill>
              </a:rPr>
              <a:t>様式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６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55073"/>
              </p:ext>
            </p:extLst>
          </p:nvPr>
        </p:nvGraphicFramePr>
        <p:xfrm>
          <a:off x="186994" y="672024"/>
          <a:ext cx="9526524" cy="16635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69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5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提案者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6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実施地域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分野別モデル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6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事業概要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2020-04-02T14:22:28Z</dcterms:modified>
</cp:coreProperties>
</file>