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7"/>
  </p:notesMasterIdLst>
  <p:handoutMasterIdLst>
    <p:handoutMasterId r:id="rId18"/>
  </p:handoutMasterIdLst>
  <p:sldIdLst>
    <p:sldId id="1013" r:id="rId2"/>
    <p:sldId id="1003" r:id="rId3"/>
    <p:sldId id="1032" r:id="rId4"/>
    <p:sldId id="1016" r:id="rId5"/>
    <p:sldId id="1041" r:id="rId6"/>
    <p:sldId id="1033" r:id="rId7"/>
    <p:sldId id="1044" r:id="rId8"/>
    <p:sldId id="1042" r:id="rId9"/>
    <p:sldId id="1018" r:id="rId10"/>
    <p:sldId id="1037" r:id="rId11"/>
    <p:sldId id="1043" r:id="rId12"/>
    <p:sldId id="1034" r:id="rId13"/>
    <p:sldId id="1038" r:id="rId14"/>
    <p:sldId id="1035" r:id="rId15"/>
    <p:sldId id="1036" r:id="rId16"/>
  </p:sldIdLst>
  <p:sldSz cx="9906000" cy="6858000" type="A4"/>
  <p:notesSz cx="6635750" cy="9767888"/>
  <p:defaultTextStyle>
    <a:defPPr>
      <a:defRPr lang="ja-JP"/>
    </a:defPPr>
    <a:lvl1pPr marL="0" algn="l" defTabSz="907828" rtl="0" eaLnBrk="1" latinLnBrk="0" hangingPunct="1">
      <a:defRPr kumimoji="1" sz="1800" kern="1200">
        <a:solidFill>
          <a:schemeClr val="tx1"/>
        </a:solidFill>
        <a:latin typeface="+mn-lt"/>
        <a:ea typeface="+mn-ea"/>
        <a:cs typeface="+mn-cs"/>
      </a:defRPr>
    </a:lvl1pPr>
    <a:lvl2pPr marL="453912" algn="l" defTabSz="907828" rtl="0" eaLnBrk="1" latinLnBrk="0" hangingPunct="1">
      <a:defRPr kumimoji="1" sz="1800" kern="1200">
        <a:solidFill>
          <a:schemeClr val="tx1"/>
        </a:solidFill>
        <a:latin typeface="+mn-lt"/>
        <a:ea typeface="+mn-ea"/>
        <a:cs typeface="+mn-cs"/>
      </a:defRPr>
    </a:lvl2pPr>
    <a:lvl3pPr marL="907828" algn="l" defTabSz="907828" rtl="0" eaLnBrk="1" latinLnBrk="0" hangingPunct="1">
      <a:defRPr kumimoji="1" sz="1800" kern="1200">
        <a:solidFill>
          <a:schemeClr val="tx1"/>
        </a:solidFill>
        <a:latin typeface="+mn-lt"/>
        <a:ea typeface="+mn-ea"/>
        <a:cs typeface="+mn-cs"/>
      </a:defRPr>
    </a:lvl3pPr>
    <a:lvl4pPr marL="1361740" algn="l" defTabSz="907828" rtl="0" eaLnBrk="1" latinLnBrk="0" hangingPunct="1">
      <a:defRPr kumimoji="1" sz="1800" kern="1200">
        <a:solidFill>
          <a:schemeClr val="tx1"/>
        </a:solidFill>
        <a:latin typeface="+mn-lt"/>
        <a:ea typeface="+mn-ea"/>
        <a:cs typeface="+mn-cs"/>
      </a:defRPr>
    </a:lvl4pPr>
    <a:lvl5pPr marL="1815655" algn="l" defTabSz="907828" rtl="0" eaLnBrk="1" latinLnBrk="0" hangingPunct="1">
      <a:defRPr kumimoji="1" sz="1800" kern="1200">
        <a:solidFill>
          <a:schemeClr val="tx1"/>
        </a:solidFill>
        <a:latin typeface="+mn-lt"/>
        <a:ea typeface="+mn-ea"/>
        <a:cs typeface="+mn-cs"/>
      </a:defRPr>
    </a:lvl5pPr>
    <a:lvl6pPr marL="2269569" algn="l" defTabSz="907828" rtl="0" eaLnBrk="1" latinLnBrk="0" hangingPunct="1">
      <a:defRPr kumimoji="1" sz="1800" kern="1200">
        <a:solidFill>
          <a:schemeClr val="tx1"/>
        </a:solidFill>
        <a:latin typeface="+mn-lt"/>
        <a:ea typeface="+mn-ea"/>
        <a:cs typeface="+mn-cs"/>
      </a:defRPr>
    </a:lvl6pPr>
    <a:lvl7pPr marL="2723481" algn="l" defTabSz="907828" rtl="0" eaLnBrk="1" latinLnBrk="0" hangingPunct="1">
      <a:defRPr kumimoji="1" sz="1800" kern="1200">
        <a:solidFill>
          <a:schemeClr val="tx1"/>
        </a:solidFill>
        <a:latin typeface="+mn-lt"/>
        <a:ea typeface="+mn-ea"/>
        <a:cs typeface="+mn-cs"/>
      </a:defRPr>
    </a:lvl7pPr>
    <a:lvl8pPr marL="3177392" algn="l" defTabSz="907828" rtl="0" eaLnBrk="1" latinLnBrk="0" hangingPunct="1">
      <a:defRPr kumimoji="1" sz="1800" kern="1200">
        <a:solidFill>
          <a:schemeClr val="tx1"/>
        </a:solidFill>
        <a:latin typeface="+mn-lt"/>
        <a:ea typeface="+mn-ea"/>
        <a:cs typeface="+mn-cs"/>
      </a:defRPr>
    </a:lvl8pPr>
    <a:lvl9pPr marL="3631306" algn="l" defTabSz="907828"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941"/>
    <a:srgbClr val="1F497D"/>
    <a:srgbClr val="FD5555"/>
    <a:srgbClr val="F796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5400" autoAdjust="0"/>
  </p:normalViewPr>
  <p:slideViewPr>
    <p:cSldViewPr>
      <p:cViewPr varScale="1">
        <p:scale>
          <a:sx n="109" d="100"/>
          <a:sy n="109" d="100"/>
        </p:scale>
        <p:origin x="1824" y="76"/>
      </p:cViewPr>
      <p:guideLst>
        <p:guide orient="horz" pos="2160"/>
        <p:guide pos="3120"/>
      </p:guideLst>
    </p:cSldViewPr>
  </p:slideViewPr>
  <p:notesTextViewPr>
    <p:cViewPr>
      <p:scale>
        <a:sx n="3" d="2"/>
        <a:sy n="3" d="2"/>
      </p:scale>
      <p:origin x="0" y="0"/>
    </p:cViewPr>
  </p:notesTextViewPr>
  <p:sorterViewPr>
    <p:cViewPr>
      <p:scale>
        <a:sx n="100" d="100"/>
        <a:sy n="100" d="100"/>
      </p:scale>
      <p:origin x="0" y="-26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5"/>
            <a:ext cx="2875284" cy="488318"/>
          </a:xfrm>
          <a:prstGeom prst="rect">
            <a:avLst/>
          </a:prstGeom>
        </p:spPr>
        <p:txBody>
          <a:bodyPr vert="horz" lIns="89527" tIns="44765" rIns="89527" bIns="44765"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758926" y="5"/>
            <a:ext cx="2875284" cy="488318"/>
          </a:xfrm>
          <a:prstGeom prst="rect">
            <a:avLst/>
          </a:prstGeom>
        </p:spPr>
        <p:txBody>
          <a:bodyPr vert="horz" lIns="89527" tIns="44765" rIns="89527" bIns="44765" rtlCol="0"/>
          <a:lstStyle>
            <a:lvl1pPr algn="r">
              <a:defRPr sz="1300"/>
            </a:lvl1pPr>
          </a:lstStyle>
          <a:p>
            <a:fld id="{7205B4EC-A829-4BC3-B6AC-600E861D4FF7}" type="datetimeFigureOut">
              <a:rPr kumimoji="1" lang="ja-JP" altLang="en-US" smtClean="0"/>
              <a:t>2020/9/14</a:t>
            </a:fld>
            <a:endParaRPr kumimoji="1" lang="ja-JP" altLang="en-US"/>
          </a:p>
        </p:txBody>
      </p:sp>
      <p:sp>
        <p:nvSpPr>
          <p:cNvPr id="4" name="フッター プレースホルダー 3"/>
          <p:cNvSpPr>
            <a:spLocks noGrp="1"/>
          </p:cNvSpPr>
          <p:nvPr>
            <p:ph type="ftr" sz="quarter" idx="2"/>
          </p:nvPr>
        </p:nvSpPr>
        <p:spPr>
          <a:xfrm>
            <a:off x="8" y="9278017"/>
            <a:ext cx="2875284" cy="488317"/>
          </a:xfrm>
          <a:prstGeom prst="rect">
            <a:avLst/>
          </a:prstGeom>
        </p:spPr>
        <p:txBody>
          <a:bodyPr vert="horz" lIns="89527" tIns="44765" rIns="89527" bIns="44765"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758926" y="9278017"/>
            <a:ext cx="2875284" cy="488317"/>
          </a:xfrm>
          <a:prstGeom prst="rect">
            <a:avLst/>
          </a:prstGeom>
        </p:spPr>
        <p:txBody>
          <a:bodyPr vert="horz" lIns="89527" tIns="44765" rIns="89527" bIns="44765" rtlCol="0" anchor="b"/>
          <a:lstStyle>
            <a:lvl1pPr algn="r">
              <a:defRPr sz="1300"/>
            </a:lvl1pPr>
          </a:lstStyle>
          <a:p>
            <a:fld id="{ABEBDC7A-2380-4730-A933-4B0BCF810B5F}" type="slidenum">
              <a:rPr kumimoji="1" lang="ja-JP" altLang="en-US" smtClean="0"/>
              <a:t>‹#›</a:t>
            </a:fld>
            <a:endParaRPr kumimoji="1" lang="ja-JP" altLang="en-US"/>
          </a:p>
        </p:txBody>
      </p:sp>
    </p:spTree>
    <p:extLst>
      <p:ext uri="{BB962C8B-B14F-4D97-AF65-F5344CB8AC3E}">
        <p14:creationId xmlns:p14="http://schemas.microsoft.com/office/powerpoint/2010/main" val="2851425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75492" cy="488394"/>
          </a:xfrm>
          <a:prstGeom prst="rect">
            <a:avLst/>
          </a:prstGeom>
        </p:spPr>
        <p:txBody>
          <a:bodyPr vert="horz" lIns="89527" tIns="44765" rIns="89527" bIns="44765" rtlCol="0"/>
          <a:lstStyle>
            <a:lvl1pPr algn="l">
              <a:defRPr sz="1300"/>
            </a:lvl1pPr>
          </a:lstStyle>
          <a:p>
            <a:endParaRPr kumimoji="1" lang="ja-JP" altLang="en-US"/>
          </a:p>
        </p:txBody>
      </p:sp>
      <p:sp>
        <p:nvSpPr>
          <p:cNvPr id="3" name="日付プレースホルダー 2"/>
          <p:cNvSpPr>
            <a:spLocks noGrp="1"/>
          </p:cNvSpPr>
          <p:nvPr>
            <p:ph type="dt" idx="1"/>
          </p:nvPr>
        </p:nvSpPr>
        <p:spPr>
          <a:xfrm>
            <a:off x="3758723" y="1"/>
            <a:ext cx="2875492" cy="488394"/>
          </a:xfrm>
          <a:prstGeom prst="rect">
            <a:avLst/>
          </a:prstGeom>
        </p:spPr>
        <p:txBody>
          <a:bodyPr vert="horz" lIns="89527" tIns="44765" rIns="89527" bIns="44765" rtlCol="0"/>
          <a:lstStyle>
            <a:lvl1pPr algn="r">
              <a:defRPr sz="1300"/>
            </a:lvl1pPr>
          </a:lstStyle>
          <a:p>
            <a:fld id="{A5594AE1-27EA-45A4-B8C2-2A968C70D60B}" type="datetimeFigureOut">
              <a:rPr kumimoji="1" lang="ja-JP" altLang="en-US" smtClean="0"/>
              <a:t>2020/9/14</a:t>
            </a:fld>
            <a:endParaRPr kumimoji="1" lang="ja-JP" altLang="en-US"/>
          </a:p>
        </p:txBody>
      </p:sp>
      <p:sp>
        <p:nvSpPr>
          <p:cNvPr id="4" name="スライド イメージ プレースホルダー 3"/>
          <p:cNvSpPr>
            <a:spLocks noGrp="1" noRot="1" noChangeAspect="1"/>
          </p:cNvSpPr>
          <p:nvPr>
            <p:ph type="sldImg" idx="2"/>
          </p:nvPr>
        </p:nvSpPr>
        <p:spPr>
          <a:xfrm>
            <a:off x="676275" y="733425"/>
            <a:ext cx="5283200" cy="3659188"/>
          </a:xfrm>
          <a:prstGeom prst="rect">
            <a:avLst/>
          </a:prstGeom>
          <a:noFill/>
          <a:ln w="12700">
            <a:solidFill>
              <a:prstClr val="black"/>
            </a:solidFill>
          </a:ln>
        </p:spPr>
        <p:txBody>
          <a:bodyPr vert="horz" lIns="89527" tIns="44765" rIns="89527" bIns="44765" rtlCol="0" anchor="ctr"/>
          <a:lstStyle/>
          <a:p>
            <a:endParaRPr lang="ja-JP" altLang="en-US"/>
          </a:p>
        </p:txBody>
      </p:sp>
      <p:sp>
        <p:nvSpPr>
          <p:cNvPr id="5" name="ノート プレースホルダー 4"/>
          <p:cNvSpPr>
            <a:spLocks noGrp="1"/>
          </p:cNvSpPr>
          <p:nvPr>
            <p:ph type="body" sz="quarter" idx="3"/>
          </p:nvPr>
        </p:nvSpPr>
        <p:spPr>
          <a:xfrm>
            <a:off x="663575" y="4639753"/>
            <a:ext cx="5308600" cy="4395550"/>
          </a:xfrm>
          <a:prstGeom prst="rect">
            <a:avLst/>
          </a:prstGeom>
        </p:spPr>
        <p:txBody>
          <a:bodyPr vert="horz" lIns="89527" tIns="44765" rIns="89527" bIns="447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77799"/>
            <a:ext cx="2875492" cy="488394"/>
          </a:xfrm>
          <a:prstGeom prst="rect">
            <a:avLst/>
          </a:prstGeom>
        </p:spPr>
        <p:txBody>
          <a:bodyPr vert="horz" lIns="89527" tIns="44765" rIns="89527" bIns="4476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758723" y="9277799"/>
            <a:ext cx="2875492" cy="488394"/>
          </a:xfrm>
          <a:prstGeom prst="rect">
            <a:avLst/>
          </a:prstGeom>
        </p:spPr>
        <p:txBody>
          <a:bodyPr vert="horz" lIns="89527" tIns="44765" rIns="89527" bIns="44765" rtlCol="0" anchor="b"/>
          <a:lstStyle>
            <a:lvl1pPr algn="r">
              <a:defRPr sz="1300"/>
            </a:lvl1pPr>
          </a:lstStyle>
          <a:p>
            <a:fld id="{D2E7914E-359A-4376-BD23-98B595180AB5}" type="slidenum">
              <a:rPr kumimoji="1" lang="ja-JP" altLang="en-US" smtClean="0"/>
              <a:t>‹#›</a:t>
            </a:fld>
            <a:endParaRPr kumimoji="1" lang="ja-JP" altLang="en-US"/>
          </a:p>
        </p:txBody>
      </p:sp>
    </p:spTree>
    <p:extLst>
      <p:ext uri="{BB962C8B-B14F-4D97-AF65-F5344CB8AC3E}">
        <p14:creationId xmlns:p14="http://schemas.microsoft.com/office/powerpoint/2010/main" val="2508911810"/>
      </p:ext>
    </p:extLst>
  </p:cSld>
  <p:clrMap bg1="lt1" tx1="dk1" bg2="lt2" tx2="dk2" accent1="accent1" accent2="accent2" accent3="accent3" accent4="accent4" accent5="accent5" accent6="accent6" hlink="hlink" folHlink="folHlink"/>
  <p:notesStyle>
    <a:lvl1pPr marL="0" algn="l" defTabSz="907828" rtl="0" eaLnBrk="1" latinLnBrk="0" hangingPunct="1">
      <a:defRPr kumimoji="1" sz="1200" kern="1200">
        <a:solidFill>
          <a:schemeClr val="tx1"/>
        </a:solidFill>
        <a:latin typeface="+mn-lt"/>
        <a:ea typeface="+mn-ea"/>
        <a:cs typeface="+mn-cs"/>
      </a:defRPr>
    </a:lvl1pPr>
    <a:lvl2pPr marL="453912" algn="l" defTabSz="907828" rtl="0" eaLnBrk="1" latinLnBrk="0" hangingPunct="1">
      <a:defRPr kumimoji="1" sz="1200" kern="1200">
        <a:solidFill>
          <a:schemeClr val="tx1"/>
        </a:solidFill>
        <a:latin typeface="+mn-lt"/>
        <a:ea typeface="+mn-ea"/>
        <a:cs typeface="+mn-cs"/>
      </a:defRPr>
    </a:lvl2pPr>
    <a:lvl3pPr marL="907828" algn="l" defTabSz="907828" rtl="0" eaLnBrk="1" latinLnBrk="0" hangingPunct="1">
      <a:defRPr kumimoji="1" sz="1200" kern="1200">
        <a:solidFill>
          <a:schemeClr val="tx1"/>
        </a:solidFill>
        <a:latin typeface="+mn-lt"/>
        <a:ea typeface="+mn-ea"/>
        <a:cs typeface="+mn-cs"/>
      </a:defRPr>
    </a:lvl3pPr>
    <a:lvl4pPr marL="1361740" algn="l" defTabSz="907828" rtl="0" eaLnBrk="1" latinLnBrk="0" hangingPunct="1">
      <a:defRPr kumimoji="1" sz="1200" kern="1200">
        <a:solidFill>
          <a:schemeClr val="tx1"/>
        </a:solidFill>
        <a:latin typeface="+mn-lt"/>
        <a:ea typeface="+mn-ea"/>
        <a:cs typeface="+mn-cs"/>
      </a:defRPr>
    </a:lvl4pPr>
    <a:lvl5pPr marL="1815655" algn="l" defTabSz="907828" rtl="0" eaLnBrk="1" latinLnBrk="0" hangingPunct="1">
      <a:defRPr kumimoji="1" sz="1200" kern="1200">
        <a:solidFill>
          <a:schemeClr val="tx1"/>
        </a:solidFill>
        <a:latin typeface="+mn-lt"/>
        <a:ea typeface="+mn-ea"/>
        <a:cs typeface="+mn-cs"/>
      </a:defRPr>
    </a:lvl5pPr>
    <a:lvl6pPr marL="2269569" algn="l" defTabSz="907828" rtl="0" eaLnBrk="1" latinLnBrk="0" hangingPunct="1">
      <a:defRPr kumimoji="1" sz="1200" kern="1200">
        <a:solidFill>
          <a:schemeClr val="tx1"/>
        </a:solidFill>
        <a:latin typeface="+mn-lt"/>
        <a:ea typeface="+mn-ea"/>
        <a:cs typeface="+mn-cs"/>
      </a:defRPr>
    </a:lvl6pPr>
    <a:lvl7pPr marL="2723481" algn="l" defTabSz="907828" rtl="0" eaLnBrk="1" latinLnBrk="0" hangingPunct="1">
      <a:defRPr kumimoji="1" sz="1200" kern="1200">
        <a:solidFill>
          <a:schemeClr val="tx1"/>
        </a:solidFill>
        <a:latin typeface="+mn-lt"/>
        <a:ea typeface="+mn-ea"/>
        <a:cs typeface="+mn-cs"/>
      </a:defRPr>
    </a:lvl7pPr>
    <a:lvl8pPr marL="3177392" algn="l" defTabSz="907828" rtl="0" eaLnBrk="1" latinLnBrk="0" hangingPunct="1">
      <a:defRPr kumimoji="1" sz="1200" kern="1200">
        <a:solidFill>
          <a:schemeClr val="tx1"/>
        </a:solidFill>
        <a:latin typeface="+mn-lt"/>
        <a:ea typeface="+mn-ea"/>
        <a:cs typeface="+mn-cs"/>
      </a:defRPr>
    </a:lvl8pPr>
    <a:lvl9pPr marL="3631306" algn="l" defTabSz="9078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432646">
              <a:defRPr/>
            </a:pPr>
            <a:fld id="{9E1BFDC9-52A4-4B1D-9606-1CAD506FA529}" type="slidenum">
              <a:rPr lang="ja-JP" altLang="en-US" sz="1200">
                <a:solidFill>
                  <a:prstClr val="black"/>
                </a:solidFill>
                <a:latin typeface="游ゴシック" panose="020F0502020204030204"/>
                <a:ea typeface="游ゴシック" panose="020B0400000000000000" pitchFamily="50" charset="-128"/>
              </a:rPr>
              <a:pPr defTabSz="432646">
                <a:defRPr/>
              </a:pPr>
              <a:t>0</a:t>
            </a:fld>
            <a:endParaRPr lang="ja-JP" altLang="en-US" sz="120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8867422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72157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140960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50241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578381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5149558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23515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492404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11246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708611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774938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45007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5466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084035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763476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9"/>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3912" indent="0" algn="ctr">
              <a:buNone/>
              <a:defRPr/>
            </a:lvl2pPr>
            <a:lvl3pPr marL="907828" indent="0" algn="ctr">
              <a:buNone/>
              <a:defRPr/>
            </a:lvl3pPr>
            <a:lvl4pPr marL="1361740" indent="0" algn="ctr">
              <a:buNone/>
              <a:defRPr/>
            </a:lvl4pPr>
            <a:lvl5pPr marL="1815655" indent="0" algn="ctr">
              <a:buNone/>
              <a:defRPr/>
            </a:lvl5pPr>
            <a:lvl6pPr marL="2269569" indent="0" algn="ctr">
              <a:buNone/>
              <a:defRPr/>
            </a:lvl6pPr>
            <a:lvl7pPr marL="2723481" indent="0" algn="ctr">
              <a:buNone/>
              <a:defRPr/>
            </a:lvl7pPr>
            <a:lvl8pPr marL="3177392" indent="0" algn="ctr">
              <a:buNone/>
              <a:defRPr/>
            </a:lvl8pPr>
            <a:lvl9pPr marL="363130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5AA70E-4396-4A94-99B2-CCC49B2A7704}"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985342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2015CA5-8ADE-42A1-B01E-124D411E2BCC}"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1107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81"/>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2" y="274681"/>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4832DBC-1491-4C79-9C5B-014D559FA034}"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628696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コンテンツ">
    <p:spTree>
      <p:nvGrpSpPr>
        <p:cNvPr id="1" name=""/>
        <p:cNvGrpSpPr/>
        <p:nvPr/>
      </p:nvGrpSpPr>
      <p:grpSpPr>
        <a:xfrm>
          <a:off x="0" y="0"/>
          <a:ext cx="0" cy="0"/>
          <a:chOff x="0" y="0"/>
          <a:chExt cx="0" cy="0"/>
        </a:xfrm>
      </p:grpSpPr>
      <p:cxnSp>
        <p:nvCxnSpPr>
          <p:cNvPr id="2" name="直線コネクタ 1"/>
          <p:cNvCxnSpPr/>
          <p:nvPr userDrawn="1"/>
        </p:nvCxnSpPr>
        <p:spPr>
          <a:xfrm>
            <a:off x="0" y="463550"/>
            <a:ext cx="9906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 name="タイトル 1"/>
          <p:cNvSpPr txBox="1">
            <a:spLocks/>
          </p:cNvSpPr>
          <p:nvPr userDrawn="1"/>
        </p:nvSpPr>
        <p:spPr>
          <a:xfrm>
            <a:off x="742950" y="25400"/>
            <a:ext cx="8420100" cy="469900"/>
          </a:xfrm>
          <a:prstGeom prst="rect">
            <a:avLst/>
          </a:prstGeom>
        </p:spPr>
        <p:txBody>
          <a:bodyPr lIns="90778" tIns="45389" rIns="90778" bIns="45389" anchor="ctr">
            <a:normAutofit fontScale="92500" lnSpcReduction="10000"/>
          </a:bodyPr>
          <a:lstStyle/>
          <a:p>
            <a:pPr algn="ctr">
              <a:spcBef>
                <a:spcPct val="0"/>
              </a:spcBef>
              <a:defRPr/>
            </a:pPr>
            <a:endParaRPr lang="ja-JP" altLang="en-US" sz="2800" dirty="0">
              <a:solidFill>
                <a:prstClr val="black"/>
              </a:solidFill>
              <a:latin typeface="HGP創英角ｺﾞｼｯｸUB" pitchFamily="50" charset="-128"/>
              <a:ea typeface="HGP創英角ｺﾞｼｯｸUB" pitchFamily="50" charset="-128"/>
            </a:endParaRPr>
          </a:p>
        </p:txBody>
      </p:sp>
      <p:sp>
        <p:nvSpPr>
          <p:cNvPr id="4" name="スライド番号プレースホルダ 2"/>
          <p:cNvSpPr txBox="1">
            <a:spLocks/>
          </p:cNvSpPr>
          <p:nvPr userDrawn="1"/>
        </p:nvSpPr>
        <p:spPr bwMode="auto">
          <a:xfrm>
            <a:off x="9345613" y="66675"/>
            <a:ext cx="473075"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778" tIns="45389" rIns="90778" bIns="45389" anchor="ctr"/>
          <a:lstStyle>
            <a:lvl1pPr eaLnBrk="0" hangingPunct="0">
              <a:defRPr kumimoji="1" sz="2000">
                <a:solidFill>
                  <a:schemeClr val="tx1"/>
                </a:solidFill>
                <a:latin typeface="Arial" pitchFamily="34" charset="0"/>
                <a:ea typeface="ＭＳ Ｐゴシック" pitchFamily="50" charset="-128"/>
              </a:defRPr>
            </a:lvl1pPr>
            <a:lvl2pPr marL="742950" indent="-285750" eaLnBrk="0" hangingPunct="0">
              <a:defRPr kumimoji="1" sz="2000">
                <a:solidFill>
                  <a:schemeClr val="tx1"/>
                </a:solidFill>
                <a:latin typeface="Arial" pitchFamily="34" charset="0"/>
                <a:ea typeface="ＭＳ Ｐゴシック" pitchFamily="50" charset="-128"/>
              </a:defRPr>
            </a:lvl2pPr>
            <a:lvl3pPr marL="1143000" indent="-228600" eaLnBrk="0" hangingPunct="0">
              <a:defRPr kumimoji="1" sz="2000">
                <a:solidFill>
                  <a:schemeClr val="tx1"/>
                </a:solidFill>
                <a:latin typeface="Arial" pitchFamily="34" charset="0"/>
                <a:ea typeface="ＭＳ Ｐゴシック" pitchFamily="50" charset="-128"/>
              </a:defRPr>
            </a:lvl3pPr>
            <a:lvl4pPr marL="1600200" indent="-228600" eaLnBrk="0" hangingPunct="0">
              <a:defRPr kumimoji="1" sz="2000">
                <a:solidFill>
                  <a:schemeClr val="tx1"/>
                </a:solidFill>
                <a:latin typeface="Arial" pitchFamily="34" charset="0"/>
                <a:ea typeface="ＭＳ Ｐゴシック" pitchFamily="50" charset="-128"/>
              </a:defRPr>
            </a:lvl4pPr>
            <a:lvl5pPr marL="2057400" indent="-228600" eaLnBrk="0" hangingPunct="0">
              <a:defRPr kumimoji="1" sz="20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defRPr/>
            </a:pPr>
            <a:fld id="{34788CBA-2C1E-41CD-AD72-6207327A59D4}" type="slidenum">
              <a:rPr kumimoji="0" lang="en-US" altLang="ja-JP" sz="1200" smtClean="0">
                <a:solidFill>
                  <a:prstClr val="black"/>
                </a:solidFill>
                <a:latin typeface="Calibri" pitchFamily="34" charset="0"/>
              </a:rPr>
              <a:pPr algn="ctr" eaLnBrk="1" fontAlgn="base" hangingPunct="1">
                <a:spcBef>
                  <a:spcPct val="0"/>
                </a:spcBef>
                <a:spcAft>
                  <a:spcPct val="0"/>
                </a:spcAft>
                <a:defRPr/>
              </a:pPr>
              <a:t>‹#›</a:t>
            </a:fld>
            <a:endParaRPr kumimoji="0" lang="en-US" altLang="ja-JP" sz="1200" dirty="0">
              <a:solidFill>
                <a:prstClr val="black"/>
              </a:solidFill>
              <a:latin typeface="Calibri" pitchFamily="34" charset="0"/>
            </a:endParaRPr>
          </a:p>
        </p:txBody>
      </p:sp>
    </p:spTree>
    <p:extLst>
      <p:ext uri="{BB962C8B-B14F-4D97-AF65-F5344CB8AC3E}">
        <p14:creationId xmlns:p14="http://schemas.microsoft.com/office/powerpoint/2010/main" val="3942925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cxnSp>
        <p:nvCxnSpPr>
          <p:cNvPr id="3" name="直線コネクタ 6"/>
          <p:cNvCxnSpPr>
            <a:cxnSpLocks noChangeShapeType="1"/>
          </p:cNvCxnSpPr>
          <p:nvPr userDrawn="1"/>
        </p:nvCxnSpPr>
        <p:spPr bwMode="auto">
          <a:xfrm>
            <a:off x="0" y="427039"/>
            <a:ext cx="9906000"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2" name="タイトル 1"/>
          <p:cNvSpPr>
            <a:spLocks noGrp="1"/>
          </p:cNvSpPr>
          <p:nvPr>
            <p:ph type="title"/>
          </p:nvPr>
        </p:nvSpPr>
        <p:spPr>
          <a:xfrm>
            <a:off x="494832" y="-8649"/>
            <a:ext cx="8916469" cy="365816"/>
          </a:xfrm>
        </p:spPr>
        <p:txBody>
          <a:bodyPr/>
          <a:lstStyle>
            <a:lvl1pPr>
              <a:defRPr sz="2400"/>
            </a:lvl1pPr>
          </a:lstStyle>
          <a:p>
            <a:r>
              <a:rPr lang="ja-JP" altLang="en-US"/>
              <a:t>マスタ タイトルの書式設定</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solidFill>
                <a:prstClr val="black"/>
              </a:solidFill>
            </a:endParaRPr>
          </a:p>
        </p:txBody>
      </p:sp>
      <p:sp>
        <p:nvSpPr>
          <p:cNvPr id="6" name="Rectangle 7"/>
          <p:cNvSpPr>
            <a:spLocks noGrp="1" noChangeArrowheads="1"/>
          </p:cNvSpPr>
          <p:nvPr>
            <p:ph type="sldNum" sz="quarter" idx="12"/>
          </p:nvPr>
        </p:nvSpPr>
        <p:spPr/>
        <p:txBody>
          <a:bodyPr rIns="35756" bIns="35756" anchor="b"/>
          <a:lstStyle>
            <a:lvl1pPr>
              <a:defRPr sz="1100"/>
            </a:lvl1pPr>
          </a:lstStyle>
          <a:p>
            <a:pPr>
              <a:defRPr/>
            </a:pPr>
            <a:fld id="{187FF0DF-189B-448B-89BE-46777970A76B}"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3553610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3" name="Line 8"/>
          <p:cNvSpPr>
            <a:spLocks noChangeShapeType="1"/>
          </p:cNvSpPr>
          <p:nvPr userDrawn="1"/>
        </p:nvSpPr>
        <p:spPr bwMode="auto">
          <a:xfrm>
            <a:off x="0" y="476250"/>
            <a:ext cx="9906000"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lIns="90778" tIns="45389" rIns="90778" bIns="45389"/>
          <a:lstStyle/>
          <a:p>
            <a:pPr fontAlgn="base">
              <a:spcBef>
                <a:spcPct val="0"/>
              </a:spcBef>
              <a:spcAft>
                <a:spcPct val="0"/>
              </a:spcAft>
            </a:pPr>
            <a:endParaRPr lang="ja-JP" altLang="en-US" sz="2000">
              <a:solidFill>
                <a:prstClr val="black"/>
              </a:solidFill>
            </a:endParaRPr>
          </a:p>
        </p:txBody>
      </p:sp>
      <p:sp>
        <p:nvSpPr>
          <p:cNvPr id="2" name="タイトル 1"/>
          <p:cNvSpPr>
            <a:spLocks noGrp="1"/>
          </p:cNvSpPr>
          <p:nvPr>
            <p:ph type="title"/>
          </p:nvPr>
        </p:nvSpPr>
        <p:spPr>
          <a:xfrm>
            <a:off x="0" y="0"/>
            <a:ext cx="9906000" cy="500042"/>
          </a:xfrm>
        </p:spPr>
        <p:txBody>
          <a:bodyPr/>
          <a:lstStyle>
            <a:lvl1pPr>
              <a:defRPr sz="2400" baseline="0">
                <a:latin typeface="HGP創英角ｺﾞｼｯｸUB" pitchFamily="50" charset="-128"/>
                <a:ea typeface="HGP創英角ｺﾞｼｯｸUB" pitchFamily="50" charset="-128"/>
              </a:defRPr>
            </a:lvl1pPr>
          </a:lstStyle>
          <a:p>
            <a:r>
              <a:rPr lang="ja-JP" altLang="en-US" dirty="0"/>
              <a:t>マスタ タイトルの書式設定</a:t>
            </a:r>
          </a:p>
        </p:txBody>
      </p:sp>
      <p:sp>
        <p:nvSpPr>
          <p:cNvPr id="4" name="スライド番号プレースホルダ 4"/>
          <p:cNvSpPr>
            <a:spLocks noGrp="1"/>
          </p:cNvSpPr>
          <p:nvPr>
            <p:ph type="sldNum" sz="quarter" idx="10"/>
          </p:nvPr>
        </p:nvSpPr>
        <p:spPr>
          <a:xfrm>
            <a:off x="7594600" y="6534150"/>
            <a:ext cx="2311400" cy="476250"/>
          </a:xfrm>
        </p:spPr>
        <p:txBody>
          <a:bodyPr/>
          <a:lstStyle>
            <a:lvl1pPr>
              <a:defRPr sz="1800" baseline="0"/>
            </a:lvl1pPr>
          </a:lstStyle>
          <a:p>
            <a:pPr>
              <a:defRPr/>
            </a:pPr>
            <a:fld id="{E7C529D1-61DF-43C8-874B-E2DDD27A798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606914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2_タイトルとコンテンツ">
    <p:spTree>
      <p:nvGrpSpPr>
        <p:cNvPr id="1" name=""/>
        <p:cNvGrpSpPr/>
        <p:nvPr/>
      </p:nvGrpSpPr>
      <p:grpSpPr>
        <a:xfrm>
          <a:off x="0" y="0"/>
          <a:ext cx="0" cy="0"/>
          <a:chOff x="0" y="0"/>
          <a:chExt cx="0" cy="0"/>
        </a:xfrm>
      </p:grpSpPr>
      <p:cxnSp>
        <p:nvCxnSpPr>
          <p:cNvPr id="2" name="直線コネクタ 6"/>
          <p:cNvCxnSpPr>
            <a:cxnSpLocks noChangeShapeType="1"/>
          </p:cNvCxnSpPr>
          <p:nvPr userDrawn="1"/>
        </p:nvCxnSpPr>
        <p:spPr bwMode="auto">
          <a:xfrm>
            <a:off x="0" y="401639"/>
            <a:ext cx="9906000"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3" name="スライド番号プレースホルダ 2"/>
          <p:cNvSpPr txBox="1">
            <a:spLocks/>
          </p:cNvSpPr>
          <p:nvPr userDrawn="1"/>
        </p:nvSpPr>
        <p:spPr bwMode="auto">
          <a:xfrm>
            <a:off x="9402763" y="33338"/>
            <a:ext cx="436562"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778" tIns="45389" rIns="90778" bIns="45389" anchor="ctr" anchorCtr="1"/>
          <a:lstStyle>
            <a:lvl1pPr eaLnBrk="0" hangingPunct="0">
              <a:defRPr kumimoji="1" sz="2000">
                <a:solidFill>
                  <a:schemeClr val="tx1"/>
                </a:solidFill>
                <a:latin typeface="Arial" pitchFamily="34" charset="0"/>
                <a:ea typeface="ＭＳ Ｐゴシック" pitchFamily="50" charset="-128"/>
              </a:defRPr>
            </a:lvl1pPr>
            <a:lvl2pPr marL="742950" indent="-285750" eaLnBrk="0" hangingPunct="0">
              <a:defRPr kumimoji="1" sz="2000">
                <a:solidFill>
                  <a:schemeClr val="tx1"/>
                </a:solidFill>
                <a:latin typeface="Arial" pitchFamily="34" charset="0"/>
                <a:ea typeface="ＭＳ Ｐゴシック" pitchFamily="50" charset="-128"/>
              </a:defRPr>
            </a:lvl2pPr>
            <a:lvl3pPr marL="1143000" indent="-228600" eaLnBrk="0" hangingPunct="0">
              <a:defRPr kumimoji="1" sz="2000">
                <a:solidFill>
                  <a:schemeClr val="tx1"/>
                </a:solidFill>
                <a:latin typeface="Arial" pitchFamily="34" charset="0"/>
                <a:ea typeface="ＭＳ Ｐゴシック" pitchFamily="50" charset="-128"/>
              </a:defRPr>
            </a:lvl3pPr>
            <a:lvl4pPr marL="1600200" indent="-228600" eaLnBrk="0" hangingPunct="0">
              <a:defRPr kumimoji="1" sz="2000">
                <a:solidFill>
                  <a:schemeClr val="tx1"/>
                </a:solidFill>
                <a:latin typeface="Arial" pitchFamily="34" charset="0"/>
                <a:ea typeface="ＭＳ Ｐゴシック" pitchFamily="50" charset="-128"/>
              </a:defRPr>
            </a:lvl4pPr>
            <a:lvl5pPr marL="2057400" indent="-228600" eaLnBrk="0" hangingPunct="0">
              <a:defRPr kumimoji="1" sz="20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defRPr/>
            </a:pPr>
            <a:fld id="{78CD1C30-A8C8-4DA6-836A-FBD59FA1992E}" type="slidenum">
              <a:rPr kumimoji="0" lang="en-US" altLang="ja-JP" sz="1200" smtClean="0">
                <a:solidFill>
                  <a:srgbClr val="000000"/>
                </a:solidFill>
                <a:latin typeface="Calibri" pitchFamily="34" charset="0"/>
              </a:rPr>
              <a:pPr algn="ctr" eaLnBrk="1" fontAlgn="base" hangingPunct="1">
                <a:spcBef>
                  <a:spcPct val="0"/>
                </a:spcBef>
                <a:spcAft>
                  <a:spcPct val="0"/>
                </a:spcAft>
                <a:defRPr/>
              </a:pPr>
              <a:t>‹#›</a:t>
            </a:fld>
            <a:endParaRPr kumimoji="0" lang="en-US" altLang="ja-JP" sz="1200">
              <a:solidFill>
                <a:srgbClr val="000000"/>
              </a:solidFill>
              <a:latin typeface="Calibri" pitchFamily="34" charset="0"/>
            </a:endParaRPr>
          </a:p>
        </p:txBody>
      </p:sp>
    </p:spTree>
    <p:extLst>
      <p:ext uri="{BB962C8B-B14F-4D97-AF65-F5344CB8AC3E}">
        <p14:creationId xmlns:p14="http://schemas.microsoft.com/office/powerpoint/2010/main" val="3290282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3_タイトルとコンテンツ">
    <p:spTree>
      <p:nvGrpSpPr>
        <p:cNvPr id="1" name=""/>
        <p:cNvGrpSpPr/>
        <p:nvPr/>
      </p:nvGrpSpPr>
      <p:grpSpPr>
        <a:xfrm>
          <a:off x="0" y="0"/>
          <a:ext cx="0" cy="0"/>
          <a:chOff x="0" y="0"/>
          <a:chExt cx="0" cy="0"/>
        </a:xfrm>
      </p:grpSpPr>
      <p:cxnSp>
        <p:nvCxnSpPr>
          <p:cNvPr id="2" name="直線コネクタ 6"/>
          <p:cNvCxnSpPr>
            <a:cxnSpLocks noChangeShapeType="1"/>
          </p:cNvCxnSpPr>
          <p:nvPr userDrawn="1"/>
        </p:nvCxnSpPr>
        <p:spPr bwMode="auto">
          <a:xfrm>
            <a:off x="0" y="401639"/>
            <a:ext cx="9906000"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3" name="スライド番号プレースホルダ 2"/>
          <p:cNvSpPr txBox="1">
            <a:spLocks/>
          </p:cNvSpPr>
          <p:nvPr userDrawn="1"/>
        </p:nvSpPr>
        <p:spPr bwMode="auto">
          <a:xfrm>
            <a:off x="9402763" y="33338"/>
            <a:ext cx="436562"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778" tIns="45389" rIns="90778" bIns="45389" anchor="ctr" anchorCtr="1"/>
          <a:lstStyle>
            <a:lvl1pPr eaLnBrk="0" hangingPunct="0">
              <a:defRPr kumimoji="1" sz="2000">
                <a:solidFill>
                  <a:schemeClr val="tx1"/>
                </a:solidFill>
                <a:latin typeface="Arial" pitchFamily="34" charset="0"/>
                <a:ea typeface="ＭＳ Ｐゴシック" pitchFamily="50" charset="-128"/>
              </a:defRPr>
            </a:lvl1pPr>
            <a:lvl2pPr marL="742950" indent="-285750" eaLnBrk="0" hangingPunct="0">
              <a:defRPr kumimoji="1" sz="2000">
                <a:solidFill>
                  <a:schemeClr val="tx1"/>
                </a:solidFill>
                <a:latin typeface="Arial" pitchFamily="34" charset="0"/>
                <a:ea typeface="ＭＳ Ｐゴシック" pitchFamily="50" charset="-128"/>
              </a:defRPr>
            </a:lvl2pPr>
            <a:lvl3pPr marL="1143000" indent="-228600" eaLnBrk="0" hangingPunct="0">
              <a:defRPr kumimoji="1" sz="2000">
                <a:solidFill>
                  <a:schemeClr val="tx1"/>
                </a:solidFill>
                <a:latin typeface="Arial" pitchFamily="34" charset="0"/>
                <a:ea typeface="ＭＳ Ｐゴシック" pitchFamily="50" charset="-128"/>
              </a:defRPr>
            </a:lvl3pPr>
            <a:lvl4pPr marL="1600200" indent="-228600" eaLnBrk="0" hangingPunct="0">
              <a:defRPr kumimoji="1" sz="2000">
                <a:solidFill>
                  <a:schemeClr val="tx1"/>
                </a:solidFill>
                <a:latin typeface="Arial" pitchFamily="34" charset="0"/>
                <a:ea typeface="ＭＳ Ｐゴシック" pitchFamily="50" charset="-128"/>
              </a:defRPr>
            </a:lvl4pPr>
            <a:lvl5pPr marL="2057400" indent="-228600" eaLnBrk="0" hangingPunct="0">
              <a:defRPr kumimoji="1" sz="20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defRPr/>
            </a:pPr>
            <a:fld id="{A7ADFCDD-CDF9-4A96-BAA6-72AC72775FCB}" type="slidenum">
              <a:rPr kumimoji="0" lang="en-US" altLang="ja-JP" sz="1200" smtClean="0">
                <a:solidFill>
                  <a:srgbClr val="000000"/>
                </a:solidFill>
                <a:latin typeface="Calibri" pitchFamily="34" charset="0"/>
              </a:rPr>
              <a:pPr algn="ctr" eaLnBrk="1" fontAlgn="base" hangingPunct="1">
                <a:spcBef>
                  <a:spcPct val="0"/>
                </a:spcBef>
                <a:spcAft>
                  <a:spcPct val="0"/>
                </a:spcAft>
                <a:defRPr/>
              </a:pPr>
              <a:t>‹#›</a:t>
            </a:fld>
            <a:endParaRPr kumimoji="0" lang="en-US" altLang="ja-JP" sz="1200">
              <a:solidFill>
                <a:srgbClr val="000000"/>
              </a:solidFill>
              <a:latin typeface="Calibri" pitchFamily="34" charset="0"/>
            </a:endParaRPr>
          </a:p>
        </p:txBody>
      </p:sp>
    </p:spTree>
    <p:extLst>
      <p:ext uri="{BB962C8B-B14F-4D97-AF65-F5344CB8AC3E}">
        <p14:creationId xmlns:p14="http://schemas.microsoft.com/office/powerpoint/2010/main" val="25410712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4_タイトルとコンテンツ">
    <p:spTree>
      <p:nvGrpSpPr>
        <p:cNvPr id="1" name=""/>
        <p:cNvGrpSpPr/>
        <p:nvPr/>
      </p:nvGrpSpPr>
      <p:grpSpPr>
        <a:xfrm>
          <a:off x="0" y="0"/>
          <a:ext cx="0" cy="0"/>
          <a:chOff x="0" y="0"/>
          <a:chExt cx="0" cy="0"/>
        </a:xfrm>
      </p:grpSpPr>
      <p:cxnSp>
        <p:nvCxnSpPr>
          <p:cNvPr id="2" name="直線コネクタ 6"/>
          <p:cNvCxnSpPr>
            <a:cxnSpLocks noChangeShapeType="1"/>
          </p:cNvCxnSpPr>
          <p:nvPr userDrawn="1"/>
        </p:nvCxnSpPr>
        <p:spPr bwMode="auto">
          <a:xfrm>
            <a:off x="0" y="401639"/>
            <a:ext cx="9906000"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3" name="スライド番号プレースホルダ 2"/>
          <p:cNvSpPr txBox="1">
            <a:spLocks/>
          </p:cNvSpPr>
          <p:nvPr userDrawn="1"/>
        </p:nvSpPr>
        <p:spPr bwMode="auto">
          <a:xfrm>
            <a:off x="9402763" y="33338"/>
            <a:ext cx="436562"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778" tIns="45389" rIns="90778" bIns="45389" anchor="ctr" anchorCtr="1"/>
          <a:lstStyle>
            <a:lvl1pPr eaLnBrk="0" hangingPunct="0">
              <a:defRPr kumimoji="1" sz="2000">
                <a:solidFill>
                  <a:schemeClr val="tx1"/>
                </a:solidFill>
                <a:latin typeface="Arial" pitchFamily="34" charset="0"/>
                <a:ea typeface="ＭＳ Ｐゴシック" pitchFamily="50" charset="-128"/>
              </a:defRPr>
            </a:lvl1pPr>
            <a:lvl2pPr marL="742950" indent="-285750" eaLnBrk="0" hangingPunct="0">
              <a:defRPr kumimoji="1" sz="2000">
                <a:solidFill>
                  <a:schemeClr val="tx1"/>
                </a:solidFill>
                <a:latin typeface="Arial" pitchFamily="34" charset="0"/>
                <a:ea typeface="ＭＳ Ｐゴシック" pitchFamily="50" charset="-128"/>
              </a:defRPr>
            </a:lvl2pPr>
            <a:lvl3pPr marL="1143000" indent="-228600" eaLnBrk="0" hangingPunct="0">
              <a:defRPr kumimoji="1" sz="2000">
                <a:solidFill>
                  <a:schemeClr val="tx1"/>
                </a:solidFill>
                <a:latin typeface="Arial" pitchFamily="34" charset="0"/>
                <a:ea typeface="ＭＳ Ｐゴシック" pitchFamily="50" charset="-128"/>
              </a:defRPr>
            </a:lvl3pPr>
            <a:lvl4pPr marL="1600200" indent="-228600" eaLnBrk="0" hangingPunct="0">
              <a:defRPr kumimoji="1" sz="2000">
                <a:solidFill>
                  <a:schemeClr val="tx1"/>
                </a:solidFill>
                <a:latin typeface="Arial" pitchFamily="34" charset="0"/>
                <a:ea typeface="ＭＳ Ｐゴシック" pitchFamily="50" charset="-128"/>
              </a:defRPr>
            </a:lvl4pPr>
            <a:lvl5pPr marL="2057400" indent="-228600" eaLnBrk="0" hangingPunct="0">
              <a:defRPr kumimoji="1" sz="20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defRPr/>
            </a:pPr>
            <a:fld id="{EA5FB724-38DB-47EC-8E5F-D8332126094A}" type="slidenum">
              <a:rPr kumimoji="0" lang="en-US" altLang="ja-JP" sz="1200" smtClean="0">
                <a:solidFill>
                  <a:srgbClr val="000000"/>
                </a:solidFill>
                <a:latin typeface="Calibri" pitchFamily="34" charset="0"/>
              </a:rPr>
              <a:pPr algn="ctr" eaLnBrk="1" fontAlgn="base" hangingPunct="1">
                <a:spcBef>
                  <a:spcPct val="0"/>
                </a:spcBef>
                <a:spcAft>
                  <a:spcPct val="0"/>
                </a:spcAft>
                <a:defRPr/>
              </a:pPr>
              <a:t>‹#›</a:t>
            </a:fld>
            <a:endParaRPr kumimoji="0" lang="en-US" altLang="ja-JP" sz="1200">
              <a:solidFill>
                <a:srgbClr val="000000"/>
              </a:solidFill>
              <a:latin typeface="Calibri" pitchFamily="34" charset="0"/>
            </a:endParaRPr>
          </a:p>
        </p:txBody>
      </p:sp>
    </p:spTree>
    <p:extLst>
      <p:ext uri="{BB962C8B-B14F-4D97-AF65-F5344CB8AC3E}">
        <p14:creationId xmlns:p14="http://schemas.microsoft.com/office/powerpoint/2010/main" val="1607488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5_タイトルとコンテンツ">
    <p:spTree>
      <p:nvGrpSpPr>
        <p:cNvPr id="1" name=""/>
        <p:cNvGrpSpPr/>
        <p:nvPr/>
      </p:nvGrpSpPr>
      <p:grpSpPr>
        <a:xfrm>
          <a:off x="0" y="0"/>
          <a:ext cx="0" cy="0"/>
          <a:chOff x="0" y="0"/>
          <a:chExt cx="0" cy="0"/>
        </a:xfrm>
      </p:grpSpPr>
      <p:cxnSp>
        <p:nvCxnSpPr>
          <p:cNvPr id="2" name="直線コネクタ 6"/>
          <p:cNvCxnSpPr>
            <a:cxnSpLocks noChangeShapeType="1"/>
          </p:cNvCxnSpPr>
          <p:nvPr userDrawn="1"/>
        </p:nvCxnSpPr>
        <p:spPr bwMode="auto">
          <a:xfrm>
            <a:off x="0" y="401639"/>
            <a:ext cx="9906000"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3" name="スライド番号プレースホルダ 2"/>
          <p:cNvSpPr txBox="1">
            <a:spLocks/>
          </p:cNvSpPr>
          <p:nvPr userDrawn="1"/>
        </p:nvSpPr>
        <p:spPr bwMode="auto">
          <a:xfrm>
            <a:off x="9402763" y="33338"/>
            <a:ext cx="436562"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778" tIns="45389" rIns="90778" bIns="45389" anchor="ctr" anchorCtr="1"/>
          <a:lstStyle>
            <a:lvl1pPr eaLnBrk="0" hangingPunct="0">
              <a:defRPr kumimoji="1" sz="2000">
                <a:solidFill>
                  <a:schemeClr val="tx1"/>
                </a:solidFill>
                <a:latin typeface="Arial" pitchFamily="34" charset="0"/>
                <a:ea typeface="ＭＳ Ｐゴシック" pitchFamily="50" charset="-128"/>
              </a:defRPr>
            </a:lvl1pPr>
            <a:lvl2pPr marL="742950" indent="-285750" eaLnBrk="0" hangingPunct="0">
              <a:defRPr kumimoji="1" sz="2000">
                <a:solidFill>
                  <a:schemeClr val="tx1"/>
                </a:solidFill>
                <a:latin typeface="Arial" pitchFamily="34" charset="0"/>
                <a:ea typeface="ＭＳ Ｐゴシック" pitchFamily="50" charset="-128"/>
              </a:defRPr>
            </a:lvl2pPr>
            <a:lvl3pPr marL="1143000" indent="-228600" eaLnBrk="0" hangingPunct="0">
              <a:defRPr kumimoji="1" sz="2000">
                <a:solidFill>
                  <a:schemeClr val="tx1"/>
                </a:solidFill>
                <a:latin typeface="Arial" pitchFamily="34" charset="0"/>
                <a:ea typeface="ＭＳ Ｐゴシック" pitchFamily="50" charset="-128"/>
              </a:defRPr>
            </a:lvl3pPr>
            <a:lvl4pPr marL="1600200" indent="-228600" eaLnBrk="0" hangingPunct="0">
              <a:defRPr kumimoji="1" sz="2000">
                <a:solidFill>
                  <a:schemeClr val="tx1"/>
                </a:solidFill>
                <a:latin typeface="Arial" pitchFamily="34" charset="0"/>
                <a:ea typeface="ＭＳ Ｐゴシック" pitchFamily="50" charset="-128"/>
              </a:defRPr>
            </a:lvl4pPr>
            <a:lvl5pPr marL="2057400" indent="-228600" eaLnBrk="0" hangingPunct="0">
              <a:defRPr kumimoji="1" sz="20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defRPr/>
            </a:pPr>
            <a:fld id="{31CAAB5E-9E07-4855-BCC0-90E42B101207}" type="slidenum">
              <a:rPr kumimoji="0" lang="en-US" altLang="ja-JP" sz="1200" smtClean="0">
                <a:solidFill>
                  <a:srgbClr val="000000"/>
                </a:solidFill>
                <a:latin typeface="Calibri" pitchFamily="34" charset="0"/>
              </a:rPr>
              <a:pPr algn="ctr" eaLnBrk="1" fontAlgn="base" hangingPunct="1">
                <a:spcBef>
                  <a:spcPct val="0"/>
                </a:spcBef>
                <a:spcAft>
                  <a:spcPct val="0"/>
                </a:spcAft>
                <a:defRPr/>
              </a:pPr>
              <a:t>‹#›</a:t>
            </a:fld>
            <a:endParaRPr kumimoji="0" lang="en-US" altLang="ja-JP" sz="1200">
              <a:solidFill>
                <a:srgbClr val="000000"/>
              </a:solidFill>
              <a:latin typeface="Calibri" pitchFamily="34" charset="0"/>
            </a:endParaRPr>
          </a:p>
        </p:txBody>
      </p:sp>
    </p:spTree>
    <p:extLst>
      <p:ext uri="{BB962C8B-B14F-4D97-AF65-F5344CB8AC3E}">
        <p14:creationId xmlns:p14="http://schemas.microsoft.com/office/powerpoint/2010/main" val="12724150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6_タイトルとコンテンツ">
    <p:spTree>
      <p:nvGrpSpPr>
        <p:cNvPr id="1" name=""/>
        <p:cNvGrpSpPr/>
        <p:nvPr/>
      </p:nvGrpSpPr>
      <p:grpSpPr>
        <a:xfrm>
          <a:off x="0" y="0"/>
          <a:ext cx="0" cy="0"/>
          <a:chOff x="0" y="0"/>
          <a:chExt cx="0" cy="0"/>
        </a:xfrm>
      </p:grpSpPr>
      <p:cxnSp>
        <p:nvCxnSpPr>
          <p:cNvPr id="2" name="直線コネクタ 6"/>
          <p:cNvCxnSpPr>
            <a:cxnSpLocks noChangeShapeType="1"/>
          </p:cNvCxnSpPr>
          <p:nvPr userDrawn="1"/>
        </p:nvCxnSpPr>
        <p:spPr bwMode="auto">
          <a:xfrm>
            <a:off x="0" y="401639"/>
            <a:ext cx="9906000"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3" name="スライド番号プレースホルダ 2"/>
          <p:cNvSpPr txBox="1">
            <a:spLocks/>
          </p:cNvSpPr>
          <p:nvPr userDrawn="1"/>
        </p:nvSpPr>
        <p:spPr bwMode="auto">
          <a:xfrm>
            <a:off x="9402763" y="33338"/>
            <a:ext cx="436562"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778" tIns="45389" rIns="90778" bIns="45389" anchor="ctr" anchorCtr="1"/>
          <a:lstStyle>
            <a:lvl1pPr eaLnBrk="0" hangingPunct="0">
              <a:defRPr kumimoji="1" sz="2000">
                <a:solidFill>
                  <a:schemeClr val="tx1"/>
                </a:solidFill>
                <a:latin typeface="Arial" pitchFamily="34" charset="0"/>
                <a:ea typeface="ＭＳ Ｐゴシック" pitchFamily="50" charset="-128"/>
              </a:defRPr>
            </a:lvl1pPr>
            <a:lvl2pPr marL="742950" indent="-285750" eaLnBrk="0" hangingPunct="0">
              <a:defRPr kumimoji="1" sz="2000">
                <a:solidFill>
                  <a:schemeClr val="tx1"/>
                </a:solidFill>
                <a:latin typeface="Arial" pitchFamily="34" charset="0"/>
                <a:ea typeface="ＭＳ Ｐゴシック" pitchFamily="50" charset="-128"/>
              </a:defRPr>
            </a:lvl2pPr>
            <a:lvl3pPr marL="1143000" indent="-228600" eaLnBrk="0" hangingPunct="0">
              <a:defRPr kumimoji="1" sz="2000">
                <a:solidFill>
                  <a:schemeClr val="tx1"/>
                </a:solidFill>
                <a:latin typeface="Arial" pitchFamily="34" charset="0"/>
                <a:ea typeface="ＭＳ Ｐゴシック" pitchFamily="50" charset="-128"/>
              </a:defRPr>
            </a:lvl3pPr>
            <a:lvl4pPr marL="1600200" indent="-228600" eaLnBrk="0" hangingPunct="0">
              <a:defRPr kumimoji="1" sz="2000">
                <a:solidFill>
                  <a:schemeClr val="tx1"/>
                </a:solidFill>
                <a:latin typeface="Arial" pitchFamily="34" charset="0"/>
                <a:ea typeface="ＭＳ Ｐゴシック" pitchFamily="50" charset="-128"/>
              </a:defRPr>
            </a:lvl4pPr>
            <a:lvl5pPr marL="2057400" indent="-228600" eaLnBrk="0" hangingPunct="0">
              <a:defRPr kumimoji="1" sz="20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defRPr/>
            </a:pPr>
            <a:fld id="{B82DDA2C-C7AF-400C-82EB-D76BABBAA97D}" type="slidenum">
              <a:rPr kumimoji="0" lang="en-US" altLang="ja-JP" sz="1200" smtClean="0">
                <a:solidFill>
                  <a:srgbClr val="000000"/>
                </a:solidFill>
                <a:latin typeface="Calibri" pitchFamily="34" charset="0"/>
              </a:rPr>
              <a:pPr algn="ctr" eaLnBrk="1" fontAlgn="base" hangingPunct="1">
                <a:spcBef>
                  <a:spcPct val="0"/>
                </a:spcBef>
                <a:spcAft>
                  <a:spcPct val="0"/>
                </a:spcAft>
                <a:defRPr/>
              </a:pPr>
              <a:t>‹#›</a:t>
            </a:fld>
            <a:endParaRPr kumimoji="0" lang="en-US" altLang="ja-JP" sz="1200">
              <a:solidFill>
                <a:srgbClr val="000000"/>
              </a:solidFill>
              <a:latin typeface="Calibri" pitchFamily="34" charset="0"/>
            </a:endParaRPr>
          </a:p>
        </p:txBody>
      </p:sp>
    </p:spTree>
    <p:extLst>
      <p:ext uri="{BB962C8B-B14F-4D97-AF65-F5344CB8AC3E}">
        <p14:creationId xmlns:p14="http://schemas.microsoft.com/office/powerpoint/2010/main" val="1667333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D66D04-D773-40C1-987B-D42E71B0905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6143599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7_タイトルとコンテンツ">
    <p:spTree>
      <p:nvGrpSpPr>
        <p:cNvPr id="1" name=""/>
        <p:cNvGrpSpPr/>
        <p:nvPr/>
      </p:nvGrpSpPr>
      <p:grpSpPr>
        <a:xfrm>
          <a:off x="0" y="0"/>
          <a:ext cx="0" cy="0"/>
          <a:chOff x="0" y="0"/>
          <a:chExt cx="0" cy="0"/>
        </a:xfrm>
      </p:grpSpPr>
      <p:cxnSp>
        <p:nvCxnSpPr>
          <p:cNvPr id="2" name="直線コネクタ 6"/>
          <p:cNvCxnSpPr>
            <a:cxnSpLocks noChangeShapeType="1"/>
          </p:cNvCxnSpPr>
          <p:nvPr userDrawn="1"/>
        </p:nvCxnSpPr>
        <p:spPr bwMode="auto">
          <a:xfrm>
            <a:off x="0" y="401639"/>
            <a:ext cx="9906000"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3" name="スライド番号プレースホルダ 2"/>
          <p:cNvSpPr txBox="1">
            <a:spLocks/>
          </p:cNvSpPr>
          <p:nvPr userDrawn="1"/>
        </p:nvSpPr>
        <p:spPr bwMode="auto">
          <a:xfrm>
            <a:off x="9402763" y="33338"/>
            <a:ext cx="436562"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778" tIns="45389" rIns="90778" bIns="45389" anchor="ctr" anchorCtr="1"/>
          <a:lstStyle>
            <a:lvl1pPr eaLnBrk="0" hangingPunct="0">
              <a:defRPr kumimoji="1" sz="2000">
                <a:solidFill>
                  <a:schemeClr val="tx1"/>
                </a:solidFill>
                <a:latin typeface="Arial" pitchFamily="34" charset="0"/>
                <a:ea typeface="ＭＳ Ｐゴシック" pitchFamily="50" charset="-128"/>
              </a:defRPr>
            </a:lvl1pPr>
            <a:lvl2pPr marL="742950" indent="-285750" eaLnBrk="0" hangingPunct="0">
              <a:defRPr kumimoji="1" sz="2000">
                <a:solidFill>
                  <a:schemeClr val="tx1"/>
                </a:solidFill>
                <a:latin typeface="Arial" pitchFamily="34" charset="0"/>
                <a:ea typeface="ＭＳ Ｐゴシック" pitchFamily="50" charset="-128"/>
              </a:defRPr>
            </a:lvl2pPr>
            <a:lvl3pPr marL="1143000" indent="-228600" eaLnBrk="0" hangingPunct="0">
              <a:defRPr kumimoji="1" sz="2000">
                <a:solidFill>
                  <a:schemeClr val="tx1"/>
                </a:solidFill>
                <a:latin typeface="Arial" pitchFamily="34" charset="0"/>
                <a:ea typeface="ＭＳ Ｐゴシック" pitchFamily="50" charset="-128"/>
              </a:defRPr>
            </a:lvl3pPr>
            <a:lvl4pPr marL="1600200" indent="-228600" eaLnBrk="0" hangingPunct="0">
              <a:defRPr kumimoji="1" sz="2000">
                <a:solidFill>
                  <a:schemeClr val="tx1"/>
                </a:solidFill>
                <a:latin typeface="Arial" pitchFamily="34" charset="0"/>
                <a:ea typeface="ＭＳ Ｐゴシック" pitchFamily="50" charset="-128"/>
              </a:defRPr>
            </a:lvl4pPr>
            <a:lvl5pPr marL="2057400" indent="-228600" eaLnBrk="0" hangingPunct="0">
              <a:defRPr kumimoji="1" sz="20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defRPr/>
            </a:pPr>
            <a:fld id="{B6F75149-A33E-437F-A8D7-E5FE783734C7}" type="slidenum">
              <a:rPr kumimoji="0" lang="en-US" altLang="ja-JP" sz="1200" smtClean="0">
                <a:solidFill>
                  <a:srgbClr val="000000"/>
                </a:solidFill>
                <a:latin typeface="Calibri" pitchFamily="34" charset="0"/>
              </a:rPr>
              <a:pPr algn="ctr" eaLnBrk="1" fontAlgn="base" hangingPunct="1">
                <a:spcBef>
                  <a:spcPct val="0"/>
                </a:spcBef>
                <a:spcAft>
                  <a:spcPct val="0"/>
                </a:spcAft>
                <a:defRPr/>
              </a:pPr>
              <a:t>‹#›</a:t>
            </a:fld>
            <a:endParaRPr kumimoji="0" lang="en-US" altLang="ja-JP" sz="1200">
              <a:solidFill>
                <a:srgbClr val="000000"/>
              </a:solidFill>
              <a:latin typeface="Calibri" pitchFamily="34" charset="0"/>
            </a:endParaRPr>
          </a:p>
        </p:txBody>
      </p:sp>
    </p:spTree>
    <p:extLst>
      <p:ext uri="{BB962C8B-B14F-4D97-AF65-F5344CB8AC3E}">
        <p14:creationId xmlns:p14="http://schemas.microsoft.com/office/powerpoint/2010/main" val="30639188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9_タイトルとコンテンツ">
    <p:spTree>
      <p:nvGrpSpPr>
        <p:cNvPr id="1" name=""/>
        <p:cNvGrpSpPr/>
        <p:nvPr/>
      </p:nvGrpSpPr>
      <p:grpSpPr>
        <a:xfrm>
          <a:off x="0" y="0"/>
          <a:ext cx="0" cy="0"/>
          <a:chOff x="0" y="0"/>
          <a:chExt cx="0" cy="0"/>
        </a:xfrm>
      </p:grpSpPr>
      <p:cxnSp>
        <p:nvCxnSpPr>
          <p:cNvPr id="2" name="直線コネクタ 6"/>
          <p:cNvCxnSpPr>
            <a:cxnSpLocks noChangeShapeType="1"/>
          </p:cNvCxnSpPr>
          <p:nvPr userDrawn="1"/>
        </p:nvCxnSpPr>
        <p:spPr bwMode="auto">
          <a:xfrm>
            <a:off x="0" y="401639"/>
            <a:ext cx="9906000"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3" name="スライド番号プレースホルダ 2"/>
          <p:cNvSpPr txBox="1">
            <a:spLocks/>
          </p:cNvSpPr>
          <p:nvPr userDrawn="1"/>
        </p:nvSpPr>
        <p:spPr bwMode="auto">
          <a:xfrm>
            <a:off x="9402763" y="33338"/>
            <a:ext cx="436562"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778" tIns="45389" rIns="90778" bIns="45389" anchor="ctr" anchorCtr="1"/>
          <a:lstStyle>
            <a:lvl1pPr eaLnBrk="0" hangingPunct="0">
              <a:defRPr kumimoji="1" sz="2000">
                <a:solidFill>
                  <a:schemeClr val="tx1"/>
                </a:solidFill>
                <a:latin typeface="Arial" pitchFamily="34" charset="0"/>
                <a:ea typeface="ＭＳ Ｐゴシック" pitchFamily="50" charset="-128"/>
              </a:defRPr>
            </a:lvl1pPr>
            <a:lvl2pPr marL="742950" indent="-285750" eaLnBrk="0" hangingPunct="0">
              <a:defRPr kumimoji="1" sz="2000">
                <a:solidFill>
                  <a:schemeClr val="tx1"/>
                </a:solidFill>
                <a:latin typeface="Arial" pitchFamily="34" charset="0"/>
                <a:ea typeface="ＭＳ Ｐゴシック" pitchFamily="50" charset="-128"/>
              </a:defRPr>
            </a:lvl2pPr>
            <a:lvl3pPr marL="1143000" indent="-228600" eaLnBrk="0" hangingPunct="0">
              <a:defRPr kumimoji="1" sz="2000">
                <a:solidFill>
                  <a:schemeClr val="tx1"/>
                </a:solidFill>
                <a:latin typeface="Arial" pitchFamily="34" charset="0"/>
                <a:ea typeface="ＭＳ Ｐゴシック" pitchFamily="50" charset="-128"/>
              </a:defRPr>
            </a:lvl3pPr>
            <a:lvl4pPr marL="1600200" indent="-228600" eaLnBrk="0" hangingPunct="0">
              <a:defRPr kumimoji="1" sz="2000">
                <a:solidFill>
                  <a:schemeClr val="tx1"/>
                </a:solidFill>
                <a:latin typeface="Arial" pitchFamily="34" charset="0"/>
                <a:ea typeface="ＭＳ Ｐゴシック" pitchFamily="50" charset="-128"/>
              </a:defRPr>
            </a:lvl4pPr>
            <a:lvl5pPr marL="2057400" indent="-228600" eaLnBrk="0" hangingPunct="0">
              <a:defRPr kumimoji="1" sz="20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defRPr/>
            </a:pPr>
            <a:fld id="{C121A814-C22D-4C94-80E4-50E79EC35B59}" type="slidenum">
              <a:rPr kumimoji="0" lang="en-US" altLang="ja-JP" sz="1200" smtClean="0">
                <a:solidFill>
                  <a:srgbClr val="000000"/>
                </a:solidFill>
                <a:latin typeface="Calibri" pitchFamily="34" charset="0"/>
              </a:rPr>
              <a:pPr algn="ctr" eaLnBrk="1" fontAlgn="base" hangingPunct="1">
                <a:spcBef>
                  <a:spcPct val="0"/>
                </a:spcBef>
                <a:spcAft>
                  <a:spcPct val="0"/>
                </a:spcAft>
                <a:defRPr/>
              </a:pPr>
              <a:t>‹#›</a:t>
            </a:fld>
            <a:endParaRPr kumimoji="0" lang="en-US" altLang="ja-JP" sz="1200">
              <a:solidFill>
                <a:srgbClr val="000000"/>
              </a:solidFill>
              <a:latin typeface="Calibri" pitchFamily="34" charset="0"/>
            </a:endParaRPr>
          </a:p>
        </p:txBody>
      </p:sp>
    </p:spTree>
    <p:extLst>
      <p:ext uri="{BB962C8B-B14F-4D97-AF65-F5344CB8AC3E}">
        <p14:creationId xmlns:p14="http://schemas.microsoft.com/office/powerpoint/2010/main" val="7981172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7" name="タイトル 1"/>
          <p:cNvSpPr>
            <a:spLocks noGrp="1"/>
          </p:cNvSpPr>
          <p:nvPr>
            <p:ph type="title"/>
          </p:nvPr>
        </p:nvSpPr>
        <p:spPr>
          <a:xfrm>
            <a:off x="495301" y="45536"/>
            <a:ext cx="8915400" cy="357190"/>
          </a:xfrm>
        </p:spPr>
        <p:txBody>
          <a:bodyPr>
            <a:noAutofit/>
          </a:bodyPr>
          <a:lstStyle>
            <a:lvl1pPr>
              <a:defRPr sz="2400"/>
            </a:lvl1pPr>
          </a:lstStyle>
          <a:p>
            <a:r>
              <a:rPr lang="ja-JP" altLang="en-US" dirty="0"/>
              <a:t>マスタ タイトルの書式設定</a:t>
            </a:r>
          </a:p>
        </p:txBody>
      </p:sp>
    </p:spTree>
    <p:extLst>
      <p:ext uri="{BB962C8B-B14F-4D97-AF65-F5344CB8AC3E}">
        <p14:creationId xmlns:p14="http://schemas.microsoft.com/office/powerpoint/2010/main" val="165495"/>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44"/>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4"/>
            <a:ext cx="8420100" cy="1500187"/>
          </a:xfrm>
        </p:spPr>
        <p:txBody>
          <a:bodyPr anchor="b"/>
          <a:lstStyle>
            <a:lvl1pPr marL="0" indent="0">
              <a:buNone/>
              <a:defRPr sz="2000"/>
            </a:lvl1pPr>
            <a:lvl2pPr marL="453912" indent="0">
              <a:buNone/>
              <a:defRPr sz="1800"/>
            </a:lvl2pPr>
            <a:lvl3pPr marL="907828" indent="0">
              <a:buNone/>
              <a:defRPr sz="1600"/>
            </a:lvl3pPr>
            <a:lvl4pPr marL="1361740" indent="0">
              <a:buNone/>
              <a:defRPr sz="1400"/>
            </a:lvl4pPr>
            <a:lvl5pPr marL="1815655" indent="0">
              <a:buNone/>
              <a:defRPr sz="1400"/>
            </a:lvl5pPr>
            <a:lvl6pPr marL="2269569" indent="0">
              <a:buNone/>
              <a:defRPr sz="1400"/>
            </a:lvl6pPr>
            <a:lvl7pPr marL="2723481" indent="0">
              <a:buNone/>
              <a:defRPr sz="1400"/>
            </a:lvl7pPr>
            <a:lvl8pPr marL="3177392" indent="0">
              <a:buNone/>
              <a:defRPr sz="1400"/>
            </a:lvl8pPr>
            <a:lvl9pPr marL="3631306"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3277444-40F5-4BA4-A982-49EAEA239916}"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045774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41"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3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6D1E1EA-216D-4456-9297-0E503FAAED8B}"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570841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3912" indent="0">
              <a:buNone/>
              <a:defRPr sz="2000" b="1"/>
            </a:lvl2pPr>
            <a:lvl3pPr marL="907828" indent="0">
              <a:buNone/>
              <a:defRPr sz="1800" b="1"/>
            </a:lvl3pPr>
            <a:lvl4pPr marL="1361740" indent="0">
              <a:buNone/>
              <a:defRPr sz="1600" b="1"/>
            </a:lvl4pPr>
            <a:lvl5pPr marL="1815655" indent="0">
              <a:buNone/>
              <a:defRPr sz="1600" b="1"/>
            </a:lvl5pPr>
            <a:lvl6pPr marL="2269569" indent="0">
              <a:buNone/>
              <a:defRPr sz="1600" b="1"/>
            </a:lvl6pPr>
            <a:lvl7pPr marL="2723481" indent="0">
              <a:buNone/>
              <a:defRPr sz="1600" b="1"/>
            </a:lvl7pPr>
            <a:lvl8pPr marL="3177392" indent="0">
              <a:buNone/>
              <a:defRPr sz="1600" b="1"/>
            </a:lvl8pPr>
            <a:lvl9pPr marL="363130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8" y="1535113"/>
            <a:ext cx="4378325" cy="639762"/>
          </a:xfrm>
        </p:spPr>
        <p:txBody>
          <a:bodyPr anchor="b"/>
          <a:lstStyle>
            <a:lvl1pPr marL="0" indent="0">
              <a:buNone/>
              <a:defRPr sz="2400" b="1"/>
            </a:lvl1pPr>
            <a:lvl2pPr marL="453912" indent="0">
              <a:buNone/>
              <a:defRPr sz="2000" b="1"/>
            </a:lvl2pPr>
            <a:lvl3pPr marL="907828" indent="0">
              <a:buNone/>
              <a:defRPr sz="1800" b="1"/>
            </a:lvl3pPr>
            <a:lvl4pPr marL="1361740" indent="0">
              <a:buNone/>
              <a:defRPr sz="1600" b="1"/>
            </a:lvl4pPr>
            <a:lvl5pPr marL="1815655" indent="0">
              <a:buNone/>
              <a:defRPr sz="1600" b="1"/>
            </a:lvl5pPr>
            <a:lvl6pPr marL="2269569" indent="0">
              <a:buNone/>
              <a:defRPr sz="1600" b="1"/>
            </a:lvl6pPr>
            <a:lvl7pPr marL="2723481" indent="0">
              <a:buNone/>
              <a:defRPr sz="1600" b="1"/>
            </a:lvl7pPr>
            <a:lvl8pPr marL="3177392" indent="0">
              <a:buNone/>
              <a:defRPr sz="1600" b="1"/>
            </a:lvl8pPr>
            <a:lvl9pPr marL="363130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8"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69E3C36-29ED-41AF-87FC-F84BF2B4CC5E}"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33195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4F01FA3-5087-45E5-B7BA-E56FB3DFFD53}"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491361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2C3C897-3ED0-4632-958E-AFABB57A4506}"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82429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39" y="273054"/>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1" y="1435103"/>
            <a:ext cx="3259138" cy="4691063"/>
          </a:xfrm>
        </p:spPr>
        <p:txBody>
          <a:bodyPr/>
          <a:lstStyle>
            <a:lvl1pPr marL="0" indent="0">
              <a:buNone/>
              <a:defRPr sz="1400"/>
            </a:lvl1pPr>
            <a:lvl2pPr marL="453912" indent="0">
              <a:buNone/>
              <a:defRPr sz="1200"/>
            </a:lvl2pPr>
            <a:lvl3pPr marL="907828" indent="0">
              <a:buNone/>
              <a:defRPr sz="1000"/>
            </a:lvl3pPr>
            <a:lvl4pPr marL="1361740" indent="0">
              <a:buNone/>
              <a:defRPr sz="900"/>
            </a:lvl4pPr>
            <a:lvl5pPr marL="1815655" indent="0">
              <a:buNone/>
              <a:defRPr sz="900"/>
            </a:lvl5pPr>
            <a:lvl6pPr marL="2269569" indent="0">
              <a:buNone/>
              <a:defRPr sz="900"/>
            </a:lvl6pPr>
            <a:lvl7pPr marL="2723481" indent="0">
              <a:buNone/>
              <a:defRPr sz="900"/>
            </a:lvl7pPr>
            <a:lvl8pPr marL="3177392" indent="0">
              <a:buNone/>
              <a:defRPr sz="900"/>
            </a:lvl8pPr>
            <a:lvl9pPr marL="3631306"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8F3CEDF-464C-4DA3-A636-38E2A6DC52A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028477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3912" indent="0">
              <a:buNone/>
              <a:defRPr sz="2800"/>
            </a:lvl2pPr>
            <a:lvl3pPr marL="907828" indent="0">
              <a:buNone/>
              <a:defRPr sz="2400"/>
            </a:lvl3pPr>
            <a:lvl4pPr marL="1361740" indent="0">
              <a:buNone/>
              <a:defRPr sz="2000"/>
            </a:lvl4pPr>
            <a:lvl5pPr marL="1815655" indent="0">
              <a:buNone/>
              <a:defRPr sz="2000"/>
            </a:lvl5pPr>
            <a:lvl6pPr marL="2269569" indent="0">
              <a:buNone/>
              <a:defRPr sz="2000"/>
            </a:lvl6pPr>
            <a:lvl7pPr marL="2723481" indent="0">
              <a:buNone/>
              <a:defRPr sz="2000"/>
            </a:lvl7pPr>
            <a:lvl8pPr marL="3177392" indent="0">
              <a:buNone/>
              <a:defRPr sz="2000"/>
            </a:lvl8pPr>
            <a:lvl9pPr marL="3631306"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3912" indent="0">
              <a:buNone/>
              <a:defRPr sz="1200"/>
            </a:lvl2pPr>
            <a:lvl3pPr marL="907828" indent="0">
              <a:buNone/>
              <a:defRPr sz="1000"/>
            </a:lvl3pPr>
            <a:lvl4pPr marL="1361740" indent="0">
              <a:buNone/>
              <a:defRPr sz="900"/>
            </a:lvl4pPr>
            <a:lvl5pPr marL="1815655" indent="0">
              <a:buNone/>
              <a:defRPr sz="900"/>
            </a:lvl5pPr>
            <a:lvl6pPr marL="2269569" indent="0">
              <a:buNone/>
              <a:defRPr sz="900"/>
            </a:lvl6pPr>
            <a:lvl7pPr marL="2723481" indent="0">
              <a:buNone/>
              <a:defRPr sz="900"/>
            </a:lvl7pPr>
            <a:lvl8pPr marL="3177392" indent="0">
              <a:buNone/>
              <a:defRPr sz="900"/>
            </a:lvl8pPr>
            <a:lvl9pPr marL="3631306"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CF346D0-5DF7-4B97-A23C-3B46503AEDAD}"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3644980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71" tIns="45387" rIns="90771" bIns="45387"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71" tIns="45387" rIns="90771" bIns="4538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0771" tIns="45387" rIns="90771" bIns="45387" numCol="1" anchor="t" anchorCtr="0" compatLnSpc="1">
            <a:prstTxWarp prst="textNoShape">
              <a:avLst/>
            </a:prstTxWarp>
          </a:bodyPr>
          <a:lstStyle>
            <a:lvl1pPr>
              <a:defRPr sz="1400">
                <a:latin typeface="Arial" charset="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0771" tIns="45387" rIns="90771" bIns="45387"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7616825" y="6597650"/>
            <a:ext cx="2311400" cy="476250"/>
          </a:xfrm>
          <a:prstGeom prst="rect">
            <a:avLst/>
          </a:prstGeom>
          <a:noFill/>
          <a:ln w="9525">
            <a:noFill/>
            <a:miter lim="800000"/>
            <a:headEnd/>
            <a:tailEnd/>
          </a:ln>
          <a:effectLst/>
        </p:spPr>
        <p:txBody>
          <a:bodyPr vert="horz" wrap="square" lIns="90771" tIns="45387" rIns="90771" bIns="45387"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1A7DB3CB-DAA4-4880-B515-88264C44A61E}" type="slidenum">
              <a:rPr lang="en-US" altLang="ja-JP">
                <a:solidFill>
                  <a:prstClr val="black"/>
                </a:solidFill>
              </a:rPr>
              <a:pPr fontAlgn="base">
                <a:spcBef>
                  <a:spcPct val="0"/>
                </a:spcBef>
                <a:spcAft>
                  <a:spcPct val="0"/>
                </a:spcAft>
                <a:defRPr/>
              </a:pPr>
              <a:t>‹#›</a:t>
            </a:fld>
            <a:endParaRPr lang="en-US" altLang="ja-JP" dirty="0">
              <a:solidFill>
                <a:prstClr val="black"/>
              </a:solidFill>
            </a:endParaRPr>
          </a:p>
        </p:txBody>
      </p:sp>
    </p:spTree>
    <p:extLst>
      <p:ext uri="{BB962C8B-B14F-4D97-AF65-F5344CB8AC3E}">
        <p14:creationId xmlns:p14="http://schemas.microsoft.com/office/powerpoint/2010/main" val="39999479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7" r:id="rId15"/>
    <p:sldLayoutId id="2147483678" r:id="rId16"/>
    <p:sldLayoutId id="2147483679" r:id="rId17"/>
    <p:sldLayoutId id="2147483680" r:id="rId18"/>
    <p:sldLayoutId id="2147483681" r:id="rId19"/>
    <p:sldLayoutId id="2147483682" r:id="rId20"/>
    <p:sldLayoutId id="2147483683" r:id="rId21"/>
    <p:sldLayoutId id="2147483685" r:id="rId2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3912" algn="ctr" rtl="0" fontAlgn="base">
        <a:spcBef>
          <a:spcPct val="0"/>
        </a:spcBef>
        <a:spcAft>
          <a:spcPct val="0"/>
        </a:spcAft>
        <a:defRPr kumimoji="1" sz="4400">
          <a:solidFill>
            <a:schemeClr val="tx2"/>
          </a:solidFill>
          <a:latin typeface="Arial" charset="0"/>
          <a:ea typeface="ＭＳ Ｐゴシック" pitchFamily="50" charset="-128"/>
        </a:defRPr>
      </a:lvl6pPr>
      <a:lvl7pPr marL="907828" algn="ctr" rtl="0" fontAlgn="base">
        <a:spcBef>
          <a:spcPct val="0"/>
        </a:spcBef>
        <a:spcAft>
          <a:spcPct val="0"/>
        </a:spcAft>
        <a:defRPr kumimoji="1" sz="4400">
          <a:solidFill>
            <a:schemeClr val="tx2"/>
          </a:solidFill>
          <a:latin typeface="Arial" charset="0"/>
          <a:ea typeface="ＭＳ Ｐゴシック" pitchFamily="50" charset="-128"/>
        </a:defRPr>
      </a:lvl7pPr>
      <a:lvl8pPr marL="1361740" algn="ctr" rtl="0" fontAlgn="base">
        <a:spcBef>
          <a:spcPct val="0"/>
        </a:spcBef>
        <a:spcAft>
          <a:spcPct val="0"/>
        </a:spcAft>
        <a:defRPr kumimoji="1" sz="4400">
          <a:solidFill>
            <a:schemeClr val="tx2"/>
          </a:solidFill>
          <a:latin typeface="Arial" charset="0"/>
          <a:ea typeface="ＭＳ Ｐゴシック" pitchFamily="50" charset="-128"/>
        </a:defRPr>
      </a:lvl8pPr>
      <a:lvl9pPr marL="1815655"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0432" indent="-340432" algn="l" rtl="0" eaLnBrk="0" fontAlgn="base" hangingPunct="0">
        <a:spcBef>
          <a:spcPct val="20000"/>
        </a:spcBef>
        <a:spcAft>
          <a:spcPct val="0"/>
        </a:spcAft>
        <a:buChar char="•"/>
        <a:defRPr kumimoji="1" sz="3200">
          <a:solidFill>
            <a:schemeClr val="tx1"/>
          </a:solidFill>
          <a:latin typeface="+mn-lt"/>
          <a:ea typeface="+mn-ea"/>
          <a:cs typeface="+mn-cs"/>
        </a:defRPr>
      </a:lvl1pPr>
      <a:lvl2pPr marL="737607" indent="-283701" algn="l" rtl="0" eaLnBrk="0" fontAlgn="base" hangingPunct="0">
        <a:spcBef>
          <a:spcPct val="20000"/>
        </a:spcBef>
        <a:spcAft>
          <a:spcPct val="0"/>
        </a:spcAft>
        <a:buChar char="–"/>
        <a:defRPr kumimoji="1" sz="2800">
          <a:solidFill>
            <a:schemeClr val="tx1"/>
          </a:solidFill>
          <a:latin typeface="+mn-lt"/>
          <a:ea typeface="+mn-ea"/>
        </a:defRPr>
      </a:lvl2pPr>
      <a:lvl3pPr marL="1134788" indent="-226958" algn="l" rtl="0" eaLnBrk="0" fontAlgn="base" hangingPunct="0">
        <a:spcBef>
          <a:spcPct val="20000"/>
        </a:spcBef>
        <a:spcAft>
          <a:spcPct val="0"/>
        </a:spcAft>
        <a:buChar char="•"/>
        <a:defRPr kumimoji="1" sz="2400">
          <a:solidFill>
            <a:schemeClr val="tx1"/>
          </a:solidFill>
          <a:latin typeface="+mn-lt"/>
          <a:ea typeface="+mn-ea"/>
        </a:defRPr>
      </a:lvl3pPr>
      <a:lvl4pPr marL="1588696" indent="-226958" algn="l" rtl="0" eaLnBrk="0" fontAlgn="base" hangingPunct="0">
        <a:spcBef>
          <a:spcPct val="20000"/>
        </a:spcBef>
        <a:spcAft>
          <a:spcPct val="0"/>
        </a:spcAft>
        <a:buChar char="–"/>
        <a:defRPr kumimoji="1" sz="2000">
          <a:solidFill>
            <a:schemeClr val="tx1"/>
          </a:solidFill>
          <a:latin typeface="+mn-lt"/>
          <a:ea typeface="+mn-ea"/>
        </a:defRPr>
      </a:lvl4pPr>
      <a:lvl5pPr marL="2042608" indent="-226958" algn="l" rtl="0" eaLnBrk="0" fontAlgn="base" hangingPunct="0">
        <a:spcBef>
          <a:spcPct val="20000"/>
        </a:spcBef>
        <a:spcAft>
          <a:spcPct val="0"/>
        </a:spcAft>
        <a:buChar char="»"/>
        <a:defRPr kumimoji="1" sz="2000">
          <a:solidFill>
            <a:schemeClr val="tx1"/>
          </a:solidFill>
          <a:latin typeface="+mn-lt"/>
          <a:ea typeface="+mn-ea"/>
        </a:defRPr>
      </a:lvl5pPr>
      <a:lvl6pPr marL="2496523" indent="-226958" algn="l" rtl="0" fontAlgn="base">
        <a:spcBef>
          <a:spcPct val="20000"/>
        </a:spcBef>
        <a:spcAft>
          <a:spcPct val="0"/>
        </a:spcAft>
        <a:buChar char="»"/>
        <a:defRPr kumimoji="1" sz="2000">
          <a:solidFill>
            <a:schemeClr val="tx1"/>
          </a:solidFill>
          <a:latin typeface="+mn-lt"/>
          <a:ea typeface="+mn-ea"/>
        </a:defRPr>
      </a:lvl6pPr>
      <a:lvl7pPr marL="2950441" indent="-226958" algn="l" rtl="0" fontAlgn="base">
        <a:spcBef>
          <a:spcPct val="20000"/>
        </a:spcBef>
        <a:spcAft>
          <a:spcPct val="0"/>
        </a:spcAft>
        <a:buChar char="»"/>
        <a:defRPr kumimoji="1" sz="2000">
          <a:solidFill>
            <a:schemeClr val="tx1"/>
          </a:solidFill>
          <a:latin typeface="+mn-lt"/>
          <a:ea typeface="+mn-ea"/>
        </a:defRPr>
      </a:lvl7pPr>
      <a:lvl8pPr marL="3404355" indent="-226958" algn="l" rtl="0" fontAlgn="base">
        <a:spcBef>
          <a:spcPct val="20000"/>
        </a:spcBef>
        <a:spcAft>
          <a:spcPct val="0"/>
        </a:spcAft>
        <a:buChar char="»"/>
        <a:defRPr kumimoji="1" sz="2000">
          <a:solidFill>
            <a:schemeClr val="tx1"/>
          </a:solidFill>
          <a:latin typeface="+mn-lt"/>
          <a:ea typeface="+mn-ea"/>
        </a:defRPr>
      </a:lvl8pPr>
      <a:lvl9pPr marL="3858263" indent="-22695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07828" rtl="0" eaLnBrk="1" latinLnBrk="0" hangingPunct="1">
        <a:defRPr kumimoji="1" sz="1800" kern="1200">
          <a:solidFill>
            <a:schemeClr val="tx1"/>
          </a:solidFill>
          <a:latin typeface="+mn-lt"/>
          <a:ea typeface="+mn-ea"/>
          <a:cs typeface="+mn-cs"/>
        </a:defRPr>
      </a:lvl1pPr>
      <a:lvl2pPr marL="453912" algn="l" defTabSz="907828" rtl="0" eaLnBrk="1" latinLnBrk="0" hangingPunct="1">
        <a:defRPr kumimoji="1" sz="1800" kern="1200">
          <a:solidFill>
            <a:schemeClr val="tx1"/>
          </a:solidFill>
          <a:latin typeface="+mn-lt"/>
          <a:ea typeface="+mn-ea"/>
          <a:cs typeface="+mn-cs"/>
        </a:defRPr>
      </a:lvl2pPr>
      <a:lvl3pPr marL="907828" algn="l" defTabSz="907828" rtl="0" eaLnBrk="1" latinLnBrk="0" hangingPunct="1">
        <a:defRPr kumimoji="1" sz="1800" kern="1200">
          <a:solidFill>
            <a:schemeClr val="tx1"/>
          </a:solidFill>
          <a:latin typeface="+mn-lt"/>
          <a:ea typeface="+mn-ea"/>
          <a:cs typeface="+mn-cs"/>
        </a:defRPr>
      </a:lvl3pPr>
      <a:lvl4pPr marL="1361740" algn="l" defTabSz="907828" rtl="0" eaLnBrk="1" latinLnBrk="0" hangingPunct="1">
        <a:defRPr kumimoji="1" sz="1800" kern="1200">
          <a:solidFill>
            <a:schemeClr val="tx1"/>
          </a:solidFill>
          <a:latin typeface="+mn-lt"/>
          <a:ea typeface="+mn-ea"/>
          <a:cs typeface="+mn-cs"/>
        </a:defRPr>
      </a:lvl4pPr>
      <a:lvl5pPr marL="1815655" algn="l" defTabSz="907828" rtl="0" eaLnBrk="1" latinLnBrk="0" hangingPunct="1">
        <a:defRPr kumimoji="1" sz="1800" kern="1200">
          <a:solidFill>
            <a:schemeClr val="tx1"/>
          </a:solidFill>
          <a:latin typeface="+mn-lt"/>
          <a:ea typeface="+mn-ea"/>
          <a:cs typeface="+mn-cs"/>
        </a:defRPr>
      </a:lvl5pPr>
      <a:lvl6pPr marL="2269569" algn="l" defTabSz="907828" rtl="0" eaLnBrk="1" latinLnBrk="0" hangingPunct="1">
        <a:defRPr kumimoji="1" sz="1800" kern="1200">
          <a:solidFill>
            <a:schemeClr val="tx1"/>
          </a:solidFill>
          <a:latin typeface="+mn-lt"/>
          <a:ea typeface="+mn-ea"/>
          <a:cs typeface="+mn-cs"/>
        </a:defRPr>
      </a:lvl6pPr>
      <a:lvl7pPr marL="2723481" algn="l" defTabSz="907828" rtl="0" eaLnBrk="1" latinLnBrk="0" hangingPunct="1">
        <a:defRPr kumimoji="1" sz="1800" kern="1200">
          <a:solidFill>
            <a:schemeClr val="tx1"/>
          </a:solidFill>
          <a:latin typeface="+mn-lt"/>
          <a:ea typeface="+mn-ea"/>
          <a:cs typeface="+mn-cs"/>
        </a:defRPr>
      </a:lvl7pPr>
      <a:lvl8pPr marL="3177392" algn="l" defTabSz="907828" rtl="0" eaLnBrk="1" latinLnBrk="0" hangingPunct="1">
        <a:defRPr kumimoji="1" sz="1800" kern="1200">
          <a:solidFill>
            <a:schemeClr val="tx1"/>
          </a:solidFill>
          <a:latin typeface="+mn-lt"/>
          <a:ea typeface="+mn-ea"/>
          <a:cs typeface="+mn-cs"/>
        </a:defRPr>
      </a:lvl8pPr>
      <a:lvl9pPr marL="3631306" algn="l" defTabSz="90782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2273" y="1988840"/>
            <a:ext cx="9904413" cy="1401964"/>
          </a:xfrm>
          <a:prstGeom prst="rect">
            <a:avLst/>
          </a:prstGeom>
          <a:noFill/>
          <a:ln/>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lIns="91389" tIns="45695" rIns="91389" bIns="45695"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lvl="0" algn="ctr">
              <a:lnSpc>
                <a:spcPts val="3000"/>
              </a:lnSpc>
              <a:spcAft>
                <a:spcPts val="600"/>
              </a:spcAft>
              <a:defRPr/>
            </a:pPr>
            <a:r>
              <a:rPr lang="ja-JP" altLang="en-US" sz="3200" dirty="0">
                <a:ln w="1905">
                  <a:noFill/>
                </a:ln>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新たな裁判手続の創設</a:t>
            </a:r>
            <a:r>
              <a:rPr lang="ja-JP" altLang="en-US" sz="3200" dirty="0" smtClean="0">
                <a:ln w="1905">
                  <a:noFill/>
                </a:ln>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及び</a:t>
            </a:r>
            <a:endParaRPr lang="en-US" altLang="ja-JP" sz="3200" dirty="0" smtClean="0">
              <a:ln w="1905">
                <a:noFill/>
              </a:ln>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algn="ctr">
              <a:lnSpc>
                <a:spcPts val="3000"/>
              </a:lnSpc>
              <a:spcAft>
                <a:spcPts val="600"/>
              </a:spcAft>
              <a:defRPr/>
            </a:pPr>
            <a:r>
              <a:rPr lang="ja-JP" altLang="en-US" sz="3200" dirty="0" smtClean="0">
                <a:ln w="1905">
                  <a:noFill/>
                </a:ln>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特定</a:t>
            </a:r>
            <a:r>
              <a:rPr lang="ja-JP" altLang="en-US" sz="3200" dirty="0">
                <a:ln w="1905">
                  <a:noFill/>
                </a:ln>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の通信ログの早期</a:t>
            </a:r>
            <a:r>
              <a:rPr lang="ja-JP" altLang="en-US" sz="3200" dirty="0" smtClean="0">
                <a:ln w="1905">
                  <a:noFill/>
                </a:ln>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保全に係る論点</a:t>
            </a:r>
            <a:endParaRPr kumimoji="1" lang="en-US" altLang="ja-JP" sz="2400" i="0" u="none" strike="noStrike" kern="1200" cap="none" spc="0" normalizeH="0" baseline="0" noProof="0" dirty="0">
              <a:ln w="1905">
                <a:noFill/>
              </a:ln>
              <a:solidFill>
                <a:prstClr val="black"/>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6" name="正方形/長方形 5"/>
          <p:cNvSpPr/>
          <p:nvPr/>
        </p:nvSpPr>
        <p:spPr>
          <a:xfrm>
            <a:off x="8792310" y="79131"/>
            <a:ext cx="1078522" cy="756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17350" y="3256151"/>
            <a:ext cx="9671300" cy="70302"/>
          </a:xfrm>
          <a:prstGeom prst="rect">
            <a:avLst/>
          </a:prstGeom>
          <a:solidFill>
            <a:srgbClr val="F79646">
              <a:lumMod val="75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892741" rtl="0" eaLnBrk="1" fontAlgn="auto" latinLnBrk="0" hangingPunct="1">
              <a:lnSpc>
                <a:spcPct val="100000"/>
              </a:lnSpc>
              <a:spcBef>
                <a:spcPts val="0"/>
              </a:spcBef>
              <a:spcAft>
                <a:spcPts val="0"/>
              </a:spcAft>
              <a:buClrTx/>
              <a:buSzTx/>
              <a:buFontTx/>
              <a:buNone/>
              <a:tabLst/>
              <a:defRPr/>
            </a:pPr>
            <a:endParaRPr kumimoji="0" lang="ja-JP" altLang="en-US" sz="1757" b="0"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テキスト ボックス 7"/>
          <p:cNvSpPr txBox="1"/>
          <p:nvPr/>
        </p:nvSpPr>
        <p:spPr>
          <a:xfrm>
            <a:off x="8193360" y="281219"/>
            <a:ext cx="1416911" cy="391628"/>
          </a:xfrm>
          <a:prstGeom prst="rect">
            <a:avLst/>
          </a:prstGeom>
          <a:noFill/>
          <a:ln>
            <a:solidFill>
              <a:schemeClr val="tx1"/>
            </a:solidFill>
          </a:ln>
        </p:spPr>
        <p:txBody>
          <a:bodyPr wrap="square" tIns="72000" bIns="72000" rtlCol="0" anchor="ctr" anchorCtr="0">
            <a:spAutoFit/>
          </a:bodyPr>
          <a:lstStyle/>
          <a:p>
            <a:pPr marR="0" lvl="0" indent="0" algn="ctr" defTabSz="914400" fontAlgn="auto">
              <a:lnSpc>
                <a:spcPct val="1000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資料６－２</a:t>
            </a:r>
          </a:p>
        </p:txBody>
      </p:sp>
      <p:sp>
        <p:nvSpPr>
          <p:cNvPr id="16" name="正方形/長方形 15"/>
          <p:cNvSpPr/>
          <p:nvPr/>
        </p:nvSpPr>
        <p:spPr>
          <a:xfrm>
            <a:off x="2613734" y="5153338"/>
            <a:ext cx="4678532" cy="830946"/>
          </a:xfrm>
          <a:prstGeom prst="rect">
            <a:avLst/>
          </a:prstGeom>
        </p:spPr>
        <p:txBody>
          <a:bodyPr wrap="square" lIns="91389" tIns="45695" rIns="91389" bIns="45695">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ct val="20000"/>
              </a:spcBef>
              <a:spcAft>
                <a:spcPts val="0"/>
              </a:spcAft>
              <a:buClrTx/>
              <a:buSzTx/>
              <a:buFontTx/>
              <a:buNone/>
              <a:tabLst/>
              <a:defRPr/>
            </a:pPr>
            <a:r>
              <a:rPr lang="en-US" altLang="ja-JP" sz="2400" spc="300" noProof="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2020</a:t>
            </a:r>
            <a:r>
              <a:rPr kumimoji="1" lang="ja-JP" altLang="en-US" sz="2400" i="0" u="none" strike="noStrike" kern="1200" cap="none" spc="30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年９月</a:t>
            </a:r>
            <a:r>
              <a:rPr lang="en-US" altLang="ja-JP" sz="2400" spc="30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16</a:t>
            </a:r>
            <a:r>
              <a:rPr kumimoji="1" lang="ja-JP" altLang="en-US" sz="2400" i="0" u="none" strike="noStrike" kern="1200" cap="none" spc="30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日</a:t>
            </a:r>
            <a:endParaRPr lang="en-US" altLang="ja-JP" sz="2400" spc="30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1" fontAlgn="auto" latinLnBrk="0" hangingPunct="1">
              <a:lnSpc>
                <a:spcPct val="90000"/>
              </a:lnSpc>
              <a:spcBef>
                <a:spcPct val="20000"/>
              </a:spcBef>
              <a:spcAft>
                <a:spcPts val="0"/>
              </a:spcAft>
              <a:buClrTx/>
              <a:buSzTx/>
              <a:buFontTx/>
              <a:buNone/>
              <a:tabLst/>
              <a:defRPr/>
            </a:pPr>
            <a:r>
              <a:rPr kumimoji="1" lang="ja-JP" altLang="en-US" sz="2400" i="0" u="none" strike="noStrike" kern="1200" cap="none" spc="30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事務局</a:t>
            </a:r>
            <a:endParaRPr kumimoji="1" lang="en-US" altLang="ja-JP" sz="2400" i="0" u="none" strike="noStrike" kern="1200" cap="none" spc="30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p:txBody>
      </p:sp>
    </p:spTree>
    <p:extLst>
      <p:ext uri="{BB962C8B-B14F-4D97-AF65-F5344CB8AC3E}">
        <p14:creationId xmlns:p14="http://schemas.microsoft.com/office/powerpoint/2010/main" val="3715146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9</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③：</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発信者の権利利益の保護</a:t>
            </a: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48431" y="2564904"/>
            <a:ext cx="9555855" cy="2520280"/>
          </a:xfrm>
          <a:prstGeom prst="rect">
            <a:avLst/>
          </a:prstGeom>
          <a:solidFill>
            <a:schemeClr val="bg1"/>
          </a:solidFill>
          <a:ln w="6350">
            <a:solidFill>
              <a:schemeClr val="accent1"/>
            </a:solidFill>
            <a:prstDash val="dash"/>
          </a:ln>
          <a:effectLst/>
        </p:spPr>
        <p:txBody>
          <a:bodyPr wrap="square" tIns="252000" rtlCol="0">
            <a:noAutofit/>
          </a:bodyPr>
          <a:lstStyle/>
          <a:p>
            <a:pPr>
              <a:lnSpc>
                <a:spcPts val="2000"/>
              </a:lnSpc>
            </a:pPr>
            <a:r>
              <a:rPr lang="ja-JP" altLang="en-US" sz="1600" dirty="0">
                <a:latin typeface="Meiryo UI" panose="020B0604030504040204" pitchFamily="50" charset="-128"/>
                <a:ea typeface="Meiryo UI" panose="020B0604030504040204" pitchFamily="50" charset="-128"/>
              </a:rPr>
              <a:t>「開示請求を受けたプロバイダは、本来、裁判手続の中で発信者の意見を適切に反映するなど、発信者の利益を適切に擁護する役割を担うことが期待されるが、裁判上の請求に対応する件数の増加等により負担が増し、期待される役割を果たすことが困難になっているなどの課題があることから、こうした課題に対応するため、発信者の利益擁護及び手続保障が十分に確保される裁判手続の実現を図る必要がある。」</a:t>
            </a:r>
          </a:p>
          <a:p>
            <a:pPr>
              <a:lnSpc>
                <a:spcPts val="2000"/>
              </a:lnSpc>
            </a:pPr>
            <a:r>
              <a:rPr lang="ja-JP" altLang="en-US" sz="1600" dirty="0">
                <a:latin typeface="Meiryo UI" panose="020B0604030504040204" pitchFamily="50" charset="-128"/>
                <a:ea typeface="Meiryo UI" panose="020B0604030504040204" pitchFamily="50" charset="-128"/>
              </a:rPr>
              <a:t>「例えば、プロバイダが発信者に対する意見照会を適切に行わないなどの特別な事情がある場合においても、発信者の手続保障を確保できるようにする観点から、発信者が裁判手続に関与することを可能とするような措置などについても検討が必要である。</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a:lnSpc>
                <a:spcPts val="2000"/>
              </a:lnSpc>
            </a:pPr>
            <a:endParaRPr lang="ja-JP" altLang="en-US" sz="16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48431" y="719281"/>
            <a:ext cx="9555855" cy="1417678"/>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プロバイダを直接の当事者とした場合に、手続の中で発信者の意見を適切に反映するための方策として、どのような観点が必要か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現行</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制度における発信者への意見照会のほか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に、何ら</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かの仕組みが必要か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323279" y="617557"/>
            <a:ext cx="151216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論点</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344487" y="2396461"/>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中間とりまとめにおける記述</a:t>
            </a:r>
          </a:p>
        </p:txBody>
      </p:sp>
    </p:spTree>
    <p:extLst>
      <p:ext uri="{BB962C8B-B14F-4D97-AF65-F5344CB8AC3E}">
        <p14:creationId xmlns:p14="http://schemas.microsoft.com/office/powerpoint/2010/main" val="2176556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10</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③：</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発信者の権利利益の</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保護（続き）</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3344" y="861139"/>
            <a:ext cx="9614192" cy="3215933"/>
          </a:xfrm>
          <a:prstGeom prst="rect">
            <a:avLst/>
          </a:prstGeom>
          <a:solidFill>
            <a:schemeClr val="bg1"/>
          </a:solidFill>
          <a:ln w="6350">
            <a:solidFill>
              <a:schemeClr val="accent1"/>
            </a:solidFill>
            <a:prstDash val="dash"/>
          </a:ln>
          <a:effectLst/>
        </p:spPr>
        <p:txBody>
          <a:bodyPr wrap="square" tIns="252000" rtlCol="0">
            <a:noAutofit/>
          </a:bodyPr>
          <a:lstStyle/>
          <a:p>
            <a:pPr marL="171450" indent="-171450" algn="just" defTabSz="914400">
              <a:lnSpc>
                <a:spcPts val="1500"/>
              </a:lnSpc>
              <a:buFont typeface="Wingdings" panose="05000000000000000000" pitchFamily="2" charset="2"/>
              <a:buChar char="n"/>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発信者についてより直接的な手続保障を何か講ずることはできないかということは重要な課題と考えており、発信者が申立人には知られない形で手続に関与する方法を工夫できないかということが検討課題。</a:t>
            </a:r>
            <a:r>
              <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垣内構成員・第３回</a:t>
            </a:r>
            <a:r>
              <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n"/>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従来はプロバイダが発信者の利害を主張する役割を果たしてきたが、著作権侵害など場合によってはプロバイダと発信者の間で利害が対立することもあり得ると思うので、発信者の手続保障を実現するためには、対立構造とはいかなくても、それに準ずるような形で発信者の利害を適切に代弁できる存在が手続に関与することが重要ではないか。</a:t>
            </a:r>
            <a:r>
              <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前田構成員・第３回</a:t>
            </a:r>
            <a:r>
              <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n"/>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新たな裁判手続を実現するに当たって、発信者の手続保障の問題と、制度の濫用防止が重要。発信者の手続保障については、プロバイダが発信者の被害を代弁する立場になることが期待されるが、どうやってプロバイダにインセンティブを確保するかが重要。また、決定に対して不服がある場合の不服申立てなどについて、匿名性を担保しながら発信者自身が手続に関与できる仕組みも重要。</a:t>
            </a:r>
            <a:r>
              <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前田構成員・第４回</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n"/>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発信者に意見照会をすることによる萎縮効果を心配する意見が相当数ある。現状でも威嚇に使われるケースが指摘されており、発信者関与の方法には注意が必要。</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若江</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構成員・第５回</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ü"/>
              <a:defRPr/>
            </a:pP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新しい裁判制度下では、原則として発信者の意見を照会する措置を講じる必要がある」とあるが、そのような対応はあくまでも発信者との契約に基づく義務の範囲内で、又は自主的に行われるものであり、発信者との契約の問題として捉えられる</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べき。</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一般社団法人 ソーシャルメディア利用環境整備</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機構　意見募集</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ü"/>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「発信者が裁判手続に関与することを可能とするような措置</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」に</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ついては、慎重な検討が</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必要。</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仮に、申立等の受理後に無条件に発信者に対して裁判所から通知がなされたり、発信者の出頭が求められたりする形となれば、それだけでも発信者にとっては心理的な負担となり、手続き濫用のおそれが生じると同時に匿名表現を委縮させることと</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なる。</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一般社団法人</a:t>
            </a:r>
            <a:r>
              <a:rPr lang="en-US" altLang="ja-JP" sz="1100" dirty="0" err="1">
                <a:latin typeface="ＭＳ Ｐ明朝" panose="02020600040205080304" pitchFamily="18" charset="-128"/>
                <a:ea typeface="ＭＳ Ｐ明朝" panose="02020600040205080304" pitchFamily="18" charset="-128"/>
                <a:cs typeface="Meiryo UI" panose="020B0604030504040204" pitchFamily="50" charset="-128"/>
              </a:rPr>
              <a:t>MyDataJapan</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公共政策</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委員会　意見募集</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n"/>
              <a:defRPr/>
            </a:pP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1450" lvl="0" indent="-171450" algn="just" defTabSz="914400">
              <a:lnSpc>
                <a:spcPts val="1500"/>
              </a:lnSpc>
              <a:buFont typeface="Wingdings" panose="05000000000000000000" pitchFamily="2" charset="2"/>
              <a:buChar char="n"/>
              <a:defRPr/>
            </a:pPr>
            <a:endPar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3" name="角丸四角形 12"/>
          <p:cNvSpPr/>
          <p:nvPr/>
        </p:nvSpPr>
        <p:spPr>
          <a:xfrm>
            <a:off x="359400" y="692696"/>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これまでの主な意見</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14568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11</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④：</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開示要件</a:t>
            </a: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69640" y="1633622"/>
            <a:ext cx="9555855" cy="1519273"/>
          </a:xfrm>
          <a:prstGeom prst="rect">
            <a:avLst/>
          </a:prstGeom>
          <a:solidFill>
            <a:schemeClr val="bg1"/>
          </a:solidFill>
          <a:ln w="6350">
            <a:solidFill>
              <a:schemeClr val="accent1"/>
            </a:solidFill>
            <a:prstDash val="dash"/>
          </a:ln>
          <a:effectLst/>
        </p:spPr>
        <p:txBody>
          <a:bodyPr wrap="square" tIns="252000" rtlCol="0">
            <a:noAutofit/>
          </a:bodyPr>
          <a:lstStyle/>
          <a:p>
            <a:pPr>
              <a:lnSpc>
                <a:spcPts val="2000"/>
              </a:lnSpc>
            </a:pPr>
            <a:r>
              <a:rPr lang="ja-JP" altLang="en-US" sz="1600" dirty="0">
                <a:latin typeface="Meiryo UI" panose="020B0604030504040204" pitchFamily="50" charset="-128"/>
                <a:ea typeface="Meiryo UI" panose="020B0604030504040204" pitchFamily="50" charset="-128"/>
              </a:rPr>
              <a:t>「円滑な被害者救済を図る観点から、現行プロバイダ責任制限法第４条第１項に定める発信者情報開示請求権の開示要件（「権利侵害の明白性」の要件）について、より緩やかなものにすべきとの考え方がある一方で、適法な匿名表現を行った者の発信者情報が開示されるおそれが高まれば、表現行為に対する萎縮効果を生じさせかねないことから、現在の要件を維持すべきとの指摘が多くの構成員からあったことも踏まえ、現在の要件を緩和することについては極めて慎重に検討する必要がある。」</a:t>
            </a:r>
          </a:p>
        </p:txBody>
      </p:sp>
      <p:sp>
        <p:nvSpPr>
          <p:cNvPr id="9" name="テキスト ボックス 8"/>
          <p:cNvSpPr txBox="1"/>
          <p:nvPr/>
        </p:nvSpPr>
        <p:spPr>
          <a:xfrm>
            <a:off x="169640" y="668269"/>
            <a:ext cx="9577064" cy="805761"/>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新たな手続における発信者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情報の開示命令に関して、どのような要件とすることが適当か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この点、中間とりまとめに記載のとおり、現行</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の要件を維持することが適当ではないか。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344488" y="576451"/>
            <a:ext cx="151216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論点</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365696" y="1548909"/>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中間とりまとめにおける記述</a:t>
            </a:r>
          </a:p>
        </p:txBody>
      </p:sp>
      <p:sp>
        <p:nvSpPr>
          <p:cNvPr id="10" name="テキスト ボックス 9"/>
          <p:cNvSpPr txBox="1"/>
          <p:nvPr/>
        </p:nvSpPr>
        <p:spPr>
          <a:xfrm>
            <a:off x="169640" y="3333060"/>
            <a:ext cx="9555855" cy="3480316"/>
          </a:xfrm>
          <a:prstGeom prst="rect">
            <a:avLst/>
          </a:prstGeom>
          <a:solidFill>
            <a:schemeClr val="bg1"/>
          </a:solidFill>
          <a:ln w="6350">
            <a:solidFill>
              <a:schemeClr val="accent1"/>
            </a:solidFill>
            <a:prstDash val="dash"/>
          </a:ln>
          <a:effectLst/>
        </p:spPr>
        <p:txBody>
          <a:bodyPr wrap="square" tIns="252000" rtlCol="0">
            <a:noAutofit/>
          </a:bodyPr>
          <a:lstStyle/>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プロ責法の中に権利侵害</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の明白性要件</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が規定されているのは、被害者と発信者の両側の利益を考慮した結果だと思うので、その意味で今後</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の自由な発言や</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投稿のことを考えれば、軽々と要件を緩和することには賛成できない。 </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上沼</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構成員・第２回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endParaRPr>
          </a:p>
          <a:p>
            <a:pPr marL="171450" indent="-171450" algn="just" defTabSz="914400">
              <a:lnSpc>
                <a:spcPts val="1500"/>
              </a:lnSpc>
              <a:buFont typeface="Wingdings" panose="05000000000000000000" pitchFamily="2" charset="2"/>
              <a:buChar char="n"/>
              <a:defRPr/>
            </a:pP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公益</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に関わることについて</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、自身に不利益を生じること</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を恐れて声を上げにくい等の問題が⼀般</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に見られて</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いるが、企業</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や個人の</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社会的評価の低下に</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つながる情報</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等</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が発言される</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ことが健全な社会のありようだと思うので</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、開示関係</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役務提供者の対応はまちまちであるが、権利侵害</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の明白性と</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いう要件は堅持すべき</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。プロ</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責法第３条は、削除の要件について第４条より</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も比較的緩やか</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な要件になっているが、第３条と第４条の区別を</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つけた立法趣旨</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は昨今の状況を</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踏まえて</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も特に変わっていないのではないか</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大谷構成員</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・第２回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endParaRPr>
          </a:p>
          <a:p>
            <a:pPr marL="171450" lvl="0" indent="-171450" algn="just" defTabSz="914400">
              <a:lnSpc>
                <a:spcPts val="1500"/>
              </a:lnSpc>
              <a:buFont typeface="Wingdings" panose="05000000000000000000" pitchFamily="2" charset="2"/>
              <a:buChar char="n"/>
              <a:defRPr/>
            </a:pP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権利侵害</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の明白性要件</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の緩和については、解釈</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論と立法論とを</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区別して論じる必要がある。とりわけ</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、立法論</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として要件を緩和する場合には</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、開示手続の円滑化</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にとどまらず、これ</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まで開示を</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認めるべきではないと判断されていた事例</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でも開示を</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認めることになる可能性がある点に留意すべきである</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栗田構成員・第２回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権利</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侵害の明白性の解釈についても、表現の匿名性の価値を高く評価し、一方の紛争当事者が欠ける中で審理することの難しさを配慮して名誉毀損の成立要件よりも厳しいハードルが課されていると思うので、その考え方を維持すべき。</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若江構成員・第３回</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実務</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の現場で権利侵害の明白性の要件を緩めたほうがいいという話は聞いたことがないため、権利侵害の明白性の要件の緩和について、極めて慎重に検討すべきという形で整理をしておいたほうがよい。</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北澤構成員・第４回</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匿名表現の自由と通信の秘密の保障レベルを下げないようにすること」及び「非訟手続を創設するために、現行法で、認められているプロバイダ責任制限法４条１項に基づく開示請求権がなくなってしまうと、今より任意開示が減ってしまって、かえって被害者の保護に欠けること」についての議論がされないまま制度設計を先に進めてしまうことについて強く懸念している。新たな裁判手続の創設を既定のものとすることなく、前記２点に関して問題が生じた際には、再度の見直しも含め、当研究会その他のしかるべき検討会において再度の検討を行うことが必要。</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北澤構成員・第４回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ü"/>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要件の緩和によって、不法行為とならない匿名表現を行った者の発信者情報が開示されることはあっては</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ならない。</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エンターテイメント表現の自由の</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会　意見募集</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3" name="角丸四角形 12"/>
          <p:cNvSpPr/>
          <p:nvPr/>
        </p:nvSpPr>
        <p:spPr>
          <a:xfrm>
            <a:off x="365696" y="3236625"/>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これまでの主な意見</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371848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12</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⑤：新たな裁判手続</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の濫用の防止</a:t>
            </a: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69640" y="1869251"/>
            <a:ext cx="9555855" cy="1631757"/>
          </a:xfrm>
          <a:prstGeom prst="rect">
            <a:avLst/>
          </a:prstGeom>
          <a:solidFill>
            <a:schemeClr val="bg1"/>
          </a:solidFill>
          <a:ln w="6350">
            <a:solidFill>
              <a:schemeClr val="accent1"/>
            </a:solidFill>
            <a:prstDash val="dash"/>
          </a:ln>
          <a:effectLst/>
        </p:spPr>
        <p:txBody>
          <a:bodyPr wrap="square" tIns="252000" rtlCol="0">
            <a:noAutofit/>
          </a:bodyPr>
          <a:lstStyle/>
          <a:p>
            <a:pPr>
              <a:lnSpc>
                <a:spcPts val="2000"/>
              </a:lnSpc>
            </a:pPr>
            <a:r>
              <a:rPr lang="ja-JP" altLang="en-US" sz="1600" dirty="0">
                <a:latin typeface="Meiryo UI" panose="020B0604030504040204" pitchFamily="50" charset="-128"/>
                <a:ea typeface="Meiryo UI" panose="020B0604030504040204" pitchFamily="50" charset="-128"/>
              </a:rPr>
              <a:t>「具体的には、現行のプロバイダ責任制限法第４条第３項において、発信者のプライバシーが侵害される事態が生じることを防止するため、発信者情報の開示を受けた者は、当該発信者情報をみだりに用いて、不当に当該発信者の名誉又は生活の平穏を害する行為をしてはならない旨を定めているところ、当該規定をより実効性のあるものとする必要があるとの指摘や、新たな裁判手続において、既判力が発生しない場合における紛争の蒸し返しを防ぐための仕組みや、申立ての取下げの要件についても検討することが必要であるという指摘があった。」</a:t>
            </a:r>
          </a:p>
        </p:txBody>
      </p:sp>
      <p:sp>
        <p:nvSpPr>
          <p:cNvPr id="9" name="テキスト ボックス 8"/>
          <p:cNvSpPr txBox="1"/>
          <p:nvPr/>
        </p:nvSpPr>
        <p:spPr>
          <a:xfrm>
            <a:off x="169640" y="740702"/>
            <a:ext cx="9577064" cy="840517"/>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新たな裁判手続の創設に当たって、手続の悪用・濫用（いわゆるスラップ裁判（訴訟））も増える可能性があることから、それを防止するため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の方策と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して、どのようなものが考えられるか。</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344488" y="586780"/>
            <a:ext cx="151216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論点</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365696" y="1700808"/>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中間とりまとめにおける記述</a:t>
            </a:r>
          </a:p>
        </p:txBody>
      </p:sp>
      <p:sp>
        <p:nvSpPr>
          <p:cNvPr id="10" name="テキスト ボックス 9"/>
          <p:cNvSpPr txBox="1"/>
          <p:nvPr/>
        </p:nvSpPr>
        <p:spPr>
          <a:xfrm>
            <a:off x="169640" y="3837893"/>
            <a:ext cx="9555855" cy="2615443"/>
          </a:xfrm>
          <a:prstGeom prst="rect">
            <a:avLst/>
          </a:prstGeom>
          <a:solidFill>
            <a:schemeClr val="bg1"/>
          </a:solidFill>
          <a:ln w="6350">
            <a:solidFill>
              <a:schemeClr val="accent1"/>
            </a:solidFill>
            <a:prstDash val="dash"/>
          </a:ln>
          <a:effectLst/>
        </p:spPr>
        <p:txBody>
          <a:bodyPr wrap="square" tIns="252000" rtlCol="0">
            <a:noAutofit/>
          </a:bodyPr>
          <a:lstStyle/>
          <a:p>
            <a:pPr marL="17145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新たな裁判手続をつくるときに決定手続の取下げの要件をどうするかということについては、慎重に検討する必要がある。</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垣内構成員・第３回</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決定手続の場合、既判力は発生しないものの、一度は開示請求を取り下げたにも関わらず無条件にもう一度開示請求をすることはできないという認識が</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民事</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訴訟学の分野では一般化していると思うが、その点についてはなお検討する必要がある。</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垣内構成員・第３回</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新たな制度を検討するのであれば、発信者の手続保障について、悪用対策やスラップ訴訟対策といった運用レベルではなくて、法制度の中で確実にカバーできることが大前提である。</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北澤構成員・第３回</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新たな裁判手続について決定手続で検討する場合、発信者が裁判に巻き込まれて応訴しても勝訴しそうなタイミングで同意なく取り下げられ、法的にはもう一度開示請求がされる立場のままという非常に不安定な地位になってしまうおそれがあるので、既判力が発生するのかという点については考慮すべき。</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北澤構成員・第３回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発</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信者情報開示制度の</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悪用については、匿名</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表現を脅かすというよりは、どんな制度であっても悪用する人達がいる、という一般論の問題だと思う。発信者情報開示制度の悪用、という場合には、まさに、発信者情報開示請求制度の問題なのか、制度の悪用一般の問題なのはか分けて考えたほうがよい</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上沼構成員・第４回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意見募集において制度の濫用による表現の萎縮を懸念する声が多い。今後の制度作りでは特に留意する必要がある。</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若江</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構成員・第５回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ü"/>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手続濫用の防止については、プロバイダにて実施する発信者情報の保有確認の手間を避けるという観点から、ログ保存前の段階にて適切な範囲を超えた要求をする手続きを防止するような仕組みとすることを</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要望する。</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株式会社 ＮＴＴ</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ドコモ　意見募集</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p:txBody>
      </p:sp>
      <p:sp>
        <p:nvSpPr>
          <p:cNvPr id="13" name="角丸四角形 12"/>
          <p:cNvSpPr/>
          <p:nvPr/>
        </p:nvSpPr>
        <p:spPr>
          <a:xfrm>
            <a:off x="365696" y="3669451"/>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これまでの主な意見</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84190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13</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⑥：</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海外事業者への対応</a:t>
            </a: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69640" y="2085275"/>
            <a:ext cx="9555855" cy="1604959"/>
          </a:xfrm>
          <a:prstGeom prst="rect">
            <a:avLst/>
          </a:prstGeom>
          <a:solidFill>
            <a:schemeClr val="bg1"/>
          </a:solidFill>
          <a:ln w="6350">
            <a:solidFill>
              <a:schemeClr val="accent1"/>
            </a:solidFill>
            <a:prstDash val="dash"/>
          </a:ln>
          <a:effectLst/>
        </p:spPr>
        <p:txBody>
          <a:bodyPr wrap="square" tIns="252000" rtlCol="0">
            <a:noAutofit/>
          </a:bodyPr>
          <a:lstStyle/>
          <a:p>
            <a:pPr>
              <a:lnSpc>
                <a:spcPts val="2000"/>
              </a:lnSpc>
            </a:pPr>
            <a:r>
              <a:rPr lang="ja-JP" altLang="en-US" sz="1600" dirty="0">
                <a:latin typeface="Meiryo UI" panose="020B0604030504040204" pitchFamily="50" charset="-128"/>
                <a:ea typeface="Meiryo UI" panose="020B0604030504040204" pitchFamily="50" charset="-128"/>
              </a:rPr>
              <a:t>「現在の主要な</a:t>
            </a:r>
            <a:r>
              <a:rPr lang="en-US" altLang="ja-JP" sz="1600" dirty="0">
                <a:latin typeface="Meiryo UI" panose="020B0604030504040204" pitchFamily="50" charset="-128"/>
                <a:ea typeface="Meiryo UI" panose="020B0604030504040204" pitchFamily="50" charset="-128"/>
              </a:rPr>
              <a:t>SNS</a:t>
            </a:r>
            <a:r>
              <a:rPr lang="ja-JP" altLang="en-US" sz="1600" dirty="0">
                <a:latin typeface="Meiryo UI" panose="020B0604030504040204" pitchFamily="50" charset="-128"/>
                <a:ea typeface="Meiryo UI" panose="020B0604030504040204" pitchFamily="50" charset="-128"/>
              </a:rPr>
              <a:t>はその多くが海外のコンテンツプロバイダによって提供されているサービスであることから、本中間とりまとめにおいて行っている発信者情報開示に関する制度設計の具体的な検討に当たっては、海外のプロバイダに対してどのようにルールを適用・執行するかという視点が不可欠である。</a:t>
            </a:r>
          </a:p>
          <a:p>
            <a:pPr>
              <a:lnSpc>
                <a:spcPts val="2000"/>
              </a:lnSpc>
            </a:pPr>
            <a:r>
              <a:rPr lang="ja-JP" altLang="en-US" sz="1600" dirty="0" smtClean="0">
                <a:latin typeface="Meiryo UI" panose="020B0604030504040204" pitchFamily="50" charset="-128"/>
                <a:ea typeface="Meiryo UI" panose="020B0604030504040204" pitchFamily="50" charset="-128"/>
              </a:rPr>
              <a:t>「新た</a:t>
            </a:r>
            <a:r>
              <a:rPr lang="ja-JP" altLang="en-US" sz="1600" dirty="0">
                <a:latin typeface="Meiryo UI" panose="020B0604030504040204" pitchFamily="50" charset="-128"/>
                <a:ea typeface="Meiryo UI" panose="020B0604030504040204" pitchFamily="50" charset="-128"/>
              </a:rPr>
              <a:t>な裁判手続の仕組みの具体的な検討に当たっては、上記の観点も踏まえつつ、検討を進めることが適当である。」</a:t>
            </a:r>
          </a:p>
        </p:txBody>
      </p:sp>
      <p:sp>
        <p:nvSpPr>
          <p:cNvPr id="9" name="テキスト ボックス 8"/>
          <p:cNvSpPr txBox="1"/>
          <p:nvPr/>
        </p:nvSpPr>
        <p:spPr>
          <a:xfrm>
            <a:off x="169640" y="711545"/>
            <a:ext cx="9577064" cy="1040489"/>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な裁判手続に関しては</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、裁判所による命令</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することによって、決定の実効性を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確保することが適当ではないか。</a:t>
            </a:r>
          </a:p>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現行</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の仮処分による</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CP</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への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開示手続と類似の簡易な方法による迅速な海外送達が可能な仕組みとすることが適当ではないか。</a:t>
            </a:r>
          </a:p>
        </p:txBody>
      </p:sp>
      <p:sp>
        <p:nvSpPr>
          <p:cNvPr id="11" name="角丸四角形 10"/>
          <p:cNvSpPr/>
          <p:nvPr/>
        </p:nvSpPr>
        <p:spPr>
          <a:xfrm>
            <a:off x="344488" y="557624"/>
            <a:ext cx="151216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論点</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365696" y="1916832"/>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中間とりまとめにおける記述</a:t>
            </a:r>
          </a:p>
        </p:txBody>
      </p:sp>
      <p:sp>
        <p:nvSpPr>
          <p:cNvPr id="10" name="テキスト ボックス 9"/>
          <p:cNvSpPr txBox="1"/>
          <p:nvPr/>
        </p:nvSpPr>
        <p:spPr>
          <a:xfrm>
            <a:off x="172213" y="3950494"/>
            <a:ext cx="9555855" cy="2774355"/>
          </a:xfrm>
          <a:prstGeom prst="rect">
            <a:avLst/>
          </a:prstGeom>
          <a:solidFill>
            <a:schemeClr val="bg1"/>
          </a:solidFill>
          <a:ln w="6350">
            <a:solidFill>
              <a:schemeClr val="accent1"/>
            </a:solidFill>
            <a:prstDash val="dash"/>
          </a:ln>
          <a:effectLst/>
        </p:spPr>
        <p:txBody>
          <a:bodyPr wrap="square" tIns="252000" rtlCol="0">
            <a:noAutofit/>
          </a:bodyPr>
          <a:lstStyle/>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現在問題となっている</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SNS</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のほとんどは海外事業者のサービスであり、制度設計をするに当たっては、常に海外事業者に対してどうルール</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を適用・執行するかと</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いう視点</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が不可欠。</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北澤構成員・第２回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endParaRPr>
          </a:p>
          <a:p>
            <a:pPr marL="171450" lvl="0" indent="-171450" algn="just" defTabSz="914400">
              <a:lnSpc>
                <a:spcPts val="1500"/>
              </a:lnSpc>
              <a:buFont typeface="Wingdings" panose="05000000000000000000" pitchFamily="2" charset="2"/>
              <a:buChar char="n"/>
              <a:defRPr/>
            </a:pP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被害者</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を秘密にしたまま発信者情報の特定に資する情報を保全するという仕組みについては、海外事業者の協力をどのように得るかという課題があるが</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、海</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外事業者の協力が得られるようであれば、かなり実現性が高い方法ではないかと思う。</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大谷</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構成員・第３回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海外事業者への訴訟の送達の問題について、新たな裁判手続が決定手続であるとすれば、申立書の写しの送付といった訴状の送達よりは簡易な手続が</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想定</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されるので、現在の保全と似たような形での処理ができるのではないか。</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垣内</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構成員・第３回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ü"/>
              <a:defRPr/>
            </a:pP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海外</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のプロバイダに対する発信者情報開示請求においては、日本における仮処分や判決がより迅速に海外で実行されるような仕組みを導入いただくことを強く</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希望する。</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株式会社</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ＫＡＤＯＫＡＷＡ　意見募集</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ü"/>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海外事業者に対して発信者情報開示請求手続きを行うために一般的に長い期間を要することは、翻訳の手間や、国際礼譲、司法管轄権の抵触の回避といった観点からして必然的にやむを得ず生じる現象であるため、当該事項のみを新しい裁判手続を導入する根拠にするの</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は不適切。</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そのため、新しい裁判手続の導入可否と、海外事業者に対する発信者情報開示請求手続きは分けて議論される</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べき。海</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外事業者に対する発信者情報開示請求手続きに不必要な時間がかかっているかなどの具体的な立法事実の確認を踏まえつつ、新たな裁判手続によって海外事業者に対して発信者情報開示請求手続きを実施し得ることとした場合、海外事業者に過度な負担を課すことにならないかという観点も留意しつつ、実効性のある方法を検討す</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べき。</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一般社団法人 ソーシャルメディア利用環境整備</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機構　意見募集</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endParaRPr>
          </a:p>
          <a:p>
            <a:pPr marL="171450" lvl="0" indent="-171450" algn="just" defTabSz="914400">
              <a:lnSpc>
                <a:spcPts val="1500"/>
              </a:lnSpc>
              <a:buFont typeface="Wingdings" panose="05000000000000000000" pitchFamily="2" charset="2"/>
              <a:buChar char="n"/>
              <a:defRPr/>
            </a:pPr>
            <a:endPar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1450" lvl="0" indent="-171450" algn="just" defTabSz="914400">
              <a:lnSpc>
                <a:spcPts val="1500"/>
              </a:lnSpc>
              <a:buFont typeface="Wingdings" panose="05000000000000000000" pitchFamily="2" charset="2"/>
              <a:buChar char="n"/>
              <a:defRPr/>
            </a:pPr>
            <a:endPar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lvl="0" algn="just" defTabSz="914400">
              <a:lnSpc>
                <a:spcPts val="1500"/>
              </a:lnSpc>
              <a:defRPr/>
            </a:pPr>
            <a:endPar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3" name="角丸四角形 12"/>
          <p:cNvSpPr/>
          <p:nvPr/>
        </p:nvSpPr>
        <p:spPr>
          <a:xfrm>
            <a:off x="368269" y="3852104"/>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これまでの主な意見</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30379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14</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⑦：</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裁判外開示</a:t>
            </a: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69640" y="1825014"/>
            <a:ext cx="9555855" cy="1559749"/>
          </a:xfrm>
          <a:prstGeom prst="rect">
            <a:avLst/>
          </a:prstGeom>
          <a:solidFill>
            <a:schemeClr val="bg1"/>
          </a:solidFill>
          <a:ln w="6350">
            <a:solidFill>
              <a:schemeClr val="accent1"/>
            </a:solidFill>
            <a:prstDash val="dash"/>
          </a:ln>
          <a:effectLst/>
        </p:spPr>
        <p:txBody>
          <a:bodyPr wrap="square" tIns="252000" rtlCol="0">
            <a:noAutofit/>
          </a:bodyPr>
          <a:lstStyle/>
          <a:p>
            <a:pPr>
              <a:lnSpc>
                <a:spcPts val="2000"/>
              </a:lnSpc>
            </a:pPr>
            <a:r>
              <a:rPr lang="ja-JP" altLang="en-US" sz="1600" dirty="0" smtClean="0">
                <a:latin typeface="Meiryo UI" panose="020B0604030504040204" pitchFamily="50" charset="-128"/>
                <a:ea typeface="Meiryo UI" panose="020B0604030504040204" pitchFamily="50" charset="-128"/>
              </a:rPr>
              <a:t>「被害者</a:t>
            </a:r>
            <a:r>
              <a:rPr lang="ja-JP" altLang="en-US" sz="1600" dirty="0">
                <a:latin typeface="Meiryo UI" panose="020B0604030504040204" pitchFamily="50" charset="-128"/>
                <a:ea typeface="Meiryo UI" panose="020B0604030504040204" pitchFamily="50" charset="-128"/>
              </a:rPr>
              <a:t>救済の迅速化のためには、前述２．のとおり新たな裁判手続の創設について検討することに加え、権利侵害が明らかな場合には裁判外（任意）でプロバイダから発信者情報の開示がなされることが望ましく、裁判外（任意）での開示が円滑になされるようにするための方策を講じる</a:t>
            </a:r>
            <a:r>
              <a:rPr lang="ja-JP" altLang="en-US" sz="1600" dirty="0" smtClean="0">
                <a:latin typeface="Meiryo UI" panose="020B0604030504040204" pitchFamily="50" charset="-128"/>
                <a:ea typeface="Meiryo UI" panose="020B0604030504040204" pitchFamily="50" charset="-128"/>
              </a:rPr>
              <a:t>べきで</a:t>
            </a:r>
            <a:r>
              <a:rPr lang="ja-JP" altLang="en-US" sz="1600" dirty="0">
                <a:latin typeface="Meiryo UI" panose="020B0604030504040204" pitchFamily="50" charset="-128"/>
                <a:ea typeface="Meiryo UI" panose="020B0604030504040204" pitchFamily="50" charset="-128"/>
              </a:rPr>
              <a:t>あるという指摘がある</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a:lnSpc>
                <a:spcPts val="2000"/>
              </a:lnSpc>
            </a:pPr>
            <a:r>
              <a:rPr lang="ja-JP" altLang="en-US" sz="1600" i="1" dirty="0" smtClean="0">
                <a:latin typeface="Meiryo UI" panose="020B0604030504040204" pitchFamily="50" charset="-128"/>
                <a:ea typeface="Meiryo UI" panose="020B0604030504040204" pitchFamily="50" charset="-128"/>
              </a:rPr>
              <a:t>「発信者情報開示請求権という実体法上の請求権を廃止する場合には、裁判外（任意）での開示を引き続き可能とする観点から、何らかの規定を併せて設ける必要があると考えられる。」</a:t>
            </a:r>
            <a:endParaRPr lang="en-US" altLang="ja-JP" sz="1600" i="1" dirty="0" smtClean="0">
              <a:solidFill>
                <a:srgbClr val="F5B941"/>
              </a:solidFill>
              <a:latin typeface="Meiryo UI" panose="020B0604030504040204" pitchFamily="50" charset="-128"/>
              <a:ea typeface="Meiryo UI" panose="020B0604030504040204" pitchFamily="50" charset="-128"/>
            </a:endParaRPr>
          </a:p>
          <a:p>
            <a:pPr>
              <a:lnSpc>
                <a:spcPts val="2000"/>
              </a:lnSpc>
            </a:pPr>
            <a:endParaRPr lang="ja-JP" altLang="en-US" sz="1600" i="1" dirty="0">
              <a:solidFill>
                <a:srgbClr val="F5B94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69640" y="740702"/>
            <a:ext cx="9577064" cy="811237"/>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現在は請求権構成に基づき裁判外での開示請求も可能で</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あるところ、新た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な裁判手続を創設するに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当たって、裁判外</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開示を可能とする制度上の仕組みを維持すべきではないか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344488" y="600878"/>
            <a:ext cx="151216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論点</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365696" y="1708769"/>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中間とりまとめにおける記述</a:t>
            </a:r>
          </a:p>
        </p:txBody>
      </p:sp>
      <p:sp>
        <p:nvSpPr>
          <p:cNvPr id="10" name="テキスト ボックス 9"/>
          <p:cNvSpPr txBox="1"/>
          <p:nvPr/>
        </p:nvSpPr>
        <p:spPr>
          <a:xfrm>
            <a:off x="169640" y="3649846"/>
            <a:ext cx="9555855" cy="3096344"/>
          </a:xfrm>
          <a:prstGeom prst="rect">
            <a:avLst/>
          </a:prstGeom>
          <a:solidFill>
            <a:schemeClr val="bg1"/>
          </a:solidFill>
          <a:ln w="6350">
            <a:solidFill>
              <a:schemeClr val="accent1"/>
            </a:solidFill>
            <a:prstDash val="dash"/>
          </a:ln>
          <a:effectLst/>
        </p:spPr>
        <p:txBody>
          <a:bodyPr wrap="square" tIns="252000" rtlCol="0">
            <a:noAutofit/>
          </a:bodyPr>
          <a:lstStyle/>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「発信者情報開示請求権という実体法上の請求権に基づく開示制度に代えて」とあるが、任意開示の可能性を今以上に縮減するのは反対。逆に広げる方向で検討すべき。</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丸橋</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構成員</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・第４回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新た</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な裁判手続を導入すること自体はよいが、実体法上の請求権をなくしてしまうと被害者側の権利性というのが弱くなってしまうため、新たな裁判手続と既存の裁判を選択的に選べるようにしたほうがよい。</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清水</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構成員</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・第４回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新たな裁判手続について、並存する制度を新設して選択的に選べるという方向性もあるのではないか。</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北條</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構成員・第４回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endParaRPr>
          </a:p>
          <a:p>
            <a:pPr marL="171450" indent="-171450" algn="just" defTabSz="914400">
              <a:lnSpc>
                <a:spcPts val="1500"/>
              </a:lnSpc>
              <a:buFont typeface="Wingdings" panose="05000000000000000000" pitchFamily="2" charset="2"/>
              <a:buChar char="n"/>
              <a:defRPr/>
            </a:pP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１つの方向としては、そもそも実体法上の請求権を廃止し、非訟手続等で判断される実体法上の請求権とは異なる手続上の義務に一本化することが考えられるという趣旨で記載をされているかと思う。ただし、既存の手続として、例えば、実体法上の閲覧請求権等が認められる場合に、訴訟上の文書提出義務を認めるという制度もあるところ、場合によっては非訟手続等で判断される義務と実体法上の請求権を併存させていくことは、論理的には全く有り得ないことではないため、任意開示の制度の裏づけをどのような形で考えるのかといった点を踏まえ、今後の検討が必要な論点である。</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垣内構成員</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・第４回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非訟手続とした場合、実体法上の権利がなくなると、裁判外での権利行使がどうなるのかというのは大きな問題だと思う。実体法上の請求権と構成した上で、非訟手続を第一義的な権利実現の場所として扱うような制度設計も視野に入れるべき。その場合、争いがある場合には、最終的には訴訟で解決ということを担保しないと、裁判を受ける権利との関係で問題が生じてしまうとは思うが、逆に言えば、そこまで争いがあるものについては、手続保障を十分にするという考え方もあり得るのではないか。</a:t>
            </a:r>
            <a:r>
              <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前田構成員・第４回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ü"/>
              <a:defRPr/>
            </a:pP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新た</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な裁判</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手続の創設に</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あたっては</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、裁判外開示</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の</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促進を</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前提とした制度設計や運用がなされる</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べき。非訟</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事件であっても裁判手続きを経ることに変わりはなく、経済的負担という点で被害者のメリットは</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少ない。</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株式会社</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ＫＡＤＯＫＡＷＡ　意見募集</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3" name="角丸四角形 12"/>
          <p:cNvSpPr/>
          <p:nvPr/>
        </p:nvSpPr>
        <p:spPr>
          <a:xfrm>
            <a:off x="365696" y="3533601"/>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これまでの主な意見</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38174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1</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な裁判手続の創設</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及び特定</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の通信ログの早期保全のための方策に</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ついて</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169640" y="1124744"/>
            <a:ext cx="9577064" cy="1085841"/>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発信者情報開示の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場面では、一般的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に、２段階の裁判手続を経て、その後、特定された発信者への損害賠償請求訴訟を行うという、３段階の手続を経る必要がある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。特</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に発信者情報開示のプロセスに多くの時間・コストがかかることは被害者にとって負担となっており、場合によっては権利回復のための手続を断念せざるを得ない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ことがある。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64468" y="2433233"/>
            <a:ext cx="9577064" cy="1516361"/>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例えば</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、１つの手続の中で発信者を特定することができるプロセスなど、より円滑な被害者の権利回復を可能とする裁判手続の実現を図る必要がある。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発</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信者情報開示請求権という実体法上の請求権に基づく開示制度に代えて、非訟手続等として、被害者からの申立てにより、裁判所が発信者情報の開示の適否を判断・決定する仕組み（新たな裁判手続）を創設することについて、創設の可否を含めて、検討を進めることが適当で</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344488" y="2329070"/>
            <a:ext cx="2664296"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中間</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とりまとめにおける</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記述</a:t>
            </a:r>
          </a:p>
        </p:txBody>
      </p:sp>
      <p:sp>
        <p:nvSpPr>
          <p:cNvPr id="9" name="角丸四角形 8"/>
          <p:cNvSpPr/>
          <p:nvPr/>
        </p:nvSpPr>
        <p:spPr>
          <a:xfrm>
            <a:off x="344488" y="1032926"/>
            <a:ext cx="115212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検討課題</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69640" y="4581198"/>
            <a:ext cx="9577064" cy="758734"/>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発信者情報開示の場面に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おいて、アクセスプロバイダ</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が保有する</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IP</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アドレスなどのログが請求前に消去されてしまう場合がある等のため、発信者の特定に至らない可能性が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164468" y="5553161"/>
            <a:ext cx="9577064" cy="1252332"/>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権利侵害か否かが争われている個々の事案に関連する特定のログを迅速に保全できるようにする仕組みについて検討することが適当である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当該仕組みの導入に向けて、法改正を視野に制度設計の具体化に向けた検討を深めていくことが適当である。その際、前述の新たな裁判手続との関係にも留意が必要である。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344488" y="5425414"/>
            <a:ext cx="2664296"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中間</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とりまとめにおける</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記述</a:t>
            </a:r>
          </a:p>
        </p:txBody>
      </p:sp>
      <p:sp>
        <p:nvSpPr>
          <p:cNvPr id="15" name="角丸四角形 14"/>
          <p:cNvSpPr/>
          <p:nvPr/>
        </p:nvSpPr>
        <p:spPr>
          <a:xfrm>
            <a:off x="344488" y="4481426"/>
            <a:ext cx="115212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検討課題</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64468" y="569463"/>
            <a:ext cx="5256584" cy="299163"/>
          </a:xfrm>
          <a:prstGeom prst="rect">
            <a:avLst/>
          </a:prstGeom>
          <a:ln/>
        </p:spPr>
        <p:style>
          <a:lnRef idx="0">
            <a:schemeClr val="accent1"/>
          </a:lnRef>
          <a:fillRef idx="3">
            <a:schemeClr val="accent1"/>
          </a:fillRef>
          <a:effectRef idx="3">
            <a:schemeClr val="accent1"/>
          </a:effectRef>
          <a:fontRef idx="minor">
            <a:schemeClr val="lt1"/>
          </a:fontRef>
        </p:style>
        <p:txBody>
          <a:bodyPr lIns="36000" tIns="36000" rIns="0" rtlCol="0" anchor="ctr"/>
          <a:lstStyle/>
          <a:p>
            <a:pPr marL="185738" indent="-185738" algn="ctr"/>
            <a:r>
              <a:rPr lang="ja-JP" altLang="en-US" sz="1600" b="1" dirty="0">
                <a:solidFill>
                  <a:schemeClr val="bg1"/>
                </a:solidFill>
                <a:latin typeface="+mn-ea"/>
              </a:rPr>
              <a:t>中間とりまとめにおける検討課題①　新たな裁判手続の</a:t>
            </a:r>
            <a:r>
              <a:rPr lang="ja-JP" altLang="en-US" sz="1600" b="1" dirty="0" smtClean="0">
                <a:solidFill>
                  <a:schemeClr val="bg1"/>
                </a:solidFill>
                <a:latin typeface="+mn-ea"/>
              </a:rPr>
              <a:t>創設</a:t>
            </a:r>
            <a:endParaRPr lang="ja-JP" altLang="en-US" sz="1600" b="1" dirty="0">
              <a:solidFill>
                <a:schemeClr val="bg1"/>
              </a:solidFill>
              <a:latin typeface="+mn-ea"/>
            </a:endParaRPr>
          </a:p>
        </p:txBody>
      </p:sp>
      <p:sp>
        <p:nvSpPr>
          <p:cNvPr id="16" name="正方形/長方形 15"/>
          <p:cNvSpPr/>
          <p:nvPr/>
        </p:nvSpPr>
        <p:spPr>
          <a:xfrm>
            <a:off x="164468" y="4082518"/>
            <a:ext cx="6876764" cy="299163"/>
          </a:xfrm>
          <a:prstGeom prst="rect">
            <a:avLst/>
          </a:prstGeom>
          <a:ln/>
        </p:spPr>
        <p:style>
          <a:lnRef idx="0">
            <a:schemeClr val="accent1"/>
          </a:lnRef>
          <a:fillRef idx="3">
            <a:schemeClr val="accent1"/>
          </a:fillRef>
          <a:effectRef idx="3">
            <a:schemeClr val="accent1"/>
          </a:effectRef>
          <a:fontRef idx="minor">
            <a:schemeClr val="lt1"/>
          </a:fontRef>
        </p:style>
        <p:txBody>
          <a:bodyPr lIns="36000" tIns="36000" rIns="0" rtlCol="0" anchor="ctr"/>
          <a:lstStyle/>
          <a:p>
            <a:pPr marL="185738" indent="-185738" algn="ctr"/>
            <a:r>
              <a:rPr lang="ja-JP" altLang="en-US" sz="1600" b="1" dirty="0">
                <a:solidFill>
                  <a:schemeClr val="bg1"/>
                </a:solidFill>
                <a:latin typeface="+mn-ea"/>
              </a:rPr>
              <a:t>中間とりまとめにおける検討課題②　特定の通信ログの早期保全のための方策</a:t>
            </a:r>
          </a:p>
        </p:txBody>
      </p:sp>
    </p:spTree>
    <p:extLst>
      <p:ext uri="{BB962C8B-B14F-4D97-AF65-F5344CB8AC3E}">
        <p14:creationId xmlns:p14="http://schemas.microsoft.com/office/powerpoint/2010/main" val="317567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2</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新たな裁判手続（非訟手続）の創設の利点と課題の整理</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①</a:t>
            </a: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190849" y="1872069"/>
            <a:ext cx="9555855" cy="4699740"/>
          </a:xfrm>
          <a:prstGeom prst="rect">
            <a:avLst/>
          </a:prstGeom>
          <a:solidFill>
            <a:schemeClr val="bg1"/>
          </a:solidFill>
          <a:ln w="6350">
            <a:solidFill>
              <a:schemeClr val="accent1"/>
            </a:solidFill>
            <a:prstDash val="dash"/>
          </a:ln>
          <a:effectLst/>
        </p:spPr>
        <p:txBody>
          <a:bodyPr wrap="square" tIns="252000" rtlCol="0">
            <a:noAutofit/>
          </a:bodyPr>
          <a:lstStyle/>
          <a:p>
            <a:pPr>
              <a:lnSpc>
                <a:spcPts val="2000"/>
              </a:lnSpc>
            </a:pPr>
            <a:r>
              <a:rPr lang="ja-JP" altLang="en-US" sz="1600" dirty="0">
                <a:latin typeface="Meiryo UI" panose="020B0604030504040204" pitchFamily="50" charset="-128"/>
                <a:ea typeface="Meiryo UI" panose="020B0604030504040204" pitchFamily="50" charset="-128"/>
              </a:rPr>
              <a:t>「訴訟手続に代えて非訟手続とした場合の利点としては、非訟手続には柔軟な制度設計が可能であるという特徴があることから、制度設計次第で、例えば</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180975" indent="-180975">
              <a:lnSpc>
                <a:spcPts val="2000"/>
              </a:lnSpc>
            </a:pPr>
            <a:r>
              <a:rPr lang="ja-JP" altLang="en-US" sz="1600" dirty="0" smtClean="0">
                <a:latin typeface="Meiryo UI" panose="020B0604030504040204" pitchFamily="50" charset="-128"/>
                <a:ea typeface="Meiryo UI" panose="020B0604030504040204" pitchFamily="50" charset="-128"/>
              </a:rPr>
              <a:t>① </a:t>
            </a:r>
            <a:r>
              <a:rPr lang="ja-JP" altLang="en-US" sz="1600" dirty="0">
                <a:latin typeface="Meiryo UI" panose="020B0604030504040204" pitchFamily="50" charset="-128"/>
                <a:ea typeface="Meiryo UI" panose="020B0604030504040204" pitchFamily="50" charset="-128"/>
              </a:rPr>
              <a:t>現状では、発信者を特定するためには、一般的に２回の裁判手続を別々に経ることが必要とされているところ、これを１つの手続の中で行うプロセスを定めることが可能であり、これにより円滑な被害者の権利回復を実現できる可能性があること</a:t>
            </a:r>
          </a:p>
          <a:p>
            <a:pPr marL="180975" indent="-180975">
              <a:lnSpc>
                <a:spcPts val="2000"/>
              </a:lnSpc>
            </a:pPr>
            <a:r>
              <a:rPr lang="ja-JP" altLang="en-US" sz="1600" dirty="0" smtClean="0">
                <a:latin typeface="Meiryo UI" panose="020B0604030504040204" pitchFamily="50" charset="-128"/>
                <a:ea typeface="Meiryo UI" panose="020B0604030504040204" pitchFamily="50" charset="-128"/>
              </a:rPr>
              <a:t>② </a:t>
            </a:r>
            <a:r>
              <a:rPr lang="ja-JP" altLang="en-US" sz="1600" dirty="0">
                <a:latin typeface="Meiryo UI" panose="020B0604030504040204" pitchFamily="50" charset="-128"/>
                <a:ea typeface="Meiryo UI" panose="020B0604030504040204" pitchFamily="50" charset="-128"/>
              </a:rPr>
              <a:t>特定のログを迅速に保全可能とする仕組み（後述）を発信者の特定のプロセスと密接に組み合わせた制度を実現することが可能であり、これにより、ログが消去されることにより発信者が特定できなくなるという課題を解消するとともに、発信者の特定のための審査・判断について、個々の事案に応じて、短期間で迅速にも、時間をかけて丁寧にも行うことができるようになること</a:t>
            </a:r>
          </a:p>
          <a:p>
            <a:pPr marL="180975" indent="-180975">
              <a:lnSpc>
                <a:spcPts val="2000"/>
              </a:lnSpc>
            </a:pPr>
            <a:r>
              <a:rPr lang="ja-JP" altLang="en-US" sz="1600" dirty="0">
                <a:latin typeface="Meiryo UI" panose="020B0604030504040204" pitchFamily="50" charset="-128"/>
                <a:ea typeface="Meiryo UI" panose="020B0604030504040204" pitchFamily="50" charset="-128"/>
              </a:rPr>
              <a:t>③ 上記のとおり１つの裁判手続の中で発信者を特定するプロセスにすることで、コンテンツプロバイダとアクセスプロバイダがともに適切に発信者の権利利益を確保する役割を果たすことができるほか、プロバイダと発信者の間の利益相反があるケースなど、プロバイダが適切に発信者の利益擁護を行わない場合においても、必要に応じて発信者による裁判手続への関与を可能とするような措置を講じる等により（後述）、発信者の手続保障を十分に確保する仕組みを新たに設ける余地もあること</a:t>
            </a:r>
          </a:p>
          <a:p>
            <a:pPr marL="180975" indent="-180975">
              <a:lnSpc>
                <a:spcPts val="2000"/>
              </a:lnSpc>
            </a:pPr>
            <a:r>
              <a:rPr lang="ja-JP" altLang="en-US" sz="1600" dirty="0">
                <a:latin typeface="Meiryo UI" panose="020B0604030504040204" pitchFamily="50" charset="-128"/>
                <a:ea typeface="Meiryo UI" panose="020B0604030504040204" pitchFamily="50" charset="-128"/>
              </a:rPr>
              <a:t>④ 申立書の送付を送達よりも簡易な方法によることができるものとすることにより、特に海外事業者に対する迅速な開示手続となりうること（後述</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a:lnSpc>
                <a:spcPts val="2000"/>
              </a:lnSpc>
              <a:spcAft>
                <a:spcPts val="600"/>
              </a:spcAft>
            </a:pPr>
            <a:r>
              <a:rPr lang="ja-JP" altLang="en-US" sz="1600" dirty="0" smtClean="0">
                <a:latin typeface="Meiryo UI" panose="020B0604030504040204" pitchFamily="50" charset="-128"/>
                <a:ea typeface="Meiryo UI" panose="020B0604030504040204" pitchFamily="50" charset="-128"/>
              </a:rPr>
              <a:t>等 </a:t>
            </a:r>
            <a:r>
              <a:rPr lang="ja-JP" altLang="en-US" sz="1600" dirty="0">
                <a:latin typeface="Meiryo UI" panose="020B0604030504040204" pitchFamily="50" charset="-128"/>
                <a:ea typeface="Meiryo UI" panose="020B0604030504040204" pitchFamily="50" charset="-128"/>
              </a:rPr>
              <a:t>が挙げられる。」</a:t>
            </a:r>
            <a:endParaRPr lang="en-US" altLang="ja-JP" sz="1600" dirty="0" smtClean="0">
              <a:latin typeface="Meiryo UI" panose="020B0604030504040204" pitchFamily="50" charset="-128"/>
              <a:ea typeface="Meiryo UI" panose="020B0604030504040204" pitchFamily="50" charset="-128"/>
            </a:endParaRPr>
          </a:p>
        </p:txBody>
      </p:sp>
      <p:sp>
        <p:nvSpPr>
          <p:cNvPr id="10" name="角丸四角形 9"/>
          <p:cNvSpPr/>
          <p:nvPr/>
        </p:nvSpPr>
        <p:spPr>
          <a:xfrm>
            <a:off x="334864" y="1747273"/>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中間とりまとめにおける記述</a:t>
            </a:r>
          </a:p>
        </p:txBody>
      </p:sp>
      <p:sp>
        <p:nvSpPr>
          <p:cNvPr id="7" name="テキスト ボックス 6"/>
          <p:cNvSpPr txBox="1"/>
          <p:nvPr/>
        </p:nvSpPr>
        <p:spPr>
          <a:xfrm>
            <a:off x="169640" y="774609"/>
            <a:ext cx="9577064" cy="792087"/>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前述の課題を解決するために、新たな裁判手続（非訟手続）の創設の検討に当たっては、その利点と課題を整理する必要があるのではないか。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344488" y="620688"/>
            <a:ext cx="151216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論　点</a:t>
            </a:r>
          </a:p>
        </p:txBody>
      </p:sp>
    </p:spTree>
    <p:extLst>
      <p:ext uri="{BB962C8B-B14F-4D97-AF65-F5344CB8AC3E}">
        <p14:creationId xmlns:p14="http://schemas.microsoft.com/office/powerpoint/2010/main" val="4065837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3</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新たな裁判手続（非訟手続）の創設の利点と課題の</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整理②</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128465" y="704738"/>
            <a:ext cx="9649072" cy="2084765"/>
          </a:xfrm>
          <a:prstGeom prst="rect">
            <a:avLst/>
          </a:prstGeom>
          <a:solidFill>
            <a:schemeClr val="bg1"/>
          </a:solidFill>
          <a:ln w="6350">
            <a:solidFill>
              <a:schemeClr val="accent1"/>
            </a:solidFill>
            <a:prstDash val="dash"/>
          </a:ln>
          <a:effectLst/>
        </p:spPr>
        <p:txBody>
          <a:bodyPr wrap="square" tIns="252000" rtlCol="0">
            <a:noAutofit/>
          </a:bodyPr>
          <a:lstStyle/>
          <a:p>
            <a:pPr>
              <a:lnSpc>
                <a:spcPts val="2000"/>
              </a:lnSpc>
            </a:pPr>
            <a:r>
              <a:rPr lang="ja-JP" altLang="en-US" sz="1600" dirty="0" smtClean="0">
                <a:latin typeface="Meiryo UI" panose="020B0604030504040204" pitchFamily="50" charset="-128"/>
                <a:ea typeface="Meiryo UI" panose="020B0604030504040204" pitchFamily="50" charset="-128"/>
              </a:rPr>
              <a:t>「非訟</a:t>
            </a:r>
            <a:r>
              <a:rPr lang="ja-JP" altLang="en-US" sz="1600" dirty="0">
                <a:latin typeface="Meiryo UI" panose="020B0604030504040204" pitchFamily="50" charset="-128"/>
                <a:ea typeface="Meiryo UI" panose="020B0604030504040204" pitchFamily="50" charset="-128"/>
              </a:rPr>
              <a:t>手続においては、原告と被告という対審構造や裁判手続の公開が原則とはされていないこと、既判力がないことなどの特徴があることから、制度設計次第では、</a:t>
            </a:r>
          </a:p>
          <a:p>
            <a:pPr marL="180975" indent="-180975">
              <a:lnSpc>
                <a:spcPts val="2000"/>
              </a:lnSpc>
            </a:pPr>
            <a:r>
              <a:rPr lang="ja-JP" altLang="en-US" sz="1600" dirty="0">
                <a:latin typeface="Meiryo UI" panose="020B0604030504040204" pitchFamily="50" charset="-128"/>
                <a:ea typeface="Meiryo UI" panose="020B0604030504040204" pitchFamily="50" charset="-128"/>
              </a:rPr>
              <a:t>① 現行の発信者情報開示訴訟とは異なる当事者構造となることにより、あるいは、発信者側の主張内容が裁判手続に十分に反映されないことにより、適法な情報発信を行う発信者の保護が十分に図られなくなるおそれがあり得ること</a:t>
            </a:r>
          </a:p>
          <a:p>
            <a:pPr marL="180975" indent="-180975">
              <a:lnSpc>
                <a:spcPts val="2000"/>
              </a:lnSpc>
            </a:pPr>
            <a:r>
              <a:rPr lang="ja-JP" altLang="en-US" sz="1600" dirty="0">
                <a:latin typeface="Meiryo UI" panose="020B0604030504040204" pitchFamily="50" charset="-128"/>
                <a:ea typeface="Meiryo UI" panose="020B0604030504040204" pitchFamily="50" charset="-128"/>
              </a:rPr>
              <a:t>② 裁判手続の取下げや紛争の蒸し返しが比較的容易であり、また、それが外部から見えにくい等により、手続の濫用の可能性があり得る</a:t>
            </a:r>
            <a:r>
              <a:rPr lang="ja-JP" altLang="en-US" sz="1600" dirty="0" smtClean="0">
                <a:latin typeface="Meiryo UI" panose="020B0604030504040204" pitchFamily="50" charset="-128"/>
                <a:ea typeface="Meiryo UI" panose="020B0604030504040204" pitchFamily="50" charset="-128"/>
              </a:rPr>
              <a:t>こと</a:t>
            </a:r>
            <a:endParaRPr lang="en-US" altLang="ja-JP" sz="1600" dirty="0" smtClean="0">
              <a:latin typeface="Meiryo UI" panose="020B0604030504040204" pitchFamily="50" charset="-128"/>
              <a:ea typeface="Meiryo UI" panose="020B0604030504040204" pitchFamily="50" charset="-128"/>
            </a:endParaRPr>
          </a:p>
          <a:p>
            <a:pPr>
              <a:lnSpc>
                <a:spcPts val="2000"/>
              </a:lnSpc>
            </a:pPr>
            <a:r>
              <a:rPr lang="ja-JP" altLang="en-US" sz="1600" dirty="0">
                <a:latin typeface="Meiryo UI" panose="020B0604030504040204" pitchFamily="50" charset="-128"/>
                <a:ea typeface="Meiryo UI" panose="020B0604030504040204" pitchFamily="50" charset="-128"/>
              </a:rPr>
              <a:t>等が挙げられる</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10" name="角丸四角形 9"/>
          <p:cNvSpPr/>
          <p:nvPr/>
        </p:nvSpPr>
        <p:spPr>
          <a:xfrm>
            <a:off x="365696" y="579943"/>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中間とりまとめにおける記述</a:t>
            </a:r>
          </a:p>
        </p:txBody>
      </p:sp>
      <p:sp>
        <p:nvSpPr>
          <p:cNvPr id="14" name="テキスト ボックス 13"/>
          <p:cNvSpPr txBox="1"/>
          <p:nvPr/>
        </p:nvSpPr>
        <p:spPr>
          <a:xfrm>
            <a:off x="128463" y="3025070"/>
            <a:ext cx="9649073" cy="3716298"/>
          </a:xfrm>
          <a:prstGeom prst="rect">
            <a:avLst/>
          </a:prstGeom>
          <a:solidFill>
            <a:schemeClr val="bg1"/>
          </a:solidFill>
          <a:ln w="6350">
            <a:solidFill>
              <a:schemeClr val="accent1"/>
            </a:solidFill>
            <a:prstDash val="dash"/>
          </a:ln>
          <a:effectLst/>
        </p:spPr>
        <p:txBody>
          <a:bodyPr wrap="square" tIns="252000" rtlCol="0">
            <a:noAutofit/>
          </a:bodyPr>
          <a:lstStyle/>
          <a:p>
            <a:pPr marL="171450" indent="-171450" algn="just" defTabSz="914400">
              <a:lnSpc>
                <a:spcPts val="1500"/>
              </a:lnSpc>
              <a:buFont typeface="Wingdings" panose="05000000000000000000" pitchFamily="2" charset="2"/>
              <a:buChar char="n"/>
              <a:defRPr/>
            </a:pPr>
            <a:r>
              <a:rPr lang="ja-JP" altLang="en-US" sz="12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非訟</a:t>
            </a:r>
            <a:r>
              <a:rPr lang="ja-JP" altLang="en-US" sz="12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手続は制度設計に自由度が高いため、これまで懸案だった海外事業者への送達の問題やログの保存の問題などが解決されるかもしれず、使い勝手のいい制度になるのではないかという期待も持てる反面、きちんとした制度設計をしなければ、一方の当事者の利益を大きく損ねる危険と背中合わせであると感じている。本来であれば、予想される様々な危険性について、多角的に検討して問題点を一つ一つ潰していく必要がある。</a:t>
            </a:r>
            <a:r>
              <a:rPr lang="en-US" altLang="ja-JP" sz="12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若江</a:t>
            </a:r>
            <a:r>
              <a:rPr lang="ja-JP" altLang="en-US" sz="12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構成員</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・第４回</a:t>
            </a:r>
            <a:r>
              <a:rPr lang="en-US" altLang="ja-JP" sz="12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2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endParaRPr>
          </a:p>
          <a:p>
            <a:pPr marL="171450" indent="-171450" algn="just" defTabSz="914400">
              <a:lnSpc>
                <a:spcPts val="1500"/>
              </a:lnSpc>
              <a:buFont typeface="Wingdings" panose="05000000000000000000" pitchFamily="2" charset="2"/>
              <a:buChar char="n"/>
              <a:defRPr/>
            </a:pPr>
            <a:r>
              <a:rPr lang="ja-JP" altLang="en-US" sz="12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現在の発信者情報の開示の在り方に様々な問題があるということは恐らく争いがないところであり、現在の制度をどのように改善したらよいか示す必要はある。現在の制度を維持しつつ改善するのであれば，どのような方法があるのか，その課題は何かを明らかにした上で、それと非訟手続という新しい制度を導入する場合とを比較検討するといったことが今後必要。</a:t>
            </a:r>
            <a:r>
              <a:rPr lang="en-US" altLang="ja-JP" sz="12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a:t>
            </a:r>
            <a:r>
              <a:rPr lang="zh-TW" altLang="en-US" sz="12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鎮目座長</a:t>
            </a:r>
            <a:r>
              <a:rPr lang="zh-TW" altLang="en-US" sz="12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代理</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・第４回</a:t>
            </a:r>
            <a:r>
              <a:rPr lang="en-US" altLang="ja-JP" sz="12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2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endParaRPr>
          </a:p>
          <a:p>
            <a:pPr marL="171450" indent="-171450" algn="just" defTabSz="914400">
              <a:lnSpc>
                <a:spcPts val="1500"/>
              </a:lnSpc>
              <a:buFont typeface="Wingdings" panose="05000000000000000000" pitchFamily="2" charset="2"/>
              <a:buChar char="n"/>
              <a:defRPr/>
            </a:pPr>
            <a:r>
              <a:rPr lang="ja-JP" altLang="en-US" sz="12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訴訟手続に代えて非訟手続とした場合のメリットと懸念される問題点について、それを箇条書にしたうえで、そして発信者の適法な表現の保護に対する影響やプロバイダの負担についても分析した上で記載することが望ましい。</a:t>
            </a:r>
            <a:r>
              <a:rPr lang="en-US" altLang="ja-JP" sz="12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大谷</a:t>
            </a:r>
            <a:r>
              <a:rPr lang="ja-JP" altLang="en-US" sz="12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構成員</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・第４回</a:t>
            </a:r>
            <a:r>
              <a:rPr lang="en-US" altLang="ja-JP" sz="12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ü"/>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発信者情報開示制度は、誹謗中傷対策以外にも利用され得る一般的な制度であり、法制度全体の公平</a:t>
            </a: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公正性の観点から、他に非訟手続に依拠している法令</a:t>
            </a: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借地借家法、会社法、家事事件手続法等</a:t>
            </a: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との平仄も踏まえて、慎重に検討する必要がある。例えば、発信者の権利利益を保護する観点からは、仮に非訟手続に基づく開示が行われることとなったとしても、抗告等の不服申立て手段等が付与される等、発信者情報開示の特性に即した適正な手続が保障されることが望ましい。</a:t>
            </a: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一般社団法人 ソーシャルメディア利用環境整備機構　意見募集</a:t>
            </a:r>
            <a:r>
              <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ü"/>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非訟手続にも様々な類型があるが、少なく</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とも一方</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当事者のみの意見に拠って他方当事者に</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法的義務</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を課すような制度の導入はすべきではない</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個人　意見募集</a:t>
            </a:r>
            <a:r>
              <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ü"/>
              <a:defRPr/>
            </a:pP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発</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信者情報開示請求における争点は、問題となる表現行為の公益性（名誉毀損であれば公益性および反真実性、プライバシーであれば公益性とプライバシー権との比較衡量）という、まさに公開の法廷で公に議論すべき事項であり、これを非訟手続において決することは事柄の性質上相当ではない</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個人　意見募集</a:t>
            </a:r>
            <a:r>
              <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rPr>
              <a:t>】</a:t>
            </a:r>
          </a:p>
        </p:txBody>
      </p:sp>
      <p:sp>
        <p:nvSpPr>
          <p:cNvPr id="15" name="角丸四角形 14"/>
          <p:cNvSpPr/>
          <p:nvPr/>
        </p:nvSpPr>
        <p:spPr>
          <a:xfrm>
            <a:off x="365696" y="2871149"/>
            <a:ext cx="2016224"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これまでの主な意見</a:t>
            </a:r>
          </a:p>
        </p:txBody>
      </p:sp>
    </p:spTree>
    <p:extLst>
      <p:ext uri="{BB962C8B-B14F-4D97-AF65-F5344CB8AC3E}">
        <p14:creationId xmlns:p14="http://schemas.microsoft.com/office/powerpoint/2010/main" val="2974412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4</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検討すべき論点</a:t>
            </a: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64468" y="816901"/>
            <a:ext cx="9469052" cy="5492419"/>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新たな裁判</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手続（非訟手続）を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創設することについて、創設の可否を含めて、検討を進めていくにあたっては、以下のような論点について検討を行うことが必要ではない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裁判所による命令の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創設</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（ログの保存に関する取扱いを含む）</a:t>
            </a:r>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400" dirty="0" smtClean="0">
                <a:latin typeface="ＭＳ 明朝" panose="02020609040205080304" pitchFamily="17" charset="-128"/>
                <a:ea typeface="ＭＳ 明朝" panose="02020609040205080304" pitchFamily="17" charset="-128"/>
                <a:cs typeface="Meiryo UI" panose="020B0604030504040204" pitchFamily="50" charset="-128"/>
              </a:rPr>
              <a:t>←第２章３．ログの保存に関する取扱い）</a:t>
            </a: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新たな手続における当事者</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構造</a:t>
            </a:r>
            <a:r>
              <a:rPr lang="ja-JP" altLang="en-US" sz="1400" dirty="0">
                <a:latin typeface="ＭＳ 明朝" panose="02020609040205080304" pitchFamily="17" charset="-128"/>
                <a:ea typeface="ＭＳ 明朝" panose="02020609040205080304" pitchFamily="17" charset="-128"/>
                <a:cs typeface="Meiryo UI" panose="020B0604030504040204" pitchFamily="50" charset="-128"/>
              </a:rPr>
              <a:t>（←第２章２</a:t>
            </a:r>
            <a:r>
              <a:rPr lang="en-US" altLang="ja-JP" sz="1400" dirty="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400" dirty="0">
                <a:latin typeface="ＭＳ 明朝" panose="02020609040205080304" pitchFamily="17" charset="-128"/>
                <a:ea typeface="ＭＳ 明朝" panose="02020609040205080304" pitchFamily="17" charset="-128"/>
                <a:cs typeface="Meiryo UI" panose="020B0604030504040204" pitchFamily="50" charset="-128"/>
              </a:rPr>
              <a:t>（２）新たな裁判手続の制度設計における主な論点　ア）</a:t>
            </a:r>
            <a:endParaRPr lang="en-US" altLang="ja-JP" sz="1400" dirty="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③：</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発信者の権利利益の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保護</a:t>
            </a:r>
            <a:r>
              <a:rPr lang="ja-JP" altLang="en-US" sz="1400" dirty="0">
                <a:latin typeface="ＭＳ 明朝" panose="02020609040205080304" pitchFamily="17" charset="-128"/>
                <a:ea typeface="ＭＳ 明朝" panose="02020609040205080304" pitchFamily="17" charset="-128"/>
                <a:cs typeface="Meiryo UI" panose="020B0604030504040204" pitchFamily="50" charset="-128"/>
              </a:rPr>
              <a:t>（←第２章２</a:t>
            </a:r>
            <a:r>
              <a:rPr lang="en-US" altLang="ja-JP" sz="1400" dirty="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400" dirty="0">
                <a:latin typeface="ＭＳ 明朝" panose="02020609040205080304" pitchFamily="17" charset="-128"/>
                <a:ea typeface="ＭＳ 明朝" panose="02020609040205080304" pitchFamily="17" charset="-128"/>
                <a:cs typeface="Meiryo UI" panose="020B0604030504040204" pitchFamily="50" charset="-128"/>
              </a:rPr>
              <a:t>（２）新たな裁判手続の制度設計における主な論点　ア）</a:t>
            </a:r>
            <a:endParaRPr lang="en-US" altLang="ja-JP" sz="1400" dirty="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④：</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開示</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要件</a:t>
            </a:r>
            <a:r>
              <a:rPr lang="ja-JP" altLang="en-US" sz="1400" dirty="0">
                <a:latin typeface="ＭＳ 明朝" panose="02020609040205080304" pitchFamily="17" charset="-128"/>
                <a:ea typeface="ＭＳ 明朝" panose="02020609040205080304" pitchFamily="17" charset="-128"/>
                <a:cs typeface="Meiryo UI" panose="020B0604030504040204" pitchFamily="50" charset="-128"/>
              </a:rPr>
              <a:t>（←第２章２</a:t>
            </a:r>
            <a:r>
              <a:rPr lang="en-US" altLang="ja-JP" sz="1400" dirty="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400" dirty="0">
                <a:latin typeface="ＭＳ 明朝" panose="02020609040205080304" pitchFamily="17" charset="-128"/>
                <a:ea typeface="ＭＳ 明朝" panose="02020609040205080304" pitchFamily="17" charset="-128"/>
                <a:cs typeface="Meiryo UI" panose="020B0604030504040204" pitchFamily="50" charset="-128"/>
              </a:rPr>
              <a:t>（２）新たな裁判手続の制度設計における主な論点　イ）</a:t>
            </a:r>
            <a:endParaRPr lang="en-US" altLang="ja-JP" sz="1400" dirty="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⑤：手続の濫用の防止</a:t>
            </a:r>
            <a:r>
              <a:rPr lang="ja-JP" altLang="en-US" sz="1400" dirty="0">
                <a:latin typeface="ＭＳ 明朝" panose="02020609040205080304" pitchFamily="17" charset="-128"/>
                <a:ea typeface="ＭＳ 明朝" panose="02020609040205080304" pitchFamily="17" charset="-128"/>
                <a:cs typeface="Meiryo UI" panose="020B0604030504040204" pitchFamily="50" charset="-128"/>
              </a:rPr>
              <a:t>（←第２章２</a:t>
            </a:r>
            <a:r>
              <a:rPr lang="en-US" altLang="ja-JP" sz="1400" dirty="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400" dirty="0">
                <a:latin typeface="ＭＳ 明朝" panose="02020609040205080304" pitchFamily="17" charset="-128"/>
                <a:ea typeface="ＭＳ 明朝" panose="02020609040205080304" pitchFamily="17" charset="-128"/>
                <a:cs typeface="Meiryo UI" panose="020B0604030504040204" pitchFamily="50" charset="-128"/>
              </a:rPr>
              <a:t>（２）新たな裁判手続の制度設計における主な論点　</a:t>
            </a:r>
            <a:r>
              <a:rPr lang="ja-JP" altLang="en-US" sz="1400" dirty="0" smtClean="0">
                <a:latin typeface="ＭＳ 明朝" panose="02020609040205080304" pitchFamily="17" charset="-128"/>
                <a:ea typeface="ＭＳ 明朝" panose="02020609040205080304" pitchFamily="17" charset="-128"/>
                <a:cs typeface="Meiryo UI" panose="020B0604030504040204" pitchFamily="50" charset="-128"/>
              </a:rPr>
              <a:t>ウ）</a:t>
            </a:r>
            <a:endParaRPr lang="en-US" altLang="ja-JP" sz="1400" dirty="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⑥：</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海外事業者への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対応</a:t>
            </a:r>
            <a:r>
              <a:rPr lang="ja-JP" altLang="en-US" sz="1400" dirty="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400" dirty="0" smtClean="0">
                <a:latin typeface="ＭＳ 明朝" panose="02020609040205080304" pitchFamily="17" charset="-128"/>
                <a:ea typeface="ＭＳ 明朝" panose="02020609040205080304" pitchFamily="17" charset="-128"/>
                <a:cs typeface="Meiryo UI" panose="020B0604030504040204" pitchFamily="50" charset="-128"/>
              </a:rPr>
              <a:t>第２章４．海外事業者への発信者情報開示に関する課題）</a:t>
            </a:r>
            <a:endParaRPr lang="en-US" altLang="ja-JP" sz="1400" dirty="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⑦：裁判外（任意）開示</a:t>
            </a:r>
            <a:r>
              <a:rPr lang="ja-JP" altLang="en-US" sz="1400" dirty="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400" dirty="0" smtClean="0">
                <a:latin typeface="ＭＳ 明朝" panose="02020609040205080304" pitchFamily="17" charset="-128"/>
                <a:ea typeface="ＭＳ 明朝" panose="02020609040205080304" pitchFamily="17" charset="-128"/>
                <a:cs typeface="Meiryo UI" panose="020B0604030504040204" pitchFamily="50" charset="-128"/>
              </a:rPr>
              <a:t>第２章５．裁判外（任意）開示の促進）</a:t>
            </a:r>
            <a:endParaRPr lang="en-US" altLang="ja-JP" sz="1400" dirty="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ＭＳ 明朝" panose="02020609040205080304" pitchFamily="17" charset="-128"/>
                <a:ea typeface="ＭＳ 明朝" panose="02020609040205080304" pitchFamily="17" charset="-128"/>
                <a:cs typeface="Meiryo UI" panose="020B0604030504040204" pitchFamily="50" charset="-128"/>
              </a:rPr>
              <a:t>（注）←に中間とりまとめにおいて対応する部分を示した。</a:t>
            </a:r>
            <a:endParaRPr lang="en-US" altLang="ja-JP" sz="1400" dirty="0">
              <a:latin typeface="ＭＳ 明朝" panose="02020609040205080304" pitchFamily="17" charset="-128"/>
              <a:ea typeface="ＭＳ 明朝" panose="02020609040205080304" pitchFamily="17" charset="-128"/>
              <a:cs typeface="Meiryo UI" panose="020B0604030504040204" pitchFamily="50" charset="-128"/>
            </a:endParaRPr>
          </a:p>
          <a:p>
            <a:pPr>
              <a:spcAft>
                <a:spcPts val="600"/>
              </a:spcAft>
            </a:pPr>
            <a:endParaRPr lang="en-US" altLang="ja-JP" sz="1400" dirty="0">
              <a:latin typeface="ＭＳ 明朝" panose="02020609040205080304" pitchFamily="17" charset="-128"/>
              <a:ea typeface="ＭＳ 明朝" panose="02020609040205080304" pitchFamily="17" charset="-128"/>
              <a:cs typeface="Meiryo UI" panose="020B0604030504040204" pitchFamily="50" charset="-128"/>
            </a:endParaRPr>
          </a:p>
          <a:p>
            <a:pPr>
              <a:spcAft>
                <a:spcPts val="600"/>
              </a:spcAft>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344488" y="620688"/>
            <a:ext cx="1800200"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検討すべき論点</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03007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5</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裁判所による命令の</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創設</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60579" y="2276872"/>
            <a:ext cx="9745421" cy="3789040"/>
          </a:xfrm>
          <a:prstGeom prst="rect">
            <a:avLst/>
          </a:prstGeom>
          <a:solidFill>
            <a:schemeClr val="bg1"/>
          </a:solidFill>
          <a:ln w="6350">
            <a:solidFill>
              <a:schemeClr val="accent1"/>
            </a:solidFill>
            <a:prstDash val="dash"/>
          </a:ln>
          <a:effectLst/>
        </p:spPr>
        <p:txBody>
          <a:bodyPr wrap="square" tIns="252000" rtlCol="0">
            <a:noAutofit/>
          </a:bodyPr>
          <a:lstStyle/>
          <a:p>
            <a:pPr>
              <a:lnSpc>
                <a:spcPts val="2000"/>
              </a:lnSpc>
            </a:pPr>
            <a:endParaRPr lang="en-US" altLang="ja-JP" sz="1600" dirty="0" smtClean="0">
              <a:latin typeface="Meiryo UI" panose="020B0604030504040204" pitchFamily="50" charset="-128"/>
              <a:ea typeface="Meiryo UI" panose="020B0604030504040204" pitchFamily="50" charset="-128"/>
            </a:endParaRPr>
          </a:p>
          <a:p>
            <a:pPr>
              <a:lnSpc>
                <a:spcPts val="2000"/>
              </a:lnSpc>
            </a:pPr>
            <a:r>
              <a:rPr lang="ja-JP" altLang="en-US" sz="1600" dirty="0" smtClean="0">
                <a:latin typeface="Meiryo UI" panose="020B0604030504040204" pitchFamily="50" charset="-128"/>
                <a:ea typeface="Meiryo UI" panose="020B0604030504040204" pitchFamily="50" charset="-128"/>
              </a:rPr>
              <a:t>（新たな裁判手続きの必要性）</a:t>
            </a:r>
            <a:endParaRPr lang="en-US" altLang="ja-JP" sz="1600" dirty="0" smtClean="0">
              <a:latin typeface="Meiryo UI" panose="020B0604030504040204" pitchFamily="50" charset="-128"/>
              <a:ea typeface="Meiryo UI" panose="020B0604030504040204" pitchFamily="50" charset="-128"/>
            </a:endParaRPr>
          </a:p>
          <a:p>
            <a:pPr>
              <a:lnSpc>
                <a:spcPts val="2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「例えば</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、１つの手続の中で発信者を特定することができるプロセスなど、より円滑な被害者の権利回復を可能とする裁判手続の実現を図る必要がある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。」（再掲）</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r>
              <a:rPr lang="ja-JP" altLang="en-US" sz="1600" dirty="0" smtClean="0">
                <a:latin typeface="Meiryo UI" panose="020B0604030504040204" pitchFamily="50" charset="-128"/>
                <a:ea typeface="Meiryo UI" panose="020B0604030504040204" pitchFamily="50" charset="-128"/>
              </a:rPr>
              <a:t>（ログの保存に関する取扱い）</a:t>
            </a:r>
            <a:endParaRPr lang="en-US" altLang="ja-JP" sz="1600" dirty="0" smtClean="0">
              <a:latin typeface="Meiryo UI" panose="020B0604030504040204" pitchFamily="50" charset="-128"/>
              <a:ea typeface="Meiryo UI" panose="020B0604030504040204" pitchFamily="50" charset="-128"/>
            </a:endParaRPr>
          </a:p>
          <a:p>
            <a:pPr>
              <a:lnSpc>
                <a:spcPts val="2000"/>
              </a:lnSpc>
            </a:pPr>
            <a:r>
              <a:rPr lang="ja-JP" altLang="en-US" sz="1600" dirty="0" smtClean="0">
                <a:latin typeface="Meiryo UI" panose="020B0604030504040204" pitchFamily="50" charset="-128"/>
                <a:ea typeface="Meiryo UI" panose="020B0604030504040204" pitchFamily="50" charset="-128"/>
              </a:rPr>
              <a:t>「権利侵害か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否かが争われている個々の事案に関連する特定のログを迅速に保全できるようにする仕組みについて検討することが適当である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。」（再掲）</a:t>
            </a: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smtClean="0">
              <a:latin typeface="Meiryo UI" panose="020B0604030504040204" pitchFamily="50" charset="-128"/>
              <a:ea typeface="Meiryo UI" panose="020B0604030504040204" pitchFamily="50" charset="-128"/>
            </a:endParaRPr>
          </a:p>
          <a:p>
            <a:pPr>
              <a:lnSpc>
                <a:spcPts val="2000"/>
              </a:lnSpc>
            </a:pPr>
            <a:r>
              <a:rPr lang="ja-JP" altLang="en-US" sz="1600" dirty="0" smtClean="0">
                <a:latin typeface="Meiryo UI" panose="020B0604030504040204" pitchFamily="50" charset="-128"/>
                <a:ea typeface="Meiryo UI" panose="020B0604030504040204" pitchFamily="50" charset="-128"/>
              </a:rPr>
              <a:t>「具体的に、例えば、①発信者を特定する手続と、②特定された発信者情報を開示する手続を分割し、①について、発信者情報を被害者に秘密にしたまま、コンテンツプロバイダに迅速に発信者情報を提出させ、アクセスプロバイダにおいて発信者を特定し、当該発信者情報を保全しておくプロセスを設けるなど、早期に発信者情報を特定・保全できるようにする仕組みを設けることが考えられる。」</a:t>
            </a:r>
            <a:endParaRPr lang="en-US" altLang="ja-JP" sz="1600" dirty="0" smtClean="0">
              <a:latin typeface="Meiryo UI" panose="020B0604030504040204" pitchFamily="50" charset="-128"/>
              <a:ea typeface="Meiryo UI" panose="020B0604030504040204" pitchFamily="50" charset="-128"/>
            </a:endParaRPr>
          </a:p>
          <a:p>
            <a:pPr>
              <a:lnSpc>
                <a:spcPts val="2000"/>
              </a:lnSpc>
            </a:pPr>
            <a:endParaRPr lang="en-US" altLang="ja-JP" sz="1600" dirty="0" smtClean="0">
              <a:latin typeface="Meiryo UI" panose="020B0604030504040204" pitchFamily="50" charset="-128"/>
              <a:ea typeface="Meiryo UI" panose="020B0604030504040204" pitchFamily="50" charset="-128"/>
            </a:endParaRPr>
          </a:p>
        </p:txBody>
      </p:sp>
      <p:sp>
        <p:nvSpPr>
          <p:cNvPr id="8" name="角丸四角形 7"/>
          <p:cNvSpPr/>
          <p:nvPr/>
        </p:nvSpPr>
        <p:spPr>
          <a:xfrm>
            <a:off x="319087" y="2176187"/>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中間とりまとめにおける記述</a:t>
            </a:r>
          </a:p>
        </p:txBody>
      </p:sp>
      <p:sp>
        <p:nvSpPr>
          <p:cNvPr id="9" name="テキスト ボックス 8"/>
          <p:cNvSpPr txBox="1"/>
          <p:nvPr/>
        </p:nvSpPr>
        <p:spPr>
          <a:xfrm>
            <a:off x="169640" y="742264"/>
            <a:ext cx="9577064" cy="1269125"/>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新たな裁判手続（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非訟手続）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として、１つ</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の手続の中で発信者を特定することができる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プロセスとしてどのようなものが考えられるか。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上記プロセスの中に、特定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のログを迅速に保全できるようにする仕組み</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をどのように導入することが考えられるか。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344488" y="588343"/>
            <a:ext cx="151216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論点</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43830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6</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裁判所による命令の</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創設</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200472" y="830342"/>
            <a:ext cx="9577064" cy="3174722"/>
          </a:xfrm>
          <a:prstGeom prst="rect">
            <a:avLst/>
          </a:prstGeom>
          <a:solidFill>
            <a:schemeClr val="bg1"/>
          </a:solidFill>
          <a:ln w="6350">
            <a:solidFill>
              <a:schemeClr val="accent1"/>
            </a:solidFill>
            <a:prstDash val="dash"/>
          </a:ln>
          <a:effectLst/>
        </p:spPr>
        <p:txBody>
          <a:bodyPr wrap="square" tIns="252000" rtlCol="0">
            <a:noAutofit/>
          </a:bodyPr>
          <a:lstStyle/>
          <a:p>
            <a:pPr>
              <a:lnSpc>
                <a:spcPts val="2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裁判所が、被害者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からの申立てを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受けて、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新たな裁判手続（非訟手続）として、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以下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の３つの命令</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を発することができる等</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の手続を創設することが考えられないか。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r>
              <a:rPr lang="ja-JP" altLang="en-US" sz="1600" dirty="0" smtClean="0">
                <a:latin typeface="Meiryo UI" panose="020B0604030504040204" pitchFamily="50" charset="-128"/>
                <a:ea typeface="Meiryo UI" panose="020B0604030504040204" pitchFamily="50" charset="-128"/>
              </a:rPr>
              <a:t>　①</a:t>
            </a:r>
            <a:r>
              <a:rPr lang="ja-JP" altLang="en-US" sz="1600" dirty="0">
                <a:latin typeface="Meiryo UI" panose="020B0604030504040204" pitchFamily="50" charset="-128"/>
                <a:ea typeface="Meiryo UI" panose="020B0604030504040204" pitchFamily="50" charset="-128"/>
              </a:rPr>
              <a:t>コンテンツプロバイダ（</a:t>
            </a:r>
            <a:r>
              <a:rPr lang="en-US" altLang="ja-JP" sz="1600" dirty="0">
                <a:latin typeface="Meiryo UI" panose="020B0604030504040204" pitchFamily="50" charset="-128"/>
                <a:ea typeface="Meiryo UI" panose="020B0604030504040204" pitchFamily="50" charset="-128"/>
              </a:rPr>
              <a:t>CP</a:t>
            </a:r>
            <a:r>
              <a:rPr lang="ja-JP" altLang="en-US" sz="1600" dirty="0">
                <a:latin typeface="Meiryo UI" panose="020B0604030504040204" pitchFamily="50" charset="-128"/>
                <a:ea typeface="Meiryo UI" panose="020B0604030504040204" pitchFamily="50" charset="-128"/>
              </a:rPr>
              <a:t>）及びアクセスプロバイダ（</a:t>
            </a:r>
            <a:r>
              <a:rPr lang="en-US" altLang="ja-JP" sz="1600" dirty="0">
                <a:latin typeface="Meiryo UI" panose="020B0604030504040204" pitchFamily="50" charset="-128"/>
                <a:ea typeface="Meiryo UI" panose="020B0604030504040204" pitchFamily="50" charset="-128"/>
              </a:rPr>
              <a:t>AP</a:t>
            </a:r>
            <a:r>
              <a:rPr lang="ja-JP" altLang="en-US" sz="1600" dirty="0">
                <a:latin typeface="Meiryo UI" panose="020B0604030504040204" pitchFamily="50" charset="-128"/>
                <a:ea typeface="Meiryo UI" panose="020B0604030504040204" pitchFamily="50" charset="-128"/>
              </a:rPr>
              <a:t>）等に対する発信者情報の開示命令</a:t>
            </a:r>
          </a:p>
          <a:p>
            <a:pPr>
              <a:lnSpc>
                <a:spcPts val="20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決定手続による開示</a:t>
            </a:r>
            <a:r>
              <a:rPr lang="ja-JP" altLang="en-US" sz="1600" dirty="0" smtClean="0">
                <a:latin typeface="Meiryo UI" panose="020B0604030504040204" pitchFamily="50" charset="-128"/>
                <a:ea typeface="Meiryo UI" panose="020B0604030504040204" pitchFamily="50" charset="-128"/>
              </a:rPr>
              <a:t>判断</a:t>
            </a:r>
            <a:r>
              <a:rPr lang="ja-JP" altLang="en-US" sz="1600" dirty="0">
                <a:latin typeface="Meiryo UI" panose="020B0604030504040204" pitchFamily="50" charset="-128"/>
                <a:ea typeface="Meiryo UI" panose="020B0604030504040204" pitchFamily="50" charset="-128"/>
              </a:rPr>
              <a:t>が可能になる</a:t>
            </a:r>
          </a:p>
          <a:p>
            <a:pPr>
              <a:lnSpc>
                <a:spcPts val="2000"/>
              </a:lnSpc>
            </a:pPr>
            <a:r>
              <a:rPr lang="ja-JP" altLang="en-US"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※CP</a:t>
            </a:r>
            <a:r>
              <a:rPr lang="ja-JP" altLang="en-US" sz="1600" dirty="0" smtClean="0">
                <a:latin typeface="Meiryo UI" panose="020B0604030504040204" pitchFamily="50" charset="-128"/>
                <a:ea typeface="Meiryo UI" panose="020B0604030504040204" pitchFamily="50" charset="-128"/>
              </a:rPr>
              <a:t>の発信者情報から</a:t>
            </a:r>
            <a:r>
              <a:rPr lang="en-US" altLang="ja-JP" sz="1600" dirty="0" smtClean="0">
                <a:latin typeface="Meiryo UI" panose="020B0604030504040204" pitchFamily="50" charset="-128"/>
                <a:ea typeface="Meiryo UI" panose="020B0604030504040204" pitchFamily="50" charset="-128"/>
              </a:rPr>
              <a:t>AP</a:t>
            </a:r>
            <a:r>
              <a:rPr lang="ja-JP" altLang="en-US" sz="1600" dirty="0">
                <a:latin typeface="Meiryo UI" panose="020B0604030504040204" pitchFamily="50" charset="-128"/>
                <a:ea typeface="Meiryo UI" panose="020B0604030504040204" pitchFamily="50" charset="-128"/>
              </a:rPr>
              <a:t>を早期</a:t>
            </a:r>
            <a:r>
              <a:rPr lang="ja-JP" altLang="en-US" sz="1600" dirty="0" smtClean="0">
                <a:latin typeface="Meiryo UI" panose="020B0604030504040204" pitchFamily="50" charset="-128"/>
                <a:ea typeface="Meiryo UI" panose="020B0604030504040204" pitchFamily="50" charset="-128"/>
              </a:rPr>
              <a:t>に特定</a:t>
            </a:r>
            <a:r>
              <a:rPr lang="ja-JP" altLang="en-US" sz="1600" dirty="0">
                <a:latin typeface="Meiryo UI" panose="020B0604030504040204" pitchFamily="50" charset="-128"/>
                <a:ea typeface="Meiryo UI" panose="020B0604030504040204" pitchFamily="50" charset="-128"/>
              </a:rPr>
              <a:t>し、</a:t>
            </a:r>
            <a:r>
              <a:rPr lang="en-US" altLang="ja-JP" sz="1600" dirty="0">
                <a:latin typeface="Meiryo UI" panose="020B0604030504040204" pitchFamily="50" charset="-128"/>
                <a:ea typeface="Meiryo UI" panose="020B0604030504040204" pitchFamily="50" charset="-128"/>
              </a:rPr>
              <a:t>AP</a:t>
            </a:r>
            <a:r>
              <a:rPr lang="ja-JP" altLang="en-US" sz="1600" dirty="0">
                <a:latin typeface="Meiryo UI" panose="020B0604030504040204" pitchFamily="50" charset="-128"/>
                <a:ea typeface="Meiryo UI" panose="020B0604030504040204" pitchFamily="50" charset="-128"/>
              </a:rPr>
              <a:t>と</a:t>
            </a:r>
            <a:r>
              <a:rPr lang="en-US" altLang="ja-JP" sz="1600" dirty="0">
                <a:latin typeface="Meiryo UI" panose="020B0604030504040204" pitchFamily="50" charset="-128"/>
                <a:ea typeface="Meiryo UI" panose="020B0604030504040204" pitchFamily="50" charset="-128"/>
              </a:rPr>
              <a:t>CP</a:t>
            </a:r>
            <a:r>
              <a:rPr lang="ja-JP" altLang="en-US" sz="1600" dirty="0">
                <a:latin typeface="Meiryo UI" panose="020B0604030504040204" pitchFamily="50" charset="-128"/>
                <a:ea typeface="Meiryo UI" panose="020B0604030504040204" pitchFamily="50" charset="-128"/>
              </a:rPr>
              <a:t>の審理をまとめ、１つの開示判断で開示可能になる</a:t>
            </a:r>
          </a:p>
          <a:p>
            <a:pPr>
              <a:lnSpc>
                <a:spcPts val="2000"/>
              </a:lnSpc>
            </a:pPr>
            <a:endParaRPr lang="en-US" altLang="ja-JP" sz="1600" dirty="0" smtClean="0">
              <a:latin typeface="Meiryo UI" panose="020B0604030504040204" pitchFamily="50" charset="-128"/>
              <a:ea typeface="Meiryo UI" panose="020B0604030504040204" pitchFamily="50" charset="-128"/>
            </a:endParaRPr>
          </a:p>
          <a:p>
            <a:pPr>
              <a:lnSpc>
                <a:spcPts val="2000"/>
              </a:lnSpc>
            </a:pPr>
            <a:r>
              <a:rPr lang="ja-JP" altLang="en-US" sz="1600" dirty="0" smtClean="0">
                <a:latin typeface="Meiryo UI" panose="020B0604030504040204" pitchFamily="50" charset="-128"/>
                <a:ea typeface="Meiryo UI" panose="020B0604030504040204" pitchFamily="50" charset="-128"/>
              </a:rPr>
              <a:t>　②</a:t>
            </a:r>
            <a:r>
              <a:rPr lang="en-US" altLang="ja-JP" sz="1600" dirty="0">
                <a:latin typeface="Meiryo UI" panose="020B0604030504040204" pitchFamily="50" charset="-128"/>
                <a:ea typeface="Meiryo UI" panose="020B0604030504040204" pitchFamily="50" charset="-128"/>
              </a:rPr>
              <a:t>CP</a:t>
            </a:r>
            <a:r>
              <a:rPr lang="ja-JP" altLang="en-US" sz="1600" dirty="0" err="1">
                <a:latin typeface="Meiryo UI" panose="020B0604030504040204" pitchFamily="50" charset="-128"/>
                <a:ea typeface="Meiryo UI" panose="020B0604030504040204" pitchFamily="50" charset="-128"/>
              </a:rPr>
              <a:t>が保</a:t>
            </a:r>
            <a:r>
              <a:rPr lang="ja-JP" altLang="en-US" sz="1600" dirty="0">
                <a:latin typeface="Meiryo UI" panose="020B0604030504040204" pitchFamily="50" charset="-128"/>
                <a:ea typeface="Meiryo UI" panose="020B0604030504040204" pitchFamily="50" charset="-128"/>
              </a:rPr>
              <a:t>有する権利侵害に関係する発信者情報を、被害者には秘密にしたまま、</a:t>
            </a:r>
            <a:r>
              <a:rPr lang="en-US" altLang="ja-JP" sz="1600" dirty="0">
                <a:latin typeface="Meiryo UI" panose="020B0604030504040204" pitchFamily="50" charset="-128"/>
                <a:ea typeface="Meiryo UI" panose="020B0604030504040204" pitchFamily="50" charset="-128"/>
              </a:rPr>
              <a:t>AP</a:t>
            </a:r>
            <a:r>
              <a:rPr lang="ja-JP" altLang="en-US" sz="1600" dirty="0" err="1">
                <a:latin typeface="Meiryo UI" panose="020B0604030504040204" pitchFamily="50" charset="-128"/>
                <a:ea typeface="Meiryo UI" panose="020B0604030504040204" pitchFamily="50" charset="-128"/>
              </a:rPr>
              <a:t>に提</a:t>
            </a:r>
            <a:r>
              <a:rPr lang="ja-JP" altLang="en-US" sz="1600" dirty="0">
                <a:latin typeface="Meiryo UI" panose="020B0604030504040204" pitchFamily="50" charset="-128"/>
                <a:ea typeface="Meiryo UI" panose="020B0604030504040204" pitchFamily="50" charset="-128"/>
              </a:rPr>
              <a:t>供するための</a:t>
            </a:r>
            <a:r>
              <a:rPr lang="ja-JP" altLang="en-US" sz="1600" dirty="0" smtClean="0">
                <a:latin typeface="Meiryo UI" panose="020B0604030504040204" pitchFamily="50" charset="-128"/>
                <a:ea typeface="Meiryo UI" panose="020B0604030504040204" pitchFamily="50" charset="-128"/>
              </a:rPr>
              <a:t>命令</a:t>
            </a:r>
            <a:endParaRPr lang="en-US" altLang="ja-JP" sz="1600" dirty="0" smtClean="0">
              <a:latin typeface="Meiryo UI" panose="020B0604030504040204" pitchFamily="50" charset="-128"/>
              <a:ea typeface="Meiryo UI" panose="020B0604030504040204" pitchFamily="50" charset="-128"/>
            </a:endParaRPr>
          </a:p>
          <a:p>
            <a:pPr>
              <a:lnSpc>
                <a:spcPts val="2000"/>
              </a:lnSpc>
            </a:pPr>
            <a:endParaRPr lang="en-US" altLang="ja-JP" sz="1600" dirty="0" smtClean="0">
              <a:latin typeface="Meiryo UI" panose="020B0604030504040204" pitchFamily="50" charset="-128"/>
              <a:ea typeface="Meiryo UI" panose="020B0604030504040204" pitchFamily="50" charset="-128"/>
            </a:endParaRPr>
          </a:p>
          <a:p>
            <a:pPr>
              <a:lnSpc>
                <a:spcPts val="2000"/>
              </a:lnSpc>
            </a:pPr>
            <a:r>
              <a:rPr lang="ja-JP" altLang="en-US" sz="1600" dirty="0" smtClean="0">
                <a:latin typeface="Meiryo UI" panose="020B0604030504040204" pitchFamily="50" charset="-128"/>
                <a:ea typeface="Meiryo UI" panose="020B0604030504040204" pitchFamily="50" charset="-128"/>
              </a:rPr>
              <a:t>　③</a:t>
            </a:r>
            <a:r>
              <a:rPr lang="en-US" altLang="ja-JP" sz="1600" dirty="0">
                <a:latin typeface="Meiryo UI" panose="020B0604030504040204" pitchFamily="50" charset="-128"/>
                <a:ea typeface="Meiryo UI" panose="020B0604030504040204" pitchFamily="50" charset="-128"/>
              </a:rPr>
              <a:t>AP</a:t>
            </a:r>
            <a:r>
              <a:rPr lang="ja-JP" altLang="en-US" sz="1600" dirty="0">
                <a:latin typeface="Meiryo UI" panose="020B0604030504040204" pitchFamily="50" charset="-128"/>
                <a:ea typeface="Meiryo UI" panose="020B0604030504040204" pitchFamily="50" charset="-128"/>
              </a:rPr>
              <a:t>に対して、</a:t>
            </a:r>
            <a:r>
              <a:rPr lang="en-US" altLang="ja-JP" sz="1600" dirty="0">
                <a:latin typeface="Meiryo UI" panose="020B0604030504040204" pitchFamily="50" charset="-128"/>
                <a:ea typeface="Meiryo UI" panose="020B0604030504040204" pitchFamily="50" charset="-128"/>
              </a:rPr>
              <a:t>CP</a:t>
            </a:r>
            <a:r>
              <a:rPr lang="ja-JP" altLang="en-US" sz="1600" dirty="0">
                <a:latin typeface="Meiryo UI" panose="020B0604030504040204" pitchFamily="50" charset="-128"/>
                <a:ea typeface="Meiryo UI" panose="020B0604030504040204" pitchFamily="50" charset="-128"/>
              </a:rPr>
              <a:t>から提供された発信者情報を踏まえ権利侵害に関係する発信者情報の消去を禁止する命令</a:t>
            </a:r>
          </a:p>
          <a:p>
            <a:pPr>
              <a:lnSpc>
                <a:spcPts val="20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AP</a:t>
            </a:r>
            <a:r>
              <a:rPr lang="ja-JP" altLang="en-US" sz="1600" dirty="0" smtClean="0">
                <a:latin typeface="Meiryo UI" panose="020B0604030504040204" pitchFamily="50" charset="-128"/>
                <a:ea typeface="Meiryo UI" panose="020B0604030504040204" pitchFamily="50" charset="-128"/>
              </a:rPr>
              <a:t>において、権利</a:t>
            </a:r>
            <a:r>
              <a:rPr lang="ja-JP" altLang="en-US" sz="1600" dirty="0">
                <a:latin typeface="Meiryo UI" panose="020B0604030504040204" pitchFamily="50" charset="-128"/>
                <a:ea typeface="Meiryo UI" panose="020B0604030504040204" pitchFamily="50" charset="-128"/>
              </a:rPr>
              <a:t>侵害に関係する特定の通信ログを早期</a:t>
            </a:r>
            <a:r>
              <a:rPr lang="ja-JP" altLang="en-US" sz="1600" dirty="0" smtClean="0">
                <a:latin typeface="Meiryo UI" panose="020B0604030504040204" pitchFamily="50" charset="-128"/>
                <a:ea typeface="Meiryo UI" panose="020B0604030504040204" pitchFamily="50" charset="-128"/>
              </a:rPr>
              <a:t>に確定し、開示決定まで保全</a:t>
            </a:r>
            <a:r>
              <a:rPr lang="ja-JP" altLang="en-US" sz="1600" dirty="0">
                <a:latin typeface="Meiryo UI" panose="020B0604030504040204" pitchFamily="50" charset="-128"/>
                <a:ea typeface="Meiryo UI" panose="020B0604030504040204" pitchFamily="50" charset="-128"/>
              </a:rPr>
              <a:t>することが可能に</a:t>
            </a:r>
            <a:r>
              <a:rPr lang="ja-JP" altLang="en-US" sz="1600" dirty="0" smtClean="0">
                <a:latin typeface="Meiryo UI" panose="020B0604030504040204" pitchFamily="50" charset="-128"/>
                <a:ea typeface="Meiryo UI" panose="020B0604030504040204" pitchFamily="50" charset="-128"/>
              </a:rPr>
              <a:t>なる</a:t>
            </a:r>
            <a:endParaRPr lang="ja-JP" altLang="en-US" sz="1600" dirty="0">
              <a:latin typeface="Meiryo UI" panose="020B0604030504040204" pitchFamily="50" charset="-128"/>
              <a:ea typeface="Meiryo UI" panose="020B0604030504040204" pitchFamily="50" charset="-128"/>
            </a:endParaRPr>
          </a:p>
        </p:txBody>
      </p:sp>
      <p:sp>
        <p:nvSpPr>
          <p:cNvPr id="8" name="角丸四角形 7"/>
          <p:cNvSpPr/>
          <p:nvPr/>
        </p:nvSpPr>
        <p:spPr>
          <a:xfrm>
            <a:off x="344488" y="621528"/>
            <a:ext cx="3744416" cy="265246"/>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新たな裁判手続（非訟制度）のイメージ</a:t>
            </a:r>
          </a:p>
        </p:txBody>
      </p:sp>
      <p:sp>
        <p:nvSpPr>
          <p:cNvPr id="9" name="屈折矢印 8"/>
          <p:cNvSpPr/>
          <p:nvPr/>
        </p:nvSpPr>
        <p:spPr>
          <a:xfrm>
            <a:off x="6885590" y="5241669"/>
            <a:ext cx="884103" cy="717938"/>
          </a:xfrm>
          <a:prstGeom prst="bentUpArrow">
            <a:avLst>
              <a:gd name="adj1" fmla="val 9358"/>
              <a:gd name="adj2" fmla="val 18961"/>
              <a:gd name="adj3" fmla="val 20608"/>
            </a:avLst>
          </a:prstGeom>
          <a:solidFill>
            <a:srgbClr val="00B0F0"/>
          </a:solidFill>
          <a:ln>
            <a:noFill/>
          </a:ln>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smtClean="0">
              <a:solidFill>
                <a:prstClr val="black"/>
              </a:solidFill>
              <a:latin typeface="+mn-ea"/>
            </a:endParaRPr>
          </a:p>
        </p:txBody>
      </p:sp>
      <p:cxnSp>
        <p:nvCxnSpPr>
          <p:cNvPr id="10" name="直線矢印コネクタ 9"/>
          <p:cNvCxnSpPr/>
          <p:nvPr/>
        </p:nvCxnSpPr>
        <p:spPr>
          <a:xfrm>
            <a:off x="8201741" y="4840545"/>
            <a:ext cx="360000" cy="0"/>
          </a:xfrm>
          <a:prstGeom prst="straightConnector1">
            <a:avLst/>
          </a:prstGeom>
          <a:ln w="57150">
            <a:solidFill>
              <a:srgbClr val="FD5555"/>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endCxn id="20" idx="1"/>
          </p:cNvCxnSpPr>
          <p:nvPr/>
        </p:nvCxnSpPr>
        <p:spPr>
          <a:xfrm flipV="1">
            <a:off x="2801141" y="4833156"/>
            <a:ext cx="4144962" cy="0"/>
          </a:xfrm>
          <a:prstGeom prst="straightConnector1">
            <a:avLst/>
          </a:prstGeom>
          <a:ln w="57150">
            <a:solidFill>
              <a:srgbClr val="92D05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5521679" y="5950928"/>
            <a:ext cx="360000" cy="0"/>
          </a:xfrm>
          <a:prstGeom prst="straightConnector1">
            <a:avLst/>
          </a:prstGeom>
          <a:ln w="57150">
            <a:solidFill>
              <a:srgbClr val="00B0F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4373171" y="5947138"/>
            <a:ext cx="360000" cy="0"/>
          </a:xfrm>
          <a:prstGeom prst="straightConnector1">
            <a:avLst/>
          </a:prstGeom>
          <a:ln w="57150">
            <a:solidFill>
              <a:srgbClr val="00B0F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3037612" y="5949280"/>
            <a:ext cx="360000" cy="0"/>
          </a:xfrm>
          <a:prstGeom prst="straightConnector1">
            <a:avLst/>
          </a:prstGeom>
          <a:ln w="57150">
            <a:solidFill>
              <a:srgbClr val="00B0F0"/>
            </a:solidFill>
            <a:tailEnd type="stealth" w="lg" len="med"/>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1256380" y="5517232"/>
            <a:ext cx="1925248" cy="792088"/>
          </a:xfrm>
          <a:prstGeom prst="roundRect">
            <a:avLst/>
          </a:prstGeom>
          <a:ln/>
        </p:spPr>
        <p:style>
          <a:lnRef idx="2">
            <a:schemeClr val="accent5"/>
          </a:lnRef>
          <a:fillRef idx="1">
            <a:schemeClr val="lt1"/>
          </a:fillRef>
          <a:effectRef idx="0">
            <a:schemeClr val="accent5"/>
          </a:effectRef>
          <a:fontRef idx="minor">
            <a:schemeClr val="dk1"/>
          </a:fontRef>
        </p:style>
        <p:txBody>
          <a:bodyPr lIns="36000" tIns="36000" rIns="0" rtlCol="0" anchor="ctr"/>
          <a:lstStyle/>
          <a:p>
            <a:r>
              <a:rPr kumimoji="1" lang="ja-JP" altLang="en-US" sz="1200" dirty="0" smtClean="0">
                <a:solidFill>
                  <a:prstClr val="black"/>
                </a:solidFill>
                <a:latin typeface="+mn-ea"/>
              </a:rPr>
              <a:t>被害者が裁判所に</a:t>
            </a:r>
            <a:endParaRPr kumimoji="1" lang="en-US" altLang="ja-JP" sz="1200" dirty="0" smtClean="0">
              <a:solidFill>
                <a:prstClr val="black"/>
              </a:solidFill>
              <a:latin typeface="+mn-ea"/>
            </a:endParaRPr>
          </a:p>
          <a:p>
            <a:r>
              <a:rPr kumimoji="1" lang="ja-JP" altLang="en-US" sz="1200" dirty="0" smtClean="0">
                <a:solidFill>
                  <a:prstClr val="black"/>
                </a:solidFill>
                <a:latin typeface="+mn-ea"/>
              </a:rPr>
              <a:t>・提供命令（②）</a:t>
            </a:r>
            <a:endParaRPr kumimoji="1" lang="en-US" altLang="ja-JP" sz="1200" dirty="0" smtClean="0">
              <a:solidFill>
                <a:prstClr val="black"/>
              </a:solidFill>
              <a:latin typeface="+mn-ea"/>
            </a:endParaRPr>
          </a:p>
          <a:p>
            <a:r>
              <a:rPr kumimoji="1" lang="ja-JP" altLang="en-US" sz="1200" dirty="0" smtClean="0">
                <a:solidFill>
                  <a:prstClr val="black"/>
                </a:solidFill>
                <a:latin typeface="+mn-ea"/>
              </a:rPr>
              <a:t>・消去禁止命令（③）</a:t>
            </a:r>
            <a:endParaRPr kumimoji="1" lang="en-US" altLang="ja-JP" sz="1200" dirty="0" smtClean="0">
              <a:solidFill>
                <a:prstClr val="black"/>
              </a:solidFill>
              <a:latin typeface="+mn-ea"/>
            </a:endParaRPr>
          </a:p>
          <a:p>
            <a:r>
              <a:rPr kumimoji="1" lang="ja-JP" altLang="en-US" sz="1200" dirty="0" smtClean="0">
                <a:solidFill>
                  <a:prstClr val="black"/>
                </a:solidFill>
                <a:latin typeface="+mn-ea"/>
              </a:rPr>
              <a:t>を申立て</a:t>
            </a:r>
          </a:p>
        </p:txBody>
      </p:sp>
      <p:sp>
        <p:nvSpPr>
          <p:cNvPr id="16" name="角丸四角形 15"/>
          <p:cNvSpPr/>
          <p:nvPr/>
        </p:nvSpPr>
        <p:spPr>
          <a:xfrm>
            <a:off x="3405535" y="5517232"/>
            <a:ext cx="1080120" cy="792088"/>
          </a:xfrm>
          <a:prstGeom prst="roundRect">
            <a:avLst/>
          </a:prstGeom>
          <a:ln/>
        </p:spPr>
        <p:style>
          <a:lnRef idx="1">
            <a:schemeClr val="accent5"/>
          </a:lnRef>
          <a:fillRef idx="2">
            <a:schemeClr val="accent5"/>
          </a:fillRef>
          <a:effectRef idx="1">
            <a:schemeClr val="accent5"/>
          </a:effectRef>
          <a:fontRef idx="minor">
            <a:schemeClr val="dk1"/>
          </a:fontRef>
        </p:style>
        <p:txBody>
          <a:bodyPr lIns="36000" tIns="36000" rIns="0" rtlCol="0" anchor="ctr"/>
          <a:lstStyle/>
          <a:p>
            <a:r>
              <a:rPr kumimoji="1" lang="ja-JP" altLang="en-US" sz="1200" dirty="0" smtClean="0">
                <a:solidFill>
                  <a:prstClr val="black"/>
                </a:solidFill>
                <a:latin typeface="+mn-ea"/>
              </a:rPr>
              <a:t>裁判所が</a:t>
            </a:r>
            <a:endParaRPr kumimoji="1" lang="en-US" altLang="ja-JP" sz="1200" dirty="0" smtClean="0">
              <a:solidFill>
                <a:prstClr val="black"/>
              </a:solidFill>
              <a:latin typeface="+mn-ea"/>
            </a:endParaRPr>
          </a:p>
          <a:p>
            <a:r>
              <a:rPr kumimoji="1" lang="en-US" altLang="ja-JP" sz="1200" dirty="0" smtClean="0">
                <a:solidFill>
                  <a:prstClr val="black"/>
                </a:solidFill>
                <a:latin typeface="+mn-ea"/>
              </a:rPr>
              <a:t>CP</a:t>
            </a:r>
            <a:r>
              <a:rPr kumimoji="1" lang="ja-JP" altLang="en-US" sz="1200" dirty="0" smtClean="0">
                <a:solidFill>
                  <a:prstClr val="black"/>
                </a:solidFill>
                <a:latin typeface="+mn-ea"/>
              </a:rPr>
              <a:t>に対する</a:t>
            </a:r>
            <a:endParaRPr kumimoji="1" lang="en-US" altLang="ja-JP" sz="1200" dirty="0" smtClean="0">
              <a:solidFill>
                <a:prstClr val="black"/>
              </a:solidFill>
              <a:latin typeface="+mn-ea"/>
            </a:endParaRPr>
          </a:p>
          <a:p>
            <a:r>
              <a:rPr kumimoji="1" lang="ja-JP" altLang="en-US" sz="1200" dirty="0" smtClean="0">
                <a:solidFill>
                  <a:prstClr val="black"/>
                </a:solidFill>
                <a:latin typeface="+mn-ea"/>
              </a:rPr>
              <a:t>提供命令（②）</a:t>
            </a:r>
            <a:endParaRPr kumimoji="1" lang="en-US" altLang="ja-JP" sz="1200" dirty="0" smtClean="0">
              <a:solidFill>
                <a:prstClr val="black"/>
              </a:solidFill>
              <a:latin typeface="+mn-ea"/>
            </a:endParaRPr>
          </a:p>
          <a:p>
            <a:r>
              <a:rPr kumimoji="1" lang="ja-JP" altLang="en-US" sz="1200" dirty="0" smtClean="0">
                <a:solidFill>
                  <a:prstClr val="black"/>
                </a:solidFill>
                <a:latin typeface="+mn-ea"/>
              </a:rPr>
              <a:t>を発令</a:t>
            </a:r>
            <a:endParaRPr kumimoji="1" lang="en-US" altLang="ja-JP" sz="1200" dirty="0" smtClean="0">
              <a:solidFill>
                <a:prstClr val="black"/>
              </a:solidFill>
              <a:latin typeface="+mn-ea"/>
            </a:endParaRPr>
          </a:p>
        </p:txBody>
      </p:sp>
      <p:sp>
        <p:nvSpPr>
          <p:cNvPr id="17" name="角丸四角形 16"/>
          <p:cNvSpPr/>
          <p:nvPr/>
        </p:nvSpPr>
        <p:spPr>
          <a:xfrm>
            <a:off x="4725328" y="5521573"/>
            <a:ext cx="936104" cy="792088"/>
          </a:xfrm>
          <a:prstGeom prst="roundRect">
            <a:avLst/>
          </a:prstGeom>
          <a:ln/>
        </p:spPr>
        <p:style>
          <a:lnRef idx="1">
            <a:schemeClr val="accent5"/>
          </a:lnRef>
          <a:fillRef idx="2">
            <a:schemeClr val="accent5"/>
          </a:fillRef>
          <a:effectRef idx="1">
            <a:schemeClr val="accent5"/>
          </a:effectRef>
          <a:fontRef idx="minor">
            <a:schemeClr val="dk1"/>
          </a:fontRef>
        </p:style>
        <p:txBody>
          <a:bodyPr lIns="36000" tIns="36000" rIns="0" rtlCol="0" anchor="ctr"/>
          <a:lstStyle/>
          <a:p>
            <a:r>
              <a:rPr kumimoji="1" lang="en-US" altLang="ja-JP" sz="1200" dirty="0" smtClean="0">
                <a:solidFill>
                  <a:prstClr val="black"/>
                </a:solidFill>
                <a:latin typeface="+mn-ea"/>
              </a:rPr>
              <a:t>CP</a:t>
            </a:r>
            <a:r>
              <a:rPr kumimoji="1" lang="ja-JP" altLang="en-US" sz="1200" dirty="0" smtClean="0">
                <a:solidFill>
                  <a:prstClr val="black"/>
                </a:solidFill>
                <a:latin typeface="+mn-ea"/>
              </a:rPr>
              <a:t>の発信者情報から</a:t>
            </a:r>
            <a:r>
              <a:rPr kumimoji="1" lang="en-US" altLang="ja-JP" sz="1200" dirty="0" smtClean="0">
                <a:solidFill>
                  <a:prstClr val="black"/>
                </a:solidFill>
                <a:latin typeface="+mn-ea"/>
              </a:rPr>
              <a:t>AP</a:t>
            </a:r>
            <a:r>
              <a:rPr kumimoji="1" lang="ja-JP" altLang="en-US" sz="1200" dirty="0" smtClean="0">
                <a:solidFill>
                  <a:prstClr val="black"/>
                </a:solidFill>
                <a:latin typeface="+mn-ea"/>
              </a:rPr>
              <a:t>を特定し、</a:t>
            </a:r>
            <a:r>
              <a:rPr kumimoji="1" lang="en-US" altLang="ja-JP" sz="1200" dirty="0" smtClean="0">
                <a:solidFill>
                  <a:prstClr val="black"/>
                </a:solidFill>
                <a:latin typeface="+mn-ea"/>
              </a:rPr>
              <a:t>AP</a:t>
            </a:r>
            <a:r>
              <a:rPr kumimoji="1" lang="ja-JP" altLang="en-US" sz="1200" dirty="0" smtClean="0">
                <a:solidFill>
                  <a:prstClr val="black"/>
                </a:solidFill>
                <a:latin typeface="+mn-ea"/>
              </a:rPr>
              <a:t>に提供</a:t>
            </a:r>
          </a:p>
        </p:txBody>
      </p:sp>
      <p:sp>
        <p:nvSpPr>
          <p:cNvPr id="18" name="角丸四角形 17"/>
          <p:cNvSpPr/>
          <p:nvPr/>
        </p:nvSpPr>
        <p:spPr>
          <a:xfrm>
            <a:off x="5889602" y="5517232"/>
            <a:ext cx="1069868" cy="792088"/>
          </a:xfrm>
          <a:prstGeom prst="roundRect">
            <a:avLst/>
          </a:prstGeom>
          <a:ln/>
        </p:spPr>
        <p:style>
          <a:lnRef idx="1">
            <a:schemeClr val="accent5"/>
          </a:lnRef>
          <a:fillRef idx="2">
            <a:schemeClr val="accent5"/>
          </a:fillRef>
          <a:effectRef idx="1">
            <a:schemeClr val="accent5"/>
          </a:effectRef>
          <a:fontRef idx="minor">
            <a:schemeClr val="dk1"/>
          </a:fontRef>
        </p:style>
        <p:txBody>
          <a:bodyPr lIns="36000" tIns="36000" rIns="0" rtlCol="0" anchor="ctr"/>
          <a:lstStyle/>
          <a:p>
            <a:r>
              <a:rPr kumimoji="1" lang="ja-JP" altLang="en-US" sz="1200" dirty="0" smtClean="0">
                <a:solidFill>
                  <a:prstClr val="black"/>
                </a:solidFill>
                <a:latin typeface="+mn-ea"/>
              </a:rPr>
              <a:t>裁判所が</a:t>
            </a:r>
            <a:endParaRPr kumimoji="1" lang="en-US" altLang="ja-JP" sz="1200" dirty="0" smtClean="0">
              <a:solidFill>
                <a:prstClr val="black"/>
              </a:solidFill>
              <a:latin typeface="+mn-ea"/>
            </a:endParaRPr>
          </a:p>
          <a:p>
            <a:r>
              <a:rPr kumimoji="1" lang="en-US" altLang="ja-JP" sz="1200" dirty="0" smtClean="0">
                <a:solidFill>
                  <a:prstClr val="black"/>
                </a:solidFill>
                <a:latin typeface="+mn-ea"/>
              </a:rPr>
              <a:t>AP</a:t>
            </a:r>
            <a:r>
              <a:rPr kumimoji="1" lang="ja-JP" altLang="en-US" sz="1200" dirty="0" smtClean="0">
                <a:solidFill>
                  <a:prstClr val="black"/>
                </a:solidFill>
                <a:latin typeface="+mn-ea"/>
              </a:rPr>
              <a:t>に対する</a:t>
            </a:r>
            <a:endParaRPr kumimoji="1" lang="en-US" altLang="ja-JP" sz="1200" dirty="0" smtClean="0">
              <a:solidFill>
                <a:prstClr val="black"/>
              </a:solidFill>
              <a:latin typeface="+mn-ea"/>
            </a:endParaRPr>
          </a:p>
          <a:p>
            <a:r>
              <a:rPr kumimoji="1" lang="ja-JP" altLang="en-US" sz="1200" dirty="0" smtClean="0">
                <a:solidFill>
                  <a:prstClr val="black"/>
                </a:solidFill>
                <a:latin typeface="+mn-ea"/>
              </a:rPr>
              <a:t>消去禁止命令（③）を発令</a:t>
            </a:r>
          </a:p>
        </p:txBody>
      </p:sp>
      <p:sp>
        <p:nvSpPr>
          <p:cNvPr id="19" name="角丸四角形 18"/>
          <p:cNvSpPr/>
          <p:nvPr/>
        </p:nvSpPr>
        <p:spPr>
          <a:xfrm>
            <a:off x="1256380" y="4437112"/>
            <a:ext cx="1925248" cy="792088"/>
          </a:xfrm>
          <a:prstGeom prst="roundRect">
            <a:avLst/>
          </a:prstGeom>
          <a:ln/>
        </p:spPr>
        <p:style>
          <a:lnRef idx="2">
            <a:schemeClr val="accent3"/>
          </a:lnRef>
          <a:fillRef idx="1">
            <a:schemeClr val="lt1"/>
          </a:fillRef>
          <a:effectRef idx="0">
            <a:schemeClr val="accent3"/>
          </a:effectRef>
          <a:fontRef idx="minor">
            <a:schemeClr val="dk1"/>
          </a:fontRef>
        </p:style>
        <p:txBody>
          <a:bodyPr lIns="36000" tIns="36000" rIns="0" rtlCol="0" anchor="ctr"/>
          <a:lstStyle/>
          <a:p>
            <a:r>
              <a:rPr lang="ja-JP" altLang="en-US" sz="1200" dirty="0">
                <a:solidFill>
                  <a:prstClr val="black"/>
                </a:solidFill>
                <a:latin typeface="+mn-ea"/>
              </a:rPr>
              <a:t>被害者が裁判所</a:t>
            </a:r>
            <a:r>
              <a:rPr lang="ja-JP" altLang="en-US" sz="1200" dirty="0" smtClean="0">
                <a:solidFill>
                  <a:prstClr val="black"/>
                </a:solidFill>
                <a:latin typeface="+mn-ea"/>
              </a:rPr>
              <a:t>に</a:t>
            </a:r>
            <a:endParaRPr lang="en-US" altLang="ja-JP" sz="1200" dirty="0" smtClean="0">
              <a:solidFill>
                <a:prstClr val="black"/>
              </a:solidFill>
              <a:latin typeface="+mn-ea"/>
            </a:endParaRPr>
          </a:p>
          <a:p>
            <a:r>
              <a:rPr lang="ja-JP" altLang="en-US" sz="1200" dirty="0" smtClean="0">
                <a:solidFill>
                  <a:prstClr val="black"/>
                </a:solidFill>
                <a:latin typeface="+mn-ea"/>
              </a:rPr>
              <a:t>開示</a:t>
            </a:r>
            <a:r>
              <a:rPr lang="ja-JP" altLang="en-US" sz="1200" dirty="0">
                <a:solidFill>
                  <a:prstClr val="black"/>
                </a:solidFill>
                <a:latin typeface="+mn-ea"/>
              </a:rPr>
              <a:t>命令（①</a:t>
            </a:r>
            <a:r>
              <a:rPr lang="ja-JP" altLang="en-US" sz="1200" dirty="0" smtClean="0">
                <a:solidFill>
                  <a:prstClr val="black"/>
                </a:solidFill>
                <a:latin typeface="+mn-ea"/>
              </a:rPr>
              <a:t>）を</a:t>
            </a:r>
            <a:r>
              <a:rPr lang="ja-JP" altLang="en-US" sz="1200" dirty="0">
                <a:solidFill>
                  <a:prstClr val="black"/>
                </a:solidFill>
                <a:latin typeface="+mn-ea"/>
              </a:rPr>
              <a:t>申立て</a:t>
            </a:r>
          </a:p>
        </p:txBody>
      </p:sp>
      <p:sp>
        <p:nvSpPr>
          <p:cNvPr id="20" name="角丸四角形 19"/>
          <p:cNvSpPr/>
          <p:nvPr/>
        </p:nvSpPr>
        <p:spPr>
          <a:xfrm>
            <a:off x="6946103" y="4437112"/>
            <a:ext cx="1419753" cy="792088"/>
          </a:xfrm>
          <a:prstGeom prst="roundRect">
            <a:avLst/>
          </a:prstGeom>
          <a:ln/>
        </p:spPr>
        <p:style>
          <a:lnRef idx="1">
            <a:schemeClr val="accent3"/>
          </a:lnRef>
          <a:fillRef idx="2">
            <a:schemeClr val="accent3"/>
          </a:fillRef>
          <a:effectRef idx="1">
            <a:schemeClr val="accent3"/>
          </a:effectRef>
          <a:fontRef idx="minor">
            <a:schemeClr val="dk1"/>
          </a:fontRef>
        </p:style>
        <p:txBody>
          <a:bodyPr lIns="36000" tIns="36000" rIns="0" rtlCol="0" anchor="ctr"/>
          <a:lstStyle/>
          <a:p>
            <a:r>
              <a:rPr lang="ja-JP" altLang="en-US" sz="1200" dirty="0">
                <a:solidFill>
                  <a:prstClr val="black"/>
                </a:solidFill>
                <a:latin typeface="+mn-ea"/>
              </a:rPr>
              <a:t>裁判所が</a:t>
            </a:r>
            <a:endParaRPr lang="en-US" altLang="ja-JP" sz="1200" dirty="0">
              <a:solidFill>
                <a:prstClr val="black"/>
              </a:solidFill>
              <a:latin typeface="+mn-ea"/>
            </a:endParaRPr>
          </a:p>
          <a:p>
            <a:r>
              <a:rPr lang="en-US" altLang="ja-JP" sz="1200" dirty="0" smtClean="0">
                <a:solidFill>
                  <a:prstClr val="black"/>
                </a:solidFill>
                <a:latin typeface="+mn-ea"/>
              </a:rPr>
              <a:t>CP</a:t>
            </a:r>
            <a:r>
              <a:rPr lang="ja-JP" altLang="en-US" sz="1200" dirty="0" smtClean="0">
                <a:solidFill>
                  <a:prstClr val="black"/>
                </a:solidFill>
                <a:latin typeface="+mn-ea"/>
              </a:rPr>
              <a:t>及び</a:t>
            </a:r>
            <a:r>
              <a:rPr lang="en-US" altLang="ja-JP" sz="1200" dirty="0" smtClean="0">
                <a:solidFill>
                  <a:prstClr val="black"/>
                </a:solidFill>
                <a:latin typeface="+mn-ea"/>
              </a:rPr>
              <a:t>AP</a:t>
            </a:r>
            <a:r>
              <a:rPr lang="ja-JP" altLang="en-US" sz="1200" dirty="0" smtClean="0">
                <a:solidFill>
                  <a:prstClr val="black"/>
                </a:solidFill>
                <a:latin typeface="+mn-ea"/>
              </a:rPr>
              <a:t>に対する開示命令（①）を</a:t>
            </a:r>
            <a:endParaRPr lang="en-US" altLang="ja-JP" sz="1200" dirty="0" smtClean="0">
              <a:solidFill>
                <a:prstClr val="black"/>
              </a:solidFill>
              <a:latin typeface="+mn-ea"/>
            </a:endParaRPr>
          </a:p>
          <a:p>
            <a:r>
              <a:rPr lang="ja-JP" altLang="en-US" sz="1200" dirty="0" smtClean="0">
                <a:solidFill>
                  <a:prstClr val="black"/>
                </a:solidFill>
                <a:latin typeface="+mn-ea"/>
              </a:rPr>
              <a:t>発令</a:t>
            </a:r>
            <a:endParaRPr lang="ja-JP" altLang="en-US" sz="1200" dirty="0">
              <a:solidFill>
                <a:prstClr val="black"/>
              </a:solidFill>
              <a:latin typeface="+mn-ea"/>
            </a:endParaRPr>
          </a:p>
        </p:txBody>
      </p:sp>
      <p:sp>
        <p:nvSpPr>
          <p:cNvPr id="21" name="角丸四角形 20"/>
          <p:cNvSpPr/>
          <p:nvPr/>
        </p:nvSpPr>
        <p:spPr>
          <a:xfrm>
            <a:off x="8561741" y="4437112"/>
            <a:ext cx="1152168" cy="792088"/>
          </a:xfrm>
          <a:prstGeom prst="roundRect">
            <a:avLst/>
          </a:prstGeom>
          <a:ln/>
        </p:spPr>
        <p:style>
          <a:lnRef idx="1">
            <a:schemeClr val="accent2"/>
          </a:lnRef>
          <a:fillRef idx="2">
            <a:schemeClr val="accent2"/>
          </a:fillRef>
          <a:effectRef idx="1">
            <a:schemeClr val="accent2"/>
          </a:effectRef>
          <a:fontRef idx="minor">
            <a:schemeClr val="dk1"/>
          </a:fontRef>
        </p:style>
        <p:txBody>
          <a:bodyPr lIns="36000" tIns="36000" rIns="0" rtlCol="0" anchor="ctr"/>
          <a:lstStyle/>
          <a:p>
            <a:r>
              <a:rPr lang="ja-JP" altLang="en-US" sz="1200" dirty="0">
                <a:solidFill>
                  <a:prstClr val="black"/>
                </a:solidFill>
                <a:latin typeface="+mn-ea"/>
              </a:rPr>
              <a:t>被害者</a:t>
            </a:r>
            <a:r>
              <a:rPr lang="ja-JP" altLang="en-US" sz="1200" dirty="0" smtClean="0">
                <a:solidFill>
                  <a:prstClr val="black"/>
                </a:solidFill>
                <a:latin typeface="+mn-ea"/>
              </a:rPr>
              <a:t>は</a:t>
            </a:r>
            <a:endParaRPr lang="en-US" altLang="ja-JP" sz="1200" dirty="0" smtClean="0">
              <a:solidFill>
                <a:prstClr val="black"/>
              </a:solidFill>
              <a:latin typeface="+mn-ea"/>
            </a:endParaRPr>
          </a:p>
          <a:p>
            <a:r>
              <a:rPr lang="ja-JP" altLang="en-US" sz="1200" dirty="0" smtClean="0">
                <a:solidFill>
                  <a:prstClr val="black"/>
                </a:solidFill>
                <a:latin typeface="+mn-ea"/>
              </a:rPr>
              <a:t>発</a:t>
            </a:r>
            <a:r>
              <a:rPr lang="ja-JP" altLang="en-US" sz="1200" dirty="0">
                <a:solidFill>
                  <a:prstClr val="black"/>
                </a:solidFill>
                <a:latin typeface="+mn-ea"/>
              </a:rPr>
              <a:t>信者に</a:t>
            </a:r>
            <a:r>
              <a:rPr lang="ja-JP" altLang="en-US" sz="1200" dirty="0" smtClean="0">
                <a:solidFill>
                  <a:prstClr val="black"/>
                </a:solidFill>
                <a:latin typeface="+mn-ea"/>
              </a:rPr>
              <a:t>対する損害</a:t>
            </a:r>
            <a:r>
              <a:rPr lang="ja-JP" altLang="en-US" sz="1200" dirty="0">
                <a:solidFill>
                  <a:prstClr val="black"/>
                </a:solidFill>
                <a:latin typeface="+mn-ea"/>
              </a:rPr>
              <a:t>賠償請求訴訟を提起</a:t>
            </a:r>
          </a:p>
        </p:txBody>
      </p:sp>
      <p:sp>
        <p:nvSpPr>
          <p:cNvPr id="22" name="テキスト ボックス 21"/>
          <p:cNvSpPr txBox="1"/>
          <p:nvPr/>
        </p:nvSpPr>
        <p:spPr>
          <a:xfrm>
            <a:off x="128464" y="4594138"/>
            <a:ext cx="988145" cy="605294"/>
          </a:xfrm>
          <a:prstGeom prst="rect">
            <a:avLst/>
          </a:prstGeom>
          <a:noFill/>
        </p:spPr>
        <p:txBody>
          <a:bodyPr wrap="square" rtlCol="0">
            <a:spAutoFit/>
          </a:bodyPr>
          <a:lstStyle/>
          <a:p>
            <a:pPr>
              <a:lnSpc>
                <a:spcPts val="2000"/>
              </a:lnSpc>
            </a:pPr>
            <a:r>
              <a:rPr lang="ja-JP" altLang="en-US" sz="1600" dirty="0">
                <a:latin typeface="Meiryo UI" panose="020B0604030504040204" pitchFamily="50" charset="-128"/>
                <a:ea typeface="Meiryo UI" panose="020B0604030504040204" pitchFamily="50" charset="-128"/>
              </a:rPr>
              <a:t>命令</a:t>
            </a:r>
            <a:r>
              <a:rPr lang="ja-JP" altLang="en-US" sz="1600" dirty="0" smtClean="0">
                <a:latin typeface="Meiryo UI" panose="020B0604030504040204" pitchFamily="50" charset="-128"/>
                <a:ea typeface="Meiryo UI" panose="020B0604030504040204" pitchFamily="50" charset="-128"/>
              </a:rPr>
              <a:t>①</a:t>
            </a:r>
            <a:endParaRPr lang="en-US" altLang="ja-JP" sz="1600" dirty="0" smtClean="0">
              <a:latin typeface="Meiryo UI" panose="020B0604030504040204" pitchFamily="50" charset="-128"/>
              <a:ea typeface="Meiryo UI" panose="020B0604030504040204" pitchFamily="50" charset="-128"/>
            </a:endParaRPr>
          </a:p>
          <a:p>
            <a:pPr>
              <a:lnSpc>
                <a:spcPts val="2000"/>
              </a:lnSpc>
            </a:pPr>
            <a:r>
              <a:rPr lang="ja-JP" altLang="en-US" sz="1600" dirty="0" smtClean="0">
                <a:latin typeface="Meiryo UI" panose="020B0604030504040204" pitchFamily="50" charset="-128"/>
                <a:ea typeface="Meiryo UI" panose="020B0604030504040204" pitchFamily="50" charset="-128"/>
              </a:rPr>
              <a:t>のプロセス</a:t>
            </a:r>
            <a:endParaRPr lang="ja-JP" altLang="en-US" sz="16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36845" y="5644491"/>
            <a:ext cx="1326677" cy="605294"/>
          </a:xfrm>
          <a:prstGeom prst="rect">
            <a:avLst/>
          </a:prstGeom>
          <a:noFill/>
        </p:spPr>
        <p:txBody>
          <a:bodyPr wrap="square" rtlCol="0">
            <a:spAutoFit/>
          </a:bodyPr>
          <a:lstStyle/>
          <a:p>
            <a:pPr>
              <a:lnSpc>
                <a:spcPts val="2000"/>
              </a:lnSpc>
            </a:pPr>
            <a:r>
              <a:rPr lang="ja-JP" altLang="en-US" sz="1600" dirty="0" smtClean="0">
                <a:latin typeface="Meiryo UI" panose="020B0604030504040204" pitchFamily="50" charset="-128"/>
                <a:ea typeface="Meiryo UI" panose="020B0604030504040204" pitchFamily="50" charset="-128"/>
              </a:rPr>
              <a:t>命令②・③</a:t>
            </a:r>
            <a:endParaRPr lang="en-US" altLang="ja-JP" sz="1600" dirty="0" smtClean="0">
              <a:latin typeface="Meiryo UI" panose="020B0604030504040204" pitchFamily="50" charset="-128"/>
              <a:ea typeface="Meiryo UI" panose="020B0604030504040204" pitchFamily="50" charset="-128"/>
            </a:endParaRPr>
          </a:p>
          <a:p>
            <a:pPr>
              <a:lnSpc>
                <a:spcPts val="2000"/>
              </a:lnSpc>
            </a:pPr>
            <a:r>
              <a:rPr lang="ja-JP" altLang="en-US" sz="1600" dirty="0" smtClean="0">
                <a:latin typeface="Meiryo UI" panose="020B0604030504040204" pitchFamily="50" charset="-128"/>
                <a:ea typeface="Meiryo UI" panose="020B0604030504040204" pitchFamily="50" charset="-128"/>
              </a:rPr>
              <a:t>のプロセス</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86744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7</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裁判所による命令の</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創設（続き）</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17599" y="816902"/>
            <a:ext cx="9755867" cy="5780450"/>
          </a:xfrm>
          <a:prstGeom prst="rect">
            <a:avLst/>
          </a:prstGeom>
          <a:solidFill>
            <a:schemeClr val="bg1"/>
          </a:solidFill>
          <a:ln w="6350">
            <a:solidFill>
              <a:schemeClr val="accent1"/>
            </a:solidFill>
            <a:prstDash val="dash"/>
          </a:ln>
          <a:effectLst/>
        </p:spPr>
        <p:txBody>
          <a:bodyPr wrap="square" tIns="252000" rtlCol="0">
            <a:noAutofit/>
          </a:bodyPr>
          <a:lstStyle/>
          <a:p>
            <a:pPr marL="171450" indent="-171450" algn="just" defTabSz="914400">
              <a:lnSpc>
                <a:spcPts val="1500"/>
              </a:lnSpc>
              <a:buFont typeface="Wingdings" panose="05000000000000000000" pitchFamily="2" charset="2"/>
              <a:buChar char="n"/>
              <a:defRPr/>
            </a:pPr>
            <a:r>
              <a:rPr lang="ja-JP" altLang="en-US" sz="1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現在の発信者情報開示請求は、発信者に損害賠請求するまでに３回手続が必要であり、若干制度疲労を起こしていると思うので、発信者の利益を考えた上で、３回の手続を少なくする方向で新たな裁判手続について積極的に考えていくべき。</a:t>
            </a:r>
            <a:r>
              <a:rPr lang="en-US" altLang="ja-JP" sz="1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上沼</a:t>
            </a:r>
            <a:r>
              <a:rPr lang="ja-JP" altLang="en-US" sz="1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構成員</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第３回</a:t>
            </a:r>
            <a:r>
              <a:rPr lang="en-US" altLang="ja-JP" sz="1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n"/>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手続の迅速化については、ログの保存期間超過によって最終的に被害者の救済が図られなくなるという問題がある</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から</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だと思うが、ログを保全するための仕組みが実現できるようであれば、事実関係の調査に十分な時間を尽くす証明の手続として新たな制度を設計していく</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ことが</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望ましいのではないか。</a:t>
            </a:r>
            <a:r>
              <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大谷</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構成員</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第３回</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n"/>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発信者情報開示請求については、１回の手続で解決すべきだという問題意識だと思うが、インターネット上の権利侵害の事件については、まさに憲法上の</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人権</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が直接問題になる紛争であり、発信者情報も一度開示してしまうと取り返しがつかなくなるという問題があるため、その１回の手続については少なくとも</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訴訟手続</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でしっかりと審理する必要があるのではないか</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北澤構成員・第３回</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n"/>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特定電気通信は掲示板管理者経由でなされるが、本来は発信した瞬間から世間に向けての１対多の通信だと思うので、その通信に関する紛争解決</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手続が</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何らかの形で１回の手続にして、証拠の保全も含めて効率的に行うことがよい</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丸橋構成員・第３回</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indent="-171450" algn="just" defTabSz="914400">
              <a:lnSpc>
                <a:spcPts val="1500"/>
              </a:lnSpc>
              <a:buFont typeface="Wingdings" panose="05000000000000000000" pitchFamily="2" charset="2"/>
              <a:buChar char="n"/>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開示をめぐる司法手続の簡素化が強調されているが、開示をめぐる手続は、発信者の情報を特定する段階と開示の可否を判断する段階とで分けて考える</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こと</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が大切であり、前者については迅速化を図りつつも、後者については従前どおり慎重に判断する制度にすべき</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若江構成員・第３回</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新た</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な裁判手続を検討するにあたり、慎重な検討が必要であるが、現状、既に起こっている障害をどのように解決するかという視点も必要であると思う。ただ、検討するにあたって、実効性も含めて検討が必要。特に、１つの手続で発信者情報の開示を受けようとすると、発信者の情報を持っているアクセスプロバイダからの情報をどのように吸い上げるかということが重要であるが、私の考える範囲では、うまく吸い上げる方法が難しいと思われるため、新しい手続を検討されるのであれば、実効性も含めて御検討いただきたい。</a:t>
            </a:r>
            <a:r>
              <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上沼</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構成員・第４回</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発信者情報開示請求は、過去に行われた権利侵害についての責任追及のために行使されるという側面があり、ログを早期かつ確実に保存することさえできれば、開示の可否については慎重に判断することが可能だと思う。そのため、発信者特定の手続とそれを開示する手続を分割し、特定情報は秘密にしたままログを保存する仕組みができれば、発信者に対する手続保障のレベルを下げることなく、被害者の救済が実現できるようになるのではないかと思う</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若江</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構成員</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・第４回</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ü"/>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発信者情報開示の段階で</a:t>
            </a:r>
            <a:r>
              <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回の裁判手続が必要になる場合、証拠や主張などに重複する部分も多いと</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考えられ、発</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信者の意見を適切に反映するなどの手続保障を前提に、同じことの繰り返しを排除するなど、改善の余地は十分あると</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考える。</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一般社団法人　日本インターネットプロバイダー</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協会　意見募集</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ü"/>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法改正により新たな裁判手続を創設することが適当であると判断された場合には、その制度設計においてコンテンツプロバイダ・アクセスプロバイダ各々の固有の義務や責任分界を明確にすることが</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必要。</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ＫＤＤＩ株式</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会社　意見募集</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ü"/>
              <a:defRPr/>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インターネット接続サービスの提供形態が</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多段化し</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アクセスプロバイダが発信者情報を保有していないケースが増加している現状を踏まえると、発信者特定の実効性を確保する観点から、エンドユーザ（発信者）との直接の契約関係にあるサービス提供事業者が保有する情報の開示等も含めた制度設計を検討いただくことが重要と考える</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エヌ・ティ・ティ・コミュニケーションズ株式</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会社　意見募集</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ü"/>
              <a:defRPr/>
            </a:pP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特定</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のログを迅速に保全可能とする</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仕組みと</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して、実体法上のログ保存請求権を創設することを検討してはどうか</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。また</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本件仕組みを検討するにあたっては、必ずしも新たな裁判手続きの創設が前提となるものではなく、既存の仮処分手続において、実体法上のログ保存請求権を行使することが可能になれば、これまで通りアクセスプロバイダに対する訴訟に至るまでの時間的懸念を払しょくすることができることについても留意し、検討を進めていただきたい</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ヤフー株式</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会社　意見募集</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2" name="角丸四角形 11"/>
          <p:cNvSpPr/>
          <p:nvPr/>
        </p:nvSpPr>
        <p:spPr>
          <a:xfrm>
            <a:off x="313655" y="692696"/>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これまでの主な意見</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72534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a:spLocks noChangeArrowheads="1"/>
          </p:cNvSpPr>
          <p:nvPr/>
        </p:nvSpPr>
        <p:spPr bwMode="auto">
          <a:xfrm>
            <a:off x="9345488" y="25481"/>
            <a:ext cx="527978" cy="3071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lIns="90845" tIns="45422" rIns="90845" bIns="4542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0"/>
              </a:spcBef>
              <a:defRPr/>
            </a:pPr>
            <a:fld id="{A1E59FA0-CD96-4B5A-B386-47B3C670137F}" type="slidenum">
              <a:rPr lang="ja-JP" altLang="en-US" sz="1400" ker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ctr" eaLnBrk="1" hangingPunct="1">
                <a:spcBef>
                  <a:spcPct val="0"/>
                </a:spcBef>
                <a:defRPr/>
              </a:pPr>
              <a:t>8</a:t>
            </a:fld>
            <a:endPar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Text Box 17"/>
          <p:cNvSpPr txBox="1">
            <a:spLocks noChangeArrowheads="1"/>
          </p:cNvSpPr>
          <p:nvPr/>
        </p:nvSpPr>
        <p:spPr bwMode="auto">
          <a:xfrm>
            <a:off x="-87560" y="26840"/>
            <a:ext cx="9993559" cy="400742"/>
          </a:xfrm>
          <a:prstGeom prst="rect">
            <a:avLst/>
          </a:prstGeom>
          <a:noFill/>
          <a:ln w="9525">
            <a:noFill/>
            <a:miter lim="800000"/>
            <a:headEnd/>
            <a:tailEnd/>
          </a:ln>
        </p:spPr>
        <p:txBody>
          <a:bodyPr wrap="square" lIns="92051" tIns="46033" rIns="92051" bIns="46033" anchor="ctr">
            <a:spAutoFit/>
          </a:bodyPr>
          <a:lstStyle/>
          <a:p>
            <a:pPr algn="ctr" defTabSz="913080">
              <a:tabLst>
                <a:tab pos="2510975" algn="l"/>
              </a:tabLst>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②：</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新たな手続における当事者構造</a:t>
            </a:r>
          </a:p>
        </p:txBody>
      </p:sp>
      <p:sp>
        <p:nvSpPr>
          <p:cNvPr id="26" name="正方形/長方形 25"/>
          <p:cNvSpPr/>
          <p:nvPr/>
        </p:nvSpPr>
        <p:spPr>
          <a:xfrm>
            <a:off x="0" y="416160"/>
            <a:ext cx="9906000" cy="81294"/>
          </a:xfrm>
          <a:prstGeom prst="rect">
            <a:avLst/>
          </a:prstGeom>
          <a:solidFill>
            <a:schemeClr val="accent6">
              <a:lumMod val="75000"/>
            </a:schemeClr>
          </a:solidFill>
          <a:ln>
            <a:noFill/>
          </a:ln>
          <a:effectLst/>
        </p:spPr>
        <p:style>
          <a:lnRef idx="1">
            <a:schemeClr val="accent1"/>
          </a:lnRef>
          <a:fillRef idx="2">
            <a:schemeClr val="accent1"/>
          </a:fillRef>
          <a:effectRef idx="1">
            <a:schemeClr val="accent1"/>
          </a:effectRef>
          <a:fontRef idx="minor">
            <a:schemeClr val="dk1"/>
          </a:fontRef>
        </p:style>
        <p:txBody>
          <a:bodyPr lIns="36000" tIns="36000" rIns="0" rtlCol="0" anchor="ctr"/>
          <a:lstStyle/>
          <a:p>
            <a:pPr marL="185738" indent="-185738" algn="ctr"/>
            <a:endPar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69640" y="2184081"/>
            <a:ext cx="9555855" cy="1604959"/>
          </a:xfrm>
          <a:prstGeom prst="rect">
            <a:avLst/>
          </a:prstGeom>
          <a:solidFill>
            <a:schemeClr val="bg1"/>
          </a:solidFill>
          <a:ln w="6350">
            <a:solidFill>
              <a:schemeClr val="accent1"/>
            </a:solidFill>
            <a:prstDash val="dash"/>
          </a:ln>
          <a:effectLst/>
        </p:spPr>
        <p:txBody>
          <a:bodyPr wrap="square" tIns="252000" rtlCol="0">
            <a:noAutofit/>
          </a:bodyPr>
          <a:lstStyle/>
          <a:p>
            <a:pPr>
              <a:lnSpc>
                <a:spcPts val="2000"/>
              </a:lnSpc>
            </a:pPr>
            <a:r>
              <a:rPr lang="ja-JP" altLang="en-US" sz="1600" dirty="0">
                <a:latin typeface="Meiryo UI" panose="020B0604030504040204" pitchFamily="50" charset="-128"/>
                <a:ea typeface="Meiryo UI" panose="020B0604030504040204" pitchFamily="50" charset="-128"/>
              </a:rPr>
              <a:t>「この点、発信者情報を保有しているのはプロバイダであることから、新たな裁判手続のプロセスにおいても直接の当事者となるのはあくまでプロバイダであることに変わりはないが 、プロバイダは、契約上又は条理上発信者の権利利益を守る責務を有していると考えられることから、新たな裁判手続の中においても、発信者の権利利益がその意に反して損なわれることのないよう、原則として発信者の意見を照会しなければならないこととし、発信者の意見が開示判断のプロセスに適切に反映されるようにするなど、発信者の権利利益の確保を図ることとするのが適当であると考えられる。」</a:t>
            </a:r>
          </a:p>
        </p:txBody>
      </p:sp>
      <p:sp>
        <p:nvSpPr>
          <p:cNvPr id="9" name="テキスト ボックス 8"/>
          <p:cNvSpPr txBox="1"/>
          <p:nvPr/>
        </p:nvSpPr>
        <p:spPr>
          <a:xfrm>
            <a:off x="169640" y="702601"/>
            <a:ext cx="9577064" cy="1129783"/>
          </a:xfrm>
          <a:prstGeom prst="rect">
            <a:avLst/>
          </a:prstGeom>
          <a:solidFill>
            <a:schemeClr val="bg1"/>
          </a:solidFill>
          <a:ln w="6350">
            <a:solidFill>
              <a:schemeClr val="accent1"/>
            </a:solidFill>
            <a:prstDash val="dash"/>
          </a:ln>
          <a:effectLst/>
        </p:spPr>
        <p:txBody>
          <a:bodyPr wrap="square" tIns="252000" rtlCol="0">
            <a:noAutofit/>
          </a:bodyPr>
          <a:lstStyle/>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な裁判手続における当事者構造をどのように設計すべきか。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現行制度と同様に、プロバイダが直接的な当事者となり、発信者への意見照会により発信者の権利利益の確保を図る構造を維持することが適当ではないか。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344488" y="548680"/>
            <a:ext cx="151216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論点</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365696" y="2015638"/>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中間とりまとめにおける記述</a:t>
            </a:r>
          </a:p>
        </p:txBody>
      </p:sp>
      <p:sp>
        <p:nvSpPr>
          <p:cNvPr id="10" name="テキスト ボックス 9"/>
          <p:cNvSpPr txBox="1"/>
          <p:nvPr/>
        </p:nvSpPr>
        <p:spPr>
          <a:xfrm>
            <a:off x="117599" y="4101498"/>
            <a:ext cx="9555855" cy="2567862"/>
          </a:xfrm>
          <a:prstGeom prst="rect">
            <a:avLst/>
          </a:prstGeom>
          <a:solidFill>
            <a:schemeClr val="bg1"/>
          </a:solidFill>
          <a:ln w="6350">
            <a:solidFill>
              <a:schemeClr val="accent1"/>
            </a:solidFill>
            <a:prstDash val="dash"/>
          </a:ln>
          <a:effectLst/>
        </p:spPr>
        <p:txBody>
          <a:bodyPr wrap="square" tIns="252000" rtlCol="0">
            <a:noAutofit/>
          </a:bodyPr>
          <a:lstStyle/>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新たな裁判手続については、最初の段階では発信者が誰かということが分からない前提で手続を進めていくということになるので、情報を直接持っているのは</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プロバイダ側</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であり、やはり何らかプロバイダが当事者的な形で関与する手続ということにならざるを得ないと</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思う。</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垣内</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構成員・第３回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プロバイダを一方当事者にすることが、発信者情報開示制度が適切に機能していない一因ではないかという指摘があるが、現在の開示実務ではプロバイダ</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が匿名</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の表現者のために防御活動をしている、言わば匿名者の防波堤のような立ち位置に立っているような側面があり、こういった防御活動によって、現行</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制度で</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必要以上に表現を萎縮させていないというバランスが保たれている側面は否定できない</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北澤構成員・第３回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n"/>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現在の制度については、プロバイダ側が事実関係までも含めた調査を重ね、発信者の権利のために裁判で主張してくれているからこそ、開示請求の仮処分</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でも</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ある程度の割合で却下されているが、新たな裁判手続によってプロバイダの防御を剥がしてしまうということは、実質的に匿名表現の自由の保護レベルを</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下げる</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ことになるのではないかという不安があり、発信者の手続保障という点についてかなり懸念</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若江構成員・第３回</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p>
          <a:p>
            <a:pPr marL="171450" lvl="0" indent="-171450" algn="just" defTabSz="914400">
              <a:lnSpc>
                <a:spcPts val="1500"/>
              </a:lnSpc>
              <a:buFont typeface="Wingdings" panose="05000000000000000000" pitchFamily="2" charset="2"/>
              <a:buChar char="ü"/>
              <a:defRPr/>
            </a:pP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現状の仕組みとして、プロバイダが相手方として関与し、投稿者への意見を聞きつつ、証拠の不足や法律上疑義がある点について指摘をすること等によって、申告者からの濫訴的訴訟があった際に、不当な開示を防止する機能を果たしている</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。仮に</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プロバイダの関与をなくす方向のみで検討をすすめると、裁判所において十分な審理がなされず、拙速な判断がなされ、発信者情報開示が不当に増加する懸念がある。現状のプロバイダの果たしている役割を維持できるようにプロセスを構成する必要があることに留意が必要で</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ある。</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ヤフー株式</a:t>
            </a:r>
            <a:r>
              <a:rPr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会社　意見募集</a:t>
            </a:r>
            <a:r>
              <a:rPr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05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3" name="角丸四角形 12"/>
          <p:cNvSpPr/>
          <p:nvPr/>
        </p:nvSpPr>
        <p:spPr>
          <a:xfrm>
            <a:off x="313655" y="3933056"/>
            <a:ext cx="2643088" cy="307842"/>
          </a:xfrm>
          <a:prstGeom prst="roundRect">
            <a:avLst>
              <a:gd name="adj" fmla="val 13410"/>
            </a:avLst>
          </a:prstGeom>
          <a:solidFill>
            <a:schemeClr val="bg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これまでの主な意見</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63406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accent6">
                <a:lumMod val="60000"/>
                <a:lumOff val="40000"/>
              </a:schemeClr>
            </a:gs>
            <a:gs pos="50000">
              <a:schemeClr val="accent6">
                <a:lumMod val="40000"/>
                <a:lumOff val="60000"/>
              </a:schemeClr>
            </a:gs>
            <a:gs pos="100000">
              <a:schemeClr val="accent6">
                <a:lumMod val="20000"/>
                <a:lumOff val="80000"/>
              </a:schemeClr>
            </a:gs>
          </a:gsLst>
          <a:lin ang="5400000" scaled="0"/>
        </a:gradFill>
        <a:ln>
          <a:solidFill>
            <a:schemeClr val="accent6">
              <a:lumMod val="75000"/>
            </a:schemeClr>
          </a:solidFill>
        </a:ln>
      </a:spPr>
      <a:bodyPr lIns="36000" tIns="36000" rIns="0" anchor="ctr"/>
      <a:lstStyle>
        <a:defPPr marL="185738" indent="-185738" algn="ctr">
          <a:defRPr sz="1600" dirty="0" smtClean="0">
            <a:solidFill>
              <a:prstClr val="black"/>
            </a:solidFill>
            <a:latin typeface="+mn-ea"/>
          </a:defRPr>
        </a:defPPr>
      </a:lstStyle>
      <a:style>
        <a:lnRef idx="1">
          <a:schemeClr val="accent1"/>
        </a:lnRef>
        <a:fillRef idx="2">
          <a:schemeClr val="accent1"/>
        </a:fillRef>
        <a:effectRef idx="1">
          <a:schemeClr val="accent1"/>
        </a:effectRef>
        <a:fontRef idx="minor">
          <a:schemeClr val="dk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20221</TotalTime>
  <Words>7611</Words>
  <Application>Microsoft Office PowerPoint</Application>
  <PresentationFormat>A4 210 x 297 mm</PresentationFormat>
  <Paragraphs>221</Paragraphs>
  <Slides>15</Slides>
  <Notes>15</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15</vt:i4>
      </vt:variant>
    </vt:vector>
  </HeadingPairs>
  <TitlesOfParts>
    <vt:vector size="26" baseType="lpstr">
      <vt:lpstr>HGP創英角ｺﾞｼｯｸUB</vt:lpstr>
      <vt:lpstr>Meiryo UI</vt:lpstr>
      <vt:lpstr>ＭＳ Ｐゴシック</vt:lpstr>
      <vt:lpstr>ＭＳ Ｐ明朝</vt:lpstr>
      <vt:lpstr>ＭＳ ゴシック</vt:lpstr>
      <vt:lpstr>ＭＳ 明朝</vt:lpstr>
      <vt:lpstr>游ゴシック</vt:lpstr>
      <vt:lpstr>Arial</vt:lpstr>
      <vt:lpstr>Calibri</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総務省による公衆無線ＬＡＮ展開施策</dc:title>
  <dc:creator>データ通信課</dc:creator>
  <cp:lastModifiedBy>羽間　朗(012084)</cp:lastModifiedBy>
  <cp:revision>1497</cp:revision>
  <cp:lastPrinted>2020-09-14T13:03:58Z</cp:lastPrinted>
  <dcterms:created xsi:type="dcterms:W3CDTF">2014-12-16T06:23:37Z</dcterms:created>
  <dcterms:modified xsi:type="dcterms:W3CDTF">2020-09-14T13:12:25Z</dcterms:modified>
</cp:coreProperties>
</file>