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31729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全体概要図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</a:t>
            </a:r>
            <a:r>
              <a:rPr lang="ja-JP" altLang="en-US" sz="2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678"/>
            <a:ext cx="9144000" cy="15799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874000" y="207318"/>
            <a:ext cx="1187604" cy="23038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別紙３ 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[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様式２</a:t>
            </a:r>
            <a:r>
              <a:rPr lang="en-US" altLang="ja-JP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]</a:t>
            </a:r>
            <a:endParaRPr lang="ja-JP" altLang="en-US" sz="1050" kern="0" dirty="0">
              <a:solidFill>
                <a:srgbClr val="00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80031" y="3329200"/>
            <a:ext cx="8689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応募団体の抱える課題に対し、提案する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　</a:t>
            </a: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の概要・構成を図・画像等により専門家以外の方にも分か   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りやすく作成願います。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7206" y="1961646"/>
            <a:ext cx="86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4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77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令和２年度「地方公共団体の地域課題解決策の提案」応募書（全体概要図）</dc:title>
  <dc:creator/>
  <cp:lastModifiedBy/>
  <cp:revision>1</cp:revision>
  <dcterms:created xsi:type="dcterms:W3CDTF">2020-12-07T02:48:08Z</dcterms:created>
  <dcterms:modified xsi:type="dcterms:W3CDTF">2020-12-07T02:48:56Z</dcterms:modified>
</cp:coreProperties>
</file>