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361488" cy="72009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9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2" autoAdjust="0"/>
  </p:normalViewPr>
  <p:slideViewPr>
    <p:cSldViewPr>
      <p:cViewPr varScale="1">
        <p:scale>
          <a:sx n="58" d="100"/>
          <a:sy n="58" d="100"/>
        </p:scale>
        <p:origin x="1408" y="56"/>
      </p:cViewPr>
      <p:guideLst>
        <p:guide orient="horz" pos="2268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336B76B-A51C-46F1-83D7-C076F05A50E7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744538"/>
            <a:ext cx="48482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81D120C-4B41-4CEE-95A2-909DBD2D5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6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112" y="2236949"/>
            <a:ext cx="7957265" cy="154352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4223" y="4080510"/>
            <a:ext cx="655304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03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5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7079" y="288374"/>
            <a:ext cx="2106335" cy="614410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8074" y="288374"/>
            <a:ext cx="616298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67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8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493" y="4627249"/>
            <a:ext cx="795726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9493" y="3052049"/>
            <a:ext cx="7957265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075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58757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4" y="1611869"/>
            <a:ext cx="413628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74" y="2283619"/>
            <a:ext cx="4136283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55508" y="1611869"/>
            <a:ext cx="413790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55508" y="2283619"/>
            <a:ext cx="413790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3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5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076" y="286703"/>
            <a:ext cx="3079865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0083" y="286706"/>
            <a:ext cx="5233332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8076" y="1506858"/>
            <a:ext cx="3079865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4917" y="5040631"/>
            <a:ext cx="5616893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34917" y="643414"/>
            <a:ext cx="5616893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34917" y="5635706"/>
            <a:ext cx="56168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05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75" y="288370"/>
            <a:ext cx="842533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5" y="1680214"/>
            <a:ext cx="842533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68075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7E61-ED5E-4D06-BBAE-DCE80A002C0C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98509" y="6674171"/>
            <a:ext cx="296447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09067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2099" y="117729"/>
            <a:ext cx="7146647" cy="501782"/>
          </a:xfrm>
          <a:prstGeom prst="roundRect">
            <a:avLst>
              <a:gd name="adj" fmla="val 21125"/>
            </a:avLst>
          </a:prstGeom>
          <a:solidFill>
            <a:srgbClr val="00B0F0"/>
          </a:solidFill>
          <a:ln w="57150" cmpd="thickThin">
            <a:noFill/>
            <a:round/>
            <a:headEnd/>
            <a:tailEnd/>
          </a:ln>
          <a:effectLst/>
        </p:spPr>
        <p:txBody>
          <a:bodyPr wrap="square" lIns="91197" tIns="35955" rIns="91197" bIns="35955" anchor="ctr">
            <a:spAutoFit/>
          </a:bodyPr>
          <a:lstStyle/>
          <a:p>
            <a:pPr algn="ctr" defTabSz="9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○○県・○○市 </a:t>
            </a:r>
            <a:r>
              <a:rPr lang="ja-JP" altLang="en-US" sz="20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多様な広域</a:t>
            </a:r>
            <a:r>
              <a:rPr lang="ja-JP" altLang="en-US" sz="20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連携促進事業</a:t>
            </a:r>
            <a:r>
              <a:rPr lang="ja-JP" altLang="en-US" sz="2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概要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935121"/>
              </p:ext>
            </p:extLst>
          </p:nvPr>
        </p:nvGraphicFramePr>
        <p:xfrm>
          <a:off x="142785" y="779549"/>
          <a:ext cx="7120318" cy="9486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20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99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 smtClean="0">
                          <a:latin typeface="ＭＳ ゴシック" pitchFamily="49" charset="-128"/>
                          <a:ea typeface="ＭＳ ゴシック" pitchFamily="49" charset="-128"/>
                        </a:rPr>
                        <a:t>関係地方公共団体</a:t>
                      </a:r>
                      <a:endParaRPr kumimoji="1" lang="zh-TW" altLang="en-US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1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提案都道府県、市区町村：○○県・○○市、○○人、○○㎢</a:t>
                      </a:r>
                      <a:endParaRPr kumimoji="1" lang="en-US" altLang="ja-JP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l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連携する市区町村：○○市、○○人、○○㎢</a:t>
                      </a:r>
                      <a:endParaRPr kumimoji="1" lang="ja-JP" altLang="en-US" sz="130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47333"/>
              </p:ext>
            </p:extLst>
          </p:nvPr>
        </p:nvGraphicFramePr>
        <p:xfrm>
          <a:off x="142785" y="1812027"/>
          <a:ext cx="7105961" cy="6858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3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提案・連携する都道府県、市区町村</a:t>
                      </a:r>
                      <a:endParaRPr kumimoji="1" lang="en-US" altLang="ja-JP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の特長</a:t>
                      </a:r>
                    </a:p>
                  </a:txBody>
                  <a:tcPr marL="86455" marR="8645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7349150" y="232186"/>
            <a:ext cx="1868098" cy="23032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dirty="0">
                <a:solidFill>
                  <a:schemeClr val="tx1"/>
                </a:solidFill>
              </a:rPr>
              <a:t>※</a:t>
            </a:r>
            <a:r>
              <a:rPr lang="ja-JP" altLang="en-US" sz="1300" dirty="0">
                <a:solidFill>
                  <a:schemeClr val="tx1"/>
                </a:solidFill>
              </a:rPr>
              <a:t>連携する</a:t>
            </a:r>
            <a:r>
              <a:rPr lang="ja-JP" altLang="en-US" sz="1300" dirty="0" smtClean="0">
                <a:solidFill>
                  <a:schemeClr val="tx1"/>
                </a:solidFill>
              </a:rPr>
              <a:t>市区町村</a:t>
            </a:r>
            <a:r>
              <a:rPr lang="ja-JP" altLang="en-US" sz="1300" dirty="0">
                <a:solidFill>
                  <a:schemeClr val="tx1"/>
                </a:solidFill>
              </a:rPr>
              <a:t>を黄色で着色した地図を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添付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93002"/>
              </p:ext>
            </p:extLst>
          </p:nvPr>
        </p:nvGraphicFramePr>
        <p:xfrm>
          <a:off x="116456" y="2638900"/>
          <a:ext cx="9100792" cy="1096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提案概要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事業見積額（千円）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44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300" dirty="0" smtClean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21493"/>
              </p:ext>
            </p:extLst>
          </p:nvPr>
        </p:nvGraphicFramePr>
        <p:xfrm>
          <a:off x="114224" y="3838847"/>
          <a:ext cx="9112926" cy="31984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12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1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取組内容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28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353152" y="-33635"/>
            <a:ext cx="1080344" cy="3479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（様式１）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70708" y="5108442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適宜図等を用いて説明しても構わない。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94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大塚　杏未(911811)</cp:lastModifiedBy>
  <cp:revision>120</cp:revision>
  <cp:lastPrinted>2016-04-06T02:37:00Z</cp:lastPrinted>
  <dcterms:created xsi:type="dcterms:W3CDTF">2014-05-23T05:39:41Z</dcterms:created>
  <dcterms:modified xsi:type="dcterms:W3CDTF">2021-01-29T00:45:16Z</dcterms:modified>
</cp:coreProperties>
</file>