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sldIdLst>
    <p:sldId id="458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7D1"/>
    <a:srgbClr val="00CC99"/>
    <a:srgbClr val="00FF00"/>
    <a:srgbClr val="00FF99"/>
    <a:srgbClr val="66FF66"/>
    <a:srgbClr val="66FF33"/>
    <a:srgbClr val="CCFF99"/>
    <a:srgbClr val="B2CB7F"/>
    <a:srgbClr val="FFCC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873" autoAdjust="0"/>
  </p:normalViewPr>
  <p:slideViewPr>
    <p:cSldViewPr snapToGrid="0">
      <p:cViewPr varScale="1">
        <p:scale>
          <a:sx n="64" d="100"/>
          <a:sy n="64" d="100"/>
        </p:scale>
        <p:origin x="40" y="31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0375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2"/>
            <a:ext cx="2950374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2021/3/10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879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5" rIns="92229" bIns="4611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20985"/>
            <a:ext cx="5446723" cy="4473102"/>
          </a:xfrm>
          <a:prstGeom prst="rect">
            <a:avLst/>
          </a:prstGeom>
        </p:spPr>
        <p:txBody>
          <a:bodyPr vert="horz" lIns="92229" tIns="46115" rIns="92229" bIns="461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372"/>
            <a:ext cx="2950375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3707-36B0-408B-9F0E-A9650B96256A}" type="datetime1">
              <a:rPr kumimoji="1" lang="ja-JP" altLang="en-US" smtClean="0"/>
              <a:t>2021/3/10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F7AC-18DB-45DD-9943-11411C34958D}" type="datetime1">
              <a:rPr kumimoji="1" lang="ja-JP" altLang="en-US" smtClean="0"/>
              <a:t>2021/3/10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67E-5D9F-4DD8-B7AA-47D8070366BA}" type="datetime1">
              <a:rPr kumimoji="1" lang="ja-JP" altLang="en-US" smtClean="0"/>
              <a:t>2021/3/10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F036-B167-4397-9AFC-F22130D85DD0}" type="datetime1">
              <a:rPr kumimoji="1" lang="ja-JP" altLang="en-US" smtClean="0"/>
              <a:t>2021/3/10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7CB5-6866-436B-94E3-84B61437B84B}" type="datetime1">
              <a:rPr kumimoji="1" lang="ja-JP" altLang="en-US" smtClean="0"/>
              <a:t>2021/3/10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457B-92F5-40DB-9C23-352EFB33E7CF}" type="datetime1">
              <a:rPr kumimoji="1" lang="ja-JP" altLang="en-US" smtClean="0"/>
              <a:t>2021/3/10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354D-6AAB-4D22-B1C2-3AA01FCF9408}" type="datetime1">
              <a:rPr kumimoji="1" lang="ja-JP" altLang="en-US" smtClean="0"/>
              <a:t>2021/3/10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F179-7FC5-4C60-B30A-0AD7E50990FA}" type="datetime1">
              <a:rPr kumimoji="1" lang="ja-JP" altLang="en-US" smtClean="0"/>
              <a:t>2021/3/10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0866-5901-4B3C-84EE-28A09939EFCC}" type="datetime1">
              <a:rPr kumimoji="1" lang="ja-JP" altLang="en-US" smtClean="0"/>
              <a:t>2021/3/10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DA22-05DC-4C1E-ABCF-F52B390AE2CB}" type="datetime1">
              <a:rPr kumimoji="1" lang="ja-JP" altLang="en-US" smtClean="0"/>
              <a:t>2021/3/10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7087-76C3-41EF-987C-9FD4E9BC396A}" type="datetime1">
              <a:rPr kumimoji="1" lang="ja-JP" altLang="en-US" smtClean="0"/>
              <a:t>2021/3/10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9C0C-1DE3-44DB-A8F6-BBB5047B0E90}" type="datetime1">
              <a:rPr kumimoji="1" lang="ja-JP" altLang="en-US" smtClean="0"/>
              <a:t>2021/3/10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/>
        </p:nvCxnSpPr>
        <p:spPr>
          <a:xfrm>
            <a:off x="22358" y="533036"/>
            <a:ext cx="9883642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29320"/>
            <a:ext cx="9906000" cy="46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5" tIns="45422" rIns="90845" bIns="45422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182563" indent="-182563" algn="ctr"/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（事業名）</a:t>
            </a:r>
            <a:endParaRPr lang="en-US" altLang="ja-JP" sz="2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84717" y="2628730"/>
            <a:ext cx="9151805" cy="374441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事業概要を表す図・イラスト等を記載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149541" y="6705"/>
            <a:ext cx="725682" cy="4836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別紙２</a:t>
            </a: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様式６　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51404" y="6562302"/>
            <a:ext cx="1654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i="1" dirty="0" smtClean="0">
                <a:solidFill>
                  <a:srgbClr val="FF0000"/>
                </a:solidFill>
              </a:rPr>
              <a:t>一枚に収めること。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951971"/>
              </p:ext>
            </p:extLst>
          </p:nvPr>
        </p:nvGraphicFramePr>
        <p:xfrm>
          <a:off x="186994" y="672024"/>
          <a:ext cx="9526524" cy="163318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69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56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6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 smtClean="0"/>
                        <a:t>提案者</a:t>
                      </a:r>
                      <a:endParaRPr kumimoji="1" lang="ja-JP" altLang="en-US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6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実施地域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32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事業概要</a:t>
                      </a:r>
                      <a:endParaRPr kumimoji="1" lang="ja-JP" altLang="en-US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（事業概要を記載、フォントの大きさは</a:t>
                      </a:r>
                      <a:r>
                        <a:rPr kumimoji="1" lang="en-US" altLang="ja-JP" sz="1600" dirty="0" smtClean="0"/>
                        <a:t>16</a:t>
                      </a:r>
                      <a:r>
                        <a:rPr kumimoji="1" lang="ja-JP" altLang="en-US" sz="1600" dirty="0" smtClean="0"/>
                        <a:t>ポイントとすること。）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369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2014-04-22T05:48:43Z</dcterms:created>
  <dcterms:modified xsi:type="dcterms:W3CDTF">2021-03-10T04:24:01Z</dcterms:modified>
</cp:coreProperties>
</file>