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8" d="100"/>
          <a:sy n="68" d="100"/>
        </p:scale>
        <p:origin x="1344" y="6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2021/5/21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事業名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別紙２</a:t>
            </a: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様式６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51971"/>
              </p:ext>
            </p:extLst>
          </p:nvPr>
        </p:nvGraphicFramePr>
        <p:xfrm>
          <a:off x="186994" y="672024"/>
          <a:ext cx="9526524" cy="16331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3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2021-05-21T05:56:27Z</dcterms:modified>
</cp:coreProperties>
</file>