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700" r:id="rId1"/>
    <p:sldMasterId id="2147483725" r:id="rId2"/>
    <p:sldMasterId id="2147483792" r:id="rId3"/>
  </p:sldMasterIdLst>
  <p:notesMasterIdLst>
    <p:notesMasterId r:id="rId6"/>
  </p:notesMasterIdLst>
  <p:sldIdLst>
    <p:sldId id="327" r:id="rId4"/>
    <p:sldId id="328" r:id="rId5"/>
  </p:sldIdLst>
  <p:sldSz cx="9906000" cy="6858000" type="A4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69">
          <p15:clr>
            <a:srgbClr val="A4A3A4"/>
          </p15:clr>
        </p15:guide>
        <p15:guide id="2" pos="30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92" autoAdjust="0"/>
    <p:restoredTop sz="94614" autoAdjust="0"/>
  </p:normalViewPr>
  <p:slideViewPr>
    <p:cSldViewPr snapToGrid="0">
      <p:cViewPr varScale="1">
        <p:scale>
          <a:sx n="68" d="100"/>
          <a:sy n="68" d="100"/>
        </p:scale>
        <p:origin x="1144" y="48"/>
      </p:cViewPr>
      <p:guideLst>
        <p:guide orient="horz" pos="2469"/>
        <p:guide pos="30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51163" cy="496888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A3C97964-8EEF-4DF3-9D58-12A1FD576EF3}" type="datetimeFigureOut">
              <a:rPr lang="ja-JP" altLang="en-US"/>
              <a:pPr>
                <a:defRPr/>
              </a:pPr>
              <a:t>2021/7/20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87975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9450" y="4721225"/>
            <a:ext cx="5448300" cy="4473575"/>
          </a:xfrm>
          <a:prstGeom prst="rect">
            <a:avLst/>
          </a:prstGeom>
        </p:spPr>
        <p:txBody>
          <a:bodyPr vert="horz" lIns="92236" tIns="46118" rIns="92236" bIns="46118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51163" cy="496887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51163" cy="496887"/>
          </a:xfrm>
          <a:prstGeom prst="rect">
            <a:avLst/>
          </a:prstGeom>
        </p:spPr>
        <p:txBody>
          <a:bodyPr vert="horz" wrap="square" lIns="92236" tIns="46118" rIns="92236" bIns="4611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40A1B00-4BB7-4462-AB0E-D11063561BD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229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9300" indent="-287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52525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12900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74863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320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892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464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036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45791203-1DA8-4375-B428-B631A4512F0D}" type="slidenum">
              <a:rPr lang="ja-JP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434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9300" indent="-287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52525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12900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74863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320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892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464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036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8F5C659B-9C2D-4326-A1EE-608DD849C4E7}" type="slidenum">
              <a:rPr lang="ja-JP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36"/>
            <a:ext cx="84201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5F1A5-BA23-433F-AC2A-7B94A929C2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7216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5F19D-F712-492E-860A-DDC1D0C9BB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6253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49"/>
            <a:ext cx="2414588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8" y="274649"/>
            <a:ext cx="7078663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A493B-7600-4960-BB70-D1E1E5C6F7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9882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95300" y="274644"/>
            <a:ext cx="8915400" cy="585152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594600" y="6492875"/>
            <a:ext cx="231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1D6CF-1A41-4679-928B-AEBCD0FE2F2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277718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4EE7A812-B642-45BF-8E9D-F2C6B1FD07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75497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7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50385174-DE26-47EE-A223-8FB3EE9BB93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49563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65100" y="981076"/>
            <a:ext cx="4705350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981076"/>
            <a:ext cx="4705350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2446E81F-FB32-4BA5-84A9-462D2578C3C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285796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4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4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1AF72B46-5D25-46B2-AA4D-EB1D967A3EE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868486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8F378BA6-76C1-4BE8-BED4-8C0952E79BE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860685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8D01019B-9CF7-4737-8522-DD1DFD0A7B2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25825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57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3201F199-5ADA-496B-BBC0-8AA96D18F42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09140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594600" y="6492875"/>
            <a:ext cx="231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1460B-B376-43D9-9678-1BA9AA205DC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149412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20F8B59B-973B-43A1-97EB-906A232112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88316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52B4051A-E00E-43A1-886D-7EA0F03ACCD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54348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346950" y="115888"/>
            <a:ext cx="2393950" cy="6121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65100" y="115888"/>
            <a:ext cx="7016750" cy="6121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51796A9C-6491-465C-A607-EA50F16990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554712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5100" y="115888"/>
            <a:ext cx="9575800" cy="53975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165100" y="981076"/>
            <a:ext cx="9575800" cy="525621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267FE971-E3C6-40CB-B052-59D0274D27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311384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7" name="Rectangle 29"/>
          <p:cNvSpPr>
            <a:spLocks noGrp="1" noChangeArrowheads="1"/>
          </p:cNvSpPr>
          <p:nvPr>
            <p:ph type="ctrTitle"/>
          </p:nvPr>
        </p:nvSpPr>
        <p:spPr>
          <a:xfrm>
            <a:off x="271727" y="2276475"/>
            <a:ext cx="9362546" cy="1873250"/>
          </a:xfrm>
        </p:spPr>
        <p:txBody>
          <a:bodyPr lIns="91440" rIns="91440"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7198" name="Rectangle 30"/>
          <p:cNvSpPr>
            <a:spLocks noGrp="1" noChangeArrowheads="1"/>
          </p:cNvSpPr>
          <p:nvPr>
            <p:ph type="subTitle" idx="1"/>
          </p:nvPr>
        </p:nvSpPr>
        <p:spPr>
          <a:xfrm>
            <a:off x="271727" y="4292600"/>
            <a:ext cx="9362546" cy="1752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31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F688FB11-6876-446C-A185-6F4990B94E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290463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15564267-8099-452B-B7BF-46D598E875F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288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E412B420-E03C-409A-9773-EC9A09A579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578466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65100" y="981076"/>
            <a:ext cx="4705350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981076"/>
            <a:ext cx="4705350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E6916019-A44A-49F7-8E31-8A8B0099644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84548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31AD3FC8-A537-427E-8B42-FAB04631ED6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633831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598E8228-FD91-4D0E-8FA8-13A4BFB164E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8111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1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B4AC6-33A0-43D6-84C6-9F2077BDD14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849566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985875D2-9551-4ED7-9BCC-F689EAEB24F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684131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FE5674A1-7024-4A8A-9AB6-2B208D2345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303033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727B5DA2-60CC-4536-BFB3-17D689F75AB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1290857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7BCAB9CB-339E-4286-9E73-1EE9E72F2AB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2363667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346950" y="115888"/>
            <a:ext cx="2393950" cy="6121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65100" y="115888"/>
            <a:ext cx="7016750" cy="6121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B4FBCF0A-3D25-4663-B914-F9B3E51DF39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6142161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5100" y="115888"/>
            <a:ext cx="9575800" cy="53975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165100" y="981076"/>
            <a:ext cx="9575800" cy="525621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7DD67D75-17DA-4D7F-A310-FED10BF234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275143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7" name="Rectangle 29"/>
          <p:cNvSpPr>
            <a:spLocks noGrp="1" noChangeArrowheads="1"/>
          </p:cNvSpPr>
          <p:nvPr>
            <p:ph type="ctrTitle"/>
          </p:nvPr>
        </p:nvSpPr>
        <p:spPr>
          <a:xfrm>
            <a:off x="271727" y="2276475"/>
            <a:ext cx="9362546" cy="1873250"/>
          </a:xfrm>
        </p:spPr>
        <p:txBody>
          <a:bodyPr lIns="91440" rIns="91440"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7198" name="Rectangle 30"/>
          <p:cNvSpPr>
            <a:spLocks noGrp="1" noChangeArrowheads="1"/>
          </p:cNvSpPr>
          <p:nvPr>
            <p:ph type="subTitle" idx="1"/>
          </p:nvPr>
        </p:nvSpPr>
        <p:spPr>
          <a:xfrm>
            <a:off x="271727" y="4292600"/>
            <a:ext cx="9362546" cy="1752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31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0A3315AB-CD3E-4595-8886-1CFA5BC20A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87251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6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6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45D64-3D77-4980-9D50-064876D2186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79548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786AD-F86B-41E8-9E06-A33B0F7340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44277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94600" y="6492875"/>
            <a:ext cx="231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F2EBCC-0D88-4228-A6E8-3FCCA21AE3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311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594600" y="6492875"/>
            <a:ext cx="231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805E1-1DC6-4A17-A972-4AB0383F4EE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74537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6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AE406-A433-4B62-8DD3-C7A1A8F6491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12821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EE27F-5B8F-4A1D-A690-B3DC74F0B5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5867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3D2C0EF-3AD2-4F9B-9FDE-F7369713696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41" r:id="rId1"/>
    <p:sldLayoutId id="2147485171" r:id="rId2"/>
    <p:sldLayoutId id="2147485142" r:id="rId3"/>
    <p:sldLayoutId id="2147485143" r:id="rId4"/>
    <p:sldLayoutId id="2147485144" r:id="rId5"/>
    <p:sldLayoutId id="2147485172" r:id="rId6"/>
    <p:sldLayoutId id="2147485173" r:id="rId7"/>
    <p:sldLayoutId id="2147485145" r:id="rId8"/>
    <p:sldLayoutId id="2147485146" r:id="rId9"/>
    <p:sldLayoutId id="2147485147" r:id="rId10"/>
    <p:sldLayoutId id="2147485148" r:id="rId11"/>
    <p:sldLayoutId id="214748517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"/>
          <p:cNvSpPr>
            <a:spLocks noChangeArrowheads="1"/>
          </p:cNvSpPr>
          <p:nvPr userDrawn="1"/>
        </p:nvSpPr>
        <p:spPr bwMode="auto">
          <a:xfrm>
            <a:off x="0" y="6526213"/>
            <a:ext cx="9906000" cy="358775"/>
          </a:xfrm>
          <a:prstGeom prst="rect">
            <a:avLst/>
          </a:prstGeom>
          <a:gradFill rotWithShape="1">
            <a:gsLst>
              <a:gs pos="0">
                <a:srgbClr val="DDDDDD"/>
              </a:gs>
              <a:gs pos="100000">
                <a:schemeClr val="bg1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ct val="20000"/>
              </a:spcBef>
              <a:buFontTx/>
              <a:buChar char="–"/>
              <a:defRPr/>
            </a:pPr>
            <a:endParaRPr lang="ja-JP" altLang="en-US" sz="1400">
              <a:solidFill>
                <a:srgbClr val="000000"/>
              </a:solidFill>
              <a:latin typeface="ＭＳ Ｐゴシック" charset="-128"/>
            </a:endParaRPr>
          </a:p>
        </p:txBody>
      </p:sp>
      <p:pic>
        <p:nvPicPr>
          <p:cNvPr id="2051" name="Picture 18" descr="PPT_7th_0707_スライド_01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0713"/>
            <a:ext cx="99060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165100" y="115888"/>
            <a:ext cx="957580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6164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63663" y="6524625"/>
            <a:ext cx="2338387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FontTx/>
              <a:buNone/>
              <a:defRPr sz="800">
                <a:solidFill>
                  <a:srgbClr val="000000"/>
                </a:solidFill>
                <a:latin typeface="Arial" pitchFamily="34" charset="0"/>
                <a:ea typeface="HGP創英角ｺﾞｼｯｸUB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65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30200" y="6524625"/>
            <a:ext cx="8794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000" b="1">
                <a:solidFill>
                  <a:srgbClr val="000000"/>
                </a:solidFill>
                <a:ea typeface="HGP創英角ｺﾞｼｯｸUB" panose="020B0900000000000000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21CAF82D-5E78-4ADE-99B9-F1B2342ABAD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5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5100" y="981075"/>
            <a:ext cx="9575800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2056" name="Line 9"/>
          <p:cNvSpPr>
            <a:spLocks noChangeShapeType="1"/>
          </p:cNvSpPr>
          <p:nvPr userDrawn="1"/>
        </p:nvSpPr>
        <p:spPr bwMode="auto">
          <a:xfrm>
            <a:off x="0" y="6524625"/>
            <a:ext cx="9906000" cy="0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49" r:id="rId1"/>
    <p:sldLayoutId id="2147485150" r:id="rId2"/>
    <p:sldLayoutId id="2147485151" r:id="rId3"/>
    <p:sldLayoutId id="2147485152" r:id="rId4"/>
    <p:sldLayoutId id="2147485153" r:id="rId5"/>
    <p:sldLayoutId id="2147485154" r:id="rId6"/>
    <p:sldLayoutId id="2147485155" r:id="rId7"/>
    <p:sldLayoutId id="2147485156" r:id="rId8"/>
    <p:sldLayoutId id="2147485157" r:id="rId9"/>
    <p:sldLayoutId id="2147485158" r:id="rId10"/>
    <p:sldLayoutId id="2147485159" r:id="rId11"/>
    <p:sldLayoutId id="214748517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ü"/>
        <a:defRPr kumimoji="1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kumimoji="1" sz="16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14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"/>
          <p:cNvSpPr>
            <a:spLocks noChangeArrowheads="1"/>
          </p:cNvSpPr>
          <p:nvPr userDrawn="1"/>
        </p:nvSpPr>
        <p:spPr bwMode="auto">
          <a:xfrm>
            <a:off x="0" y="6526213"/>
            <a:ext cx="9906000" cy="358775"/>
          </a:xfrm>
          <a:prstGeom prst="rect">
            <a:avLst/>
          </a:prstGeom>
          <a:gradFill rotWithShape="1">
            <a:gsLst>
              <a:gs pos="0">
                <a:srgbClr val="DDDDDD"/>
              </a:gs>
              <a:gs pos="100000">
                <a:schemeClr val="bg1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ct val="20000"/>
              </a:spcBef>
              <a:buFontTx/>
              <a:buChar char="–"/>
              <a:defRPr/>
            </a:pPr>
            <a:endParaRPr lang="ja-JP" altLang="en-US" sz="1400">
              <a:solidFill>
                <a:srgbClr val="000000"/>
              </a:solidFill>
              <a:latin typeface="ＭＳ Ｐゴシック" charset="-128"/>
            </a:endParaRPr>
          </a:p>
        </p:txBody>
      </p:sp>
      <p:pic>
        <p:nvPicPr>
          <p:cNvPr id="3075" name="Picture 18" descr="PPT_7th_0707_スライド_01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0713"/>
            <a:ext cx="99060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165100" y="115888"/>
            <a:ext cx="957580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6164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63663" y="6524625"/>
            <a:ext cx="2338387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FontTx/>
              <a:buNone/>
              <a:defRPr sz="800">
                <a:solidFill>
                  <a:srgbClr val="000000"/>
                </a:solidFill>
                <a:latin typeface="Arial" pitchFamily="34" charset="0"/>
                <a:ea typeface="HGP創英角ｺﾞｼｯｸUB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65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30200" y="6524625"/>
            <a:ext cx="8794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000" b="1">
                <a:solidFill>
                  <a:srgbClr val="000000"/>
                </a:solidFill>
                <a:ea typeface="HGP創英角ｺﾞｼｯｸUB" panose="020B0900000000000000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A3B742D9-AB5D-4E4E-8035-8385E487324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5100" y="981075"/>
            <a:ext cx="9575800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3080" name="Line 9"/>
          <p:cNvSpPr>
            <a:spLocks noChangeShapeType="1"/>
          </p:cNvSpPr>
          <p:nvPr userDrawn="1"/>
        </p:nvSpPr>
        <p:spPr bwMode="auto">
          <a:xfrm>
            <a:off x="0" y="6524625"/>
            <a:ext cx="9906000" cy="0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0" r:id="rId1"/>
    <p:sldLayoutId id="2147485161" r:id="rId2"/>
    <p:sldLayoutId id="2147485162" r:id="rId3"/>
    <p:sldLayoutId id="2147485163" r:id="rId4"/>
    <p:sldLayoutId id="2147485164" r:id="rId5"/>
    <p:sldLayoutId id="2147485165" r:id="rId6"/>
    <p:sldLayoutId id="2147485166" r:id="rId7"/>
    <p:sldLayoutId id="2147485167" r:id="rId8"/>
    <p:sldLayoutId id="2147485168" r:id="rId9"/>
    <p:sldLayoutId id="2147485169" r:id="rId10"/>
    <p:sldLayoutId id="2147485170" r:id="rId11"/>
    <p:sldLayoutId id="2147485176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ü"/>
        <a:defRPr kumimoji="1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kumimoji="1" sz="16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14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テキスト ボックス 25"/>
          <p:cNvSpPr txBox="1">
            <a:spLocks noChangeArrowheads="1"/>
          </p:cNvSpPr>
          <p:nvPr/>
        </p:nvSpPr>
        <p:spPr bwMode="auto">
          <a:xfrm>
            <a:off x="0" y="-4763"/>
            <a:ext cx="992028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Arial" panose="020B0604020202020204" pitchFamily="34" charset="0"/>
              </a:rPr>
              <a:t>令和</a:t>
            </a:r>
            <a:r>
              <a:rPr lang="en-US" altLang="ja-JP" sz="1400" dirty="0">
                <a:latin typeface="Arial" panose="020B0604020202020204" pitchFamily="34" charset="0"/>
              </a:rPr>
              <a:t>3</a:t>
            </a:r>
            <a:r>
              <a:rPr lang="ja-JP" altLang="en-US" sz="1400" dirty="0">
                <a:latin typeface="Arial" panose="020B0604020202020204" pitchFamily="34" charset="0"/>
              </a:rPr>
              <a:t>年度 戦略的情報通信研究開発推進事業（国際標準獲得型（</a:t>
            </a:r>
            <a:r>
              <a:rPr lang="en-US" altLang="ja-JP" sz="1400" dirty="0">
                <a:latin typeface="Arial" panose="020B0604020202020204" pitchFamily="34" charset="0"/>
              </a:rPr>
              <a:t>5G</a:t>
            </a:r>
            <a:r>
              <a:rPr lang="ja-JP" altLang="en-US" sz="1400" dirty="0">
                <a:latin typeface="Arial" panose="020B0604020202020204" pitchFamily="34" charset="0"/>
              </a:rPr>
              <a:t>高度化））（新規提案課題）　</a:t>
            </a:r>
            <a:endParaRPr lang="en-US" altLang="ja-JP" sz="14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Arial" panose="020B0604020202020204" pitchFamily="34" charset="0"/>
              </a:rPr>
              <a:t>研究開発課題　○○の研究開発</a:t>
            </a:r>
            <a:endParaRPr lang="en-US" altLang="ja-JP" sz="14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Arial" panose="020B0604020202020204" pitchFamily="34" charset="0"/>
              </a:rPr>
              <a:t>提案者</a:t>
            </a:r>
            <a:r>
              <a:rPr lang="ja-JP" altLang="en-US" sz="1400" b="1" dirty="0">
                <a:latin typeface="Arial" panose="020B0604020202020204" pitchFamily="34" charset="0"/>
              </a:rPr>
              <a:t>　：</a:t>
            </a:r>
            <a:r>
              <a:rPr lang="ja-JP" altLang="en-US" sz="1400" b="1" u="sng" dirty="0">
                <a:latin typeface="Arial" panose="020B0604020202020204" pitchFamily="34" charset="0"/>
              </a:rPr>
              <a:t>○○㈱</a:t>
            </a:r>
            <a:r>
              <a:rPr lang="ja-JP" altLang="en-US" sz="1400" dirty="0">
                <a:latin typeface="Arial" panose="020B0604020202020204" pitchFamily="34" charset="0"/>
              </a:rPr>
              <a:t>、</a:t>
            </a:r>
            <a:r>
              <a:rPr lang="en-US" altLang="ja-JP" sz="1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××</a:t>
            </a:r>
            <a:r>
              <a:rPr lang="ja-JP" altLang="en-US" sz="1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㈱</a:t>
            </a:r>
            <a:r>
              <a:rPr lang="ja-JP" altLang="en-US" sz="1400" dirty="0">
                <a:latin typeface="Arial" panose="020B0604020202020204" pitchFamily="34" charset="0"/>
              </a:rPr>
              <a:t>、</a:t>
            </a:r>
            <a:r>
              <a:rPr lang="ja-JP" altLang="en-US" sz="1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○○</a:t>
            </a:r>
            <a:r>
              <a:rPr lang="zh-CN" altLang="en-US" sz="1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大学</a:t>
            </a:r>
            <a:r>
              <a:rPr lang="ja-JP" altLang="en-US" sz="1400" dirty="0">
                <a:latin typeface="Arial" panose="020B0604020202020204" pitchFamily="34" charset="0"/>
              </a:rPr>
              <a:t>　</a:t>
            </a:r>
            <a:r>
              <a:rPr lang="ja-JP" altLang="en-US" sz="1400" dirty="0">
                <a:solidFill>
                  <a:srgbClr val="FF0000"/>
                </a:solidFill>
                <a:latin typeface="Arial" panose="020B0604020202020204" pitchFamily="34" charset="0"/>
              </a:rPr>
              <a:t>（注）代表研究機関をゴシック体太字下線付きで、代表以外の機関は</a:t>
            </a:r>
            <a:r>
              <a:rPr lang="ja-JP" altLang="en-US" sz="1400" dirty="0">
                <a:solidFill>
                  <a:srgbClr val="FF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明朝体</a:t>
            </a:r>
            <a:r>
              <a:rPr lang="ja-JP" altLang="en-US" sz="1400" dirty="0">
                <a:solidFill>
                  <a:srgbClr val="FF0000"/>
                </a:solidFill>
                <a:latin typeface="Arial" panose="020B0604020202020204" pitchFamily="34" charset="0"/>
              </a:rPr>
              <a:t>で記載ください。</a:t>
            </a:r>
            <a:endParaRPr lang="ja-JP" altLang="en-US" sz="14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267" name="AutoShape 8"/>
          <p:cNvSpPr>
            <a:spLocks noChangeArrowheads="1"/>
          </p:cNvSpPr>
          <p:nvPr/>
        </p:nvSpPr>
        <p:spPr bwMode="auto">
          <a:xfrm>
            <a:off x="4808538" y="4005263"/>
            <a:ext cx="4968875" cy="2822575"/>
          </a:xfrm>
          <a:prstGeom prst="roundRect">
            <a:avLst>
              <a:gd name="adj" fmla="val 731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>
              <a:latin typeface="Arial" panose="020B0604020202020204" pitchFamily="34" charset="0"/>
            </a:endParaRPr>
          </a:p>
        </p:txBody>
      </p:sp>
      <p:sp>
        <p:nvSpPr>
          <p:cNvPr id="11268" name="AutoShape 9"/>
          <p:cNvSpPr>
            <a:spLocks noChangeArrowheads="1"/>
          </p:cNvSpPr>
          <p:nvPr/>
        </p:nvSpPr>
        <p:spPr bwMode="auto">
          <a:xfrm>
            <a:off x="4808538" y="811213"/>
            <a:ext cx="4968875" cy="2984500"/>
          </a:xfrm>
          <a:prstGeom prst="roundRect">
            <a:avLst>
              <a:gd name="adj" fmla="val 356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>
              <a:latin typeface="Arial" panose="020B0604020202020204" pitchFamily="34" charset="0"/>
            </a:endParaRPr>
          </a:p>
        </p:txBody>
      </p:sp>
      <p:sp>
        <p:nvSpPr>
          <p:cNvPr id="11269" name="Rectangle 16"/>
          <p:cNvSpPr>
            <a:spLocks noChangeArrowheads="1"/>
          </p:cNvSpPr>
          <p:nvPr/>
        </p:nvSpPr>
        <p:spPr bwMode="auto">
          <a:xfrm>
            <a:off x="4889500" y="3860800"/>
            <a:ext cx="1152525" cy="288925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40161" dir="20493903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Arial" panose="020B0604020202020204" pitchFamily="34" charset="0"/>
              </a:rPr>
              <a:t>研究開発成果</a:t>
            </a:r>
            <a:endParaRPr lang="en-US" altLang="ja-JP" sz="1400">
              <a:latin typeface="Arial" panose="020B0604020202020204" pitchFamily="34" charset="0"/>
            </a:endParaRPr>
          </a:p>
        </p:txBody>
      </p:sp>
      <p:sp>
        <p:nvSpPr>
          <p:cNvPr id="11270" name="Rectangle 17"/>
          <p:cNvSpPr>
            <a:spLocks noChangeArrowheads="1"/>
          </p:cNvSpPr>
          <p:nvPr/>
        </p:nvSpPr>
        <p:spPr bwMode="auto">
          <a:xfrm>
            <a:off x="4889500" y="755650"/>
            <a:ext cx="1008063" cy="288925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40161" dir="20493903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Arial" panose="020B0604020202020204" pitchFamily="34" charset="0"/>
              </a:rPr>
              <a:t>実施体制</a:t>
            </a:r>
          </a:p>
        </p:txBody>
      </p:sp>
      <p:sp>
        <p:nvSpPr>
          <p:cNvPr id="11271" name="Text Box 43"/>
          <p:cNvSpPr txBox="1">
            <a:spLocks noChangeArrowheads="1"/>
          </p:cNvSpPr>
          <p:nvPr/>
        </p:nvSpPr>
        <p:spPr bwMode="auto">
          <a:xfrm>
            <a:off x="4859338" y="4151313"/>
            <a:ext cx="4897437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①　研究成果（実用化・国際標準の創出等）</a:t>
            </a:r>
            <a:endParaRPr lang="en-US" altLang="ja-JP" sz="12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　 　・・・</a:t>
            </a:r>
            <a:endParaRPr lang="en-US" altLang="ja-JP" sz="12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②　波及効果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　　 ・・・</a:t>
            </a:r>
            <a:endParaRPr lang="en-US" altLang="ja-JP" sz="12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③　類似の研究開発の実績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　　 ・・・</a:t>
            </a:r>
            <a:endParaRPr lang="en-US" altLang="ja-JP" sz="12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④　その他　 </a:t>
            </a:r>
            <a:endParaRPr lang="en-US" altLang="ja-JP" sz="12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　　・</a:t>
            </a:r>
            <a:endParaRPr lang="en-US" altLang="ja-JP" sz="12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　　・</a:t>
            </a:r>
          </a:p>
        </p:txBody>
      </p:sp>
      <p:sp>
        <p:nvSpPr>
          <p:cNvPr id="11272" name="AutoShape 46"/>
          <p:cNvSpPr>
            <a:spLocks noChangeArrowheads="1"/>
          </p:cNvSpPr>
          <p:nvPr/>
        </p:nvSpPr>
        <p:spPr bwMode="auto">
          <a:xfrm>
            <a:off x="128588" y="811213"/>
            <a:ext cx="4637087" cy="2986087"/>
          </a:xfrm>
          <a:prstGeom prst="roundRect">
            <a:avLst>
              <a:gd name="adj" fmla="val 581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>
              <a:latin typeface="Arial" panose="020B0604020202020204" pitchFamily="34" charset="0"/>
            </a:endParaRPr>
          </a:p>
        </p:txBody>
      </p:sp>
      <p:sp>
        <p:nvSpPr>
          <p:cNvPr id="11273" name="Text Box 47"/>
          <p:cNvSpPr txBox="1">
            <a:spLocks noChangeArrowheads="1"/>
          </p:cNvSpPr>
          <p:nvPr/>
        </p:nvSpPr>
        <p:spPr bwMode="auto">
          <a:xfrm>
            <a:off x="136525" y="1211263"/>
            <a:ext cx="4681538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latin typeface="Arial" panose="020B0604020202020204" pitchFamily="34" charset="0"/>
              </a:rPr>
              <a:t>①</a:t>
            </a:r>
            <a:r>
              <a:rPr lang="ja-JP" altLang="en-US" sz="1200">
                <a:latin typeface="Arial" panose="020B0604020202020204" pitchFamily="34" charset="0"/>
              </a:rPr>
              <a:t>　研究開発の目的</a:t>
            </a:r>
            <a:endParaRPr lang="en-US" altLang="ja-JP" sz="12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　　　 ・・・</a:t>
            </a:r>
            <a:endParaRPr lang="en-US" altLang="ja-JP" sz="12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②　研究開発内容・目標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　　ア　○○研究開発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　　　・・・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　　イ　○○研究開発</a:t>
            </a:r>
            <a:endParaRPr lang="en-US" altLang="ja-JP" sz="12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　　　・・・</a:t>
            </a:r>
            <a:endParaRPr lang="en-US" altLang="ja-JP" sz="12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　　ウ　○○研究開発</a:t>
            </a:r>
            <a:endParaRPr lang="en-US" altLang="ja-JP" sz="12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　　　・・・</a:t>
            </a:r>
          </a:p>
        </p:txBody>
      </p:sp>
      <p:sp>
        <p:nvSpPr>
          <p:cNvPr id="11274" name="Rectangle 48"/>
          <p:cNvSpPr>
            <a:spLocks noChangeArrowheads="1"/>
          </p:cNvSpPr>
          <p:nvPr/>
        </p:nvSpPr>
        <p:spPr bwMode="auto">
          <a:xfrm>
            <a:off x="200025" y="758825"/>
            <a:ext cx="1296988" cy="288925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40161" dir="20493903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Arial" panose="020B0604020202020204" pitchFamily="34" charset="0"/>
              </a:rPr>
              <a:t>研究開発内容</a:t>
            </a:r>
          </a:p>
        </p:txBody>
      </p:sp>
      <p:sp>
        <p:nvSpPr>
          <p:cNvPr id="11275" name="AutoShape 49"/>
          <p:cNvSpPr>
            <a:spLocks noChangeArrowheads="1"/>
          </p:cNvSpPr>
          <p:nvPr/>
        </p:nvSpPr>
        <p:spPr bwMode="auto">
          <a:xfrm>
            <a:off x="128588" y="3994150"/>
            <a:ext cx="4635500" cy="2841625"/>
          </a:xfrm>
          <a:prstGeom prst="roundRect">
            <a:avLst>
              <a:gd name="adj" fmla="val 578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>
              <a:latin typeface="Arial" panose="020B0604020202020204" pitchFamily="34" charset="0"/>
            </a:endParaRPr>
          </a:p>
        </p:txBody>
      </p:sp>
      <p:sp>
        <p:nvSpPr>
          <p:cNvPr id="11276" name="Rectangle 50"/>
          <p:cNvSpPr>
            <a:spLocks noChangeArrowheads="1"/>
          </p:cNvSpPr>
          <p:nvPr/>
        </p:nvSpPr>
        <p:spPr bwMode="auto">
          <a:xfrm>
            <a:off x="200025" y="3859213"/>
            <a:ext cx="1800225" cy="269875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40161" dir="20493903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Arial" panose="020B0604020202020204" pitchFamily="34" charset="0"/>
              </a:rPr>
              <a:t>研究開発の実施計画</a:t>
            </a:r>
          </a:p>
        </p:txBody>
      </p:sp>
      <p:sp>
        <p:nvSpPr>
          <p:cNvPr id="11277" name="Text Box 54"/>
          <p:cNvSpPr txBox="1">
            <a:spLocks noChangeArrowheads="1"/>
          </p:cNvSpPr>
          <p:nvPr/>
        </p:nvSpPr>
        <p:spPr bwMode="auto">
          <a:xfrm>
            <a:off x="149225" y="4130675"/>
            <a:ext cx="4579938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latin typeface="Arial" panose="020B0604020202020204" pitchFamily="34" charset="0"/>
              </a:rPr>
              <a:t>①</a:t>
            </a:r>
            <a:r>
              <a:rPr lang="ja-JP" altLang="en-US" sz="1200">
                <a:latin typeface="Arial" panose="020B0604020202020204" pitchFamily="34" charset="0"/>
              </a:rPr>
              <a:t>　研究開発の所要額：○○（百万円）</a:t>
            </a:r>
            <a:endParaRPr lang="en-US" altLang="ja-JP" sz="12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　</a:t>
            </a:r>
            <a:endParaRPr lang="en-US" altLang="ja-JP" sz="12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②　到達目標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　　ア　○○研究開発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　　　・</a:t>
            </a:r>
            <a:endParaRPr lang="en-US" altLang="ja-JP" sz="12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　　イ　○○研究開発</a:t>
            </a:r>
            <a:endParaRPr lang="en-US" altLang="ja-JP" sz="12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　　　・　　</a:t>
            </a:r>
            <a:endParaRPr lang="en-US" altLang="ja-JP" sz="12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　　ウ　○○研究開発 </a:t>
            </a:r>
            <a:endParaRPr lang="en-US" altLang="ja-JP" sz="12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　　　・</a:t>
            </a:r>
          </a:p>
        </p:txBody>
      </p:sp>
      <p:sp>
        <p:nvSpPr>
          <p:cNvPr id="11278" name="Line 144"/>
          <p:cNvSpPr>
            <a:spLocks noChangeShapeType="1"/>
          </p:cNvSpPr>
          <p:nvPr/>
        </p:nvSpPr>
        <p:spPr bwMode="auto">
          <a:xfrm>
            <a:off x="4960938" y="1725613"/>
            <a:ext cx="0" cy="1331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79" name="Line 145"/>
          <p:cNvSpPr>
            <a:spLocks noChangeShapeType="1"/>
          </p:cNvSpPr>
          <p:nvPr/>
        </p:nvSpPr>
        <p:spPr bwMode="auto">
          <a:xfrm>
            <a:off x="4960938" y="172243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80" name="Line 146"/>
          <p:cNvSpPr>
            <a:spLocks noChangeShapeType="1"/>
          </p:cNvSpPr>
          <p:nvPr/>
        </p:nvSpPr>
        <p:spPr bwMode="auto">
          <a:xfrm flipV="1">
            <a:off x="4960938" y="2566988"/>
            <a:ext cx="2159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91" name="Rectangle 147"/>
          <p:cNvSpPr>
            <a:spLocks noChangeArrowheads="1"/>
          </p:cNvSpPr>
          <p:nvPr/>
        </p:nvSpPr>
        <p:spPr bwMode="auto">
          <a:xfrm>
            <a:off x="5110163" y="1649413"/>
            <a:ext cx="4606925" cy="2254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1" hangingPunct="1">
              <a:defRPr/>
            </a:pPr>
            <a:r>
              <a:rPr lang="ja-JP" altLang="en-US" sz="1050" dirty="0">
                <a:latin typeface="Arial" charset="0"/>
              </a:rPr>
              <a:t>ア）　○○研究開発</a:t>
            </a:r>
          </a:p>
        </p:txBody>
      </p:sp>
      <p:sp>
        <p:nvSpPr>
          <p:cNvPr id="3092" name="Rectangle 148"/>
          <p:cNvSpPr>
            <a:spLocks noChangeArrowheads="1"/>
          </p:cNvSpPr>
          <p:nvPr/>
        </p:nvSpPr>
        <p:spPr bwMode="auto">
          <a:xfrm>
            <a:off x="5122863" y="2428875"/>
            <a:ext cx="4321175" cy="3333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1" hangingPunct="1">
              <a:defRPr/>
            </a:pPr>
            <a:r>
              <a:rPr lang="ja-JP" altLang="en-US" sz="1050" dirty="0">
                <a:latin typeface="Arial" charset="0"/>
              </a:rPr>
              <a:t>イ）　○○研究開発</a:t>
            </a:r>
            <a:r>
              <a:rPr lang="ja-JP" altLang="ja-JP" sz="1050" dirty="0">
                <a:latin typeface="Arial" charset="0"/>
              </a:rPr>
              <a:t>（</a:t>
            </a:r>
            <a:r>
              <a:rPr lang="ja-JP" altLang="en-US" sz="1050" dirty="0">
                <a:latin typeface="Arial" charset="0"/>
              </a:rPr>
              <a:t>○○</a:t>
            </a:r>
            <a:r>
              <a:rPr lang="en-US" altLang="ja-JP" sz="1050" dirty="0">
                <a:latin typeface="Arial" charset="0"/>
              </a:rPr>
              <a:t>(</a:t>
            </a:r>
            <a:r>
              <a:rPr lang="ja-JP" altLang="en-US" sz="1050" dirty="0">
                <a:latin typeface="Arial" charset="0"/>
              </a:rPr>
              <a:t>株</a:t>
            </a:r>
            <a:r>
              <a:rPr lang="en-US" altLang="ja-JP" sz="1050" dirty="0">
                <a:latin typeface="Arial" charset="0"/>
              </a:rPr>
              <a:t>)</a:t>
            </a:r>
            <a:r>
              <a:rPr lang="ja-JP" altLang="ja-JP" sz="1050" dirty="0">
                <a:latin typeface="Arial" charset="0"/>
              </a:rPr>
              <a:t>）</a:t>
            </a:r>
            <a:endParaRPr lang="ja-JP" altLang="en-US" sz="1050" dirty="0">
              <a:latin typeface="Arial" charset="0"/>
            </a:endParaRPr>
          </a:p>
        </p:txBody>
      </p:sp>
      <p:sp>
        <p:nvSpPr>
          <p:cNvPr id="3093" name="Text Box 149"/>
          <p:cNvSpPr txBox="1">
            <a:spLocks noChangeArrowheads="1"/>
          </p:cNvSpPr>
          <p:nvPr/>
        </p:nvSpPr>
        <p:spPr bwMode="auto">
          <a:xfrm>
            <a:off x="5226050" y="1844675"/>
            <a:ext cx="885825" cy="57785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1050" dirty="0">
                <a:latin typeface="+mn-ea"/>
                <a:ea typeface="+mn-ea"/>
              </a:rPr>
              <a:t>アー１）　・・・</a:t>
            </a:r>
            <a:endParaRPr lang="en-US" altLang="ja-JP" sz="1050" dirty="0">
              <a:latin typeface="+mn-ea"/>
              <a:ea typeface="+mn-ea"/>
            </a:endParaRPr>
          </a:p>
          <a:p>
            <a:pPr eaLnBrk="1" hangingPunct="1">
              <a:defRPr/>
            </a:pPr>
            <a:r>
              <a:rPr lang="ja-JP" altLang="en-US" sz="1050" dirty="0">
                <a:latin typeface="+mn-ea"/>
                <a:ea typeface="+mn-ea"/>
              </a:rPr>
              <a:t>アー２）　・・・</a:t>
            </a:r>
            <a:endParaRPr lang="en-US" altLang="ja-JP" sz="1050" dirty="0">
              <a:latin typeface="+mn-ea"/>
              <a:ea typeface="+mn-ea"/>
            </a:endParaRPr>
          </a:p>
          <a:p>
            <a:pPr eaLnBrk="1" hangingPunct="1">
              <a:defRPr/>
            </a:pPr>
            <a:r>
              <a:rPr lang="ja-JP" altLang="en-US" sz="1050" dirty="0">
                <a:latin typeface="+mn-ea"/>
                <a:ea typeface="+mn-ea"/>
              </a:rPr>
              <a:t>アー３）　・・・</a:t>
            </a:r>
            <a:endParaRPr lang="en-US" altLang="ja-JP" sz="1050" dirty="0">
              <a:latin typeface="+mn-ea"/>
              <a:ea typeface="+mn-ea"/>
            </a:endParaRPr>
          </a:p>
        </p:txBody>
      </p:sp>
      <p:sp>
        <p:nvSpPr>
          <p:cNvPr id="11284" name="正方形/長方形 28"/>
          <p:cNvSpPr>
            <a:spLocks noChangeArrowheads="1"/>
          </p:cNvSpPr>
          <p:nvPr/>
        </p:nvSpPr>
        <p:spPr bwMode="auto">
          <a:xfrm>
            <a:off x="6084888" y="1063625"/>
            <a:ext cx="14160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＜研究開発体制＞</a:t>
            </a:r>
          </a:p>
        </p:txBody>
      </p:sp>
      <p:cxnSp>
        <p:nvCxnSpPr>
          <p:cNvPr id="25" name="直線コネクタ 24"/>
          <p:cNvCxnSpPr/>
          <p:nvPr/>
        </p:nvCxnSpPr>
        <p:spPr>
          <a:xfrm>
            <a:off x="-15875" y="688975"/>
            <a:ext cx="9936163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286" name="スライド番号プレースホルダ 2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E63ACC7-C8AA-4143-B934-5816B0CE9990}" type="slidenum">
              <a:rPr lang="en-US" altLang="ja-JP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ja-JP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1287" name="Line 146"/>
          <p:cNvSpPr>
            <a:spLocks noChangeShapeType="1"/>
          </p:cNvSpPr>
          <p:nvPr/>
        </p:nvSpPr>
        <p:spPr bwMode="auto">
          <a:xfrm flipV="1">
            <a:off x="4960938" y="2949575"/>
            <a:ext cx="2159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9" name="Rectangle 148"/>
          <p:cNvSpPr>
            <a:spLocks noChangeArrowheads="1"/>
          </p:cNvSpPr>
          <p:nvPr/>
        </p:nvSpPr>
        <p:spPr bwMode="auto">
          <a:xfrm>
            <a:off x="5122863" y="2809875"/>
            <a:ext cx="4321175" cy="2397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1" hangingPunct="1">
              <a:defRPr/>
            </a:pPr>
            <a:r>
              <a:rPr lang="ja-JP" altLang="en-US" sz="1050" dirty="0">
                <a:latin typeface="Arial" charset="0"/>
              </a:rPr>
              <a:t>ウ）　○○研究開発（○○大学（米国○○国））　</a:t>
            </a:r>
          </a:p>
        </p:txBody>
      </p:sp>
      <p:sp>
        <p:nvSpPr>
          <p:cNvPr id="11289" name="Rectangle 142"/>
          <p:cNvSpPr>
            <a:spLocks noChangeArrowheads="1"/>
          </p:cNvSpPr>
          <p:nvPr/>
        </p:nvSpPr>
        <p:spPr bwMode="auto">
          <a:xfrm>
            <a:off x="4883150" y="1387475"/>
            <a:ext cx="3263900" cy="2143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100">
                <a:latin typeface="Arial" panose="020B0604020202020204" pitchFamily="34" charset="0"/>
              </a:rPr>
              <a:t>研究責任者　：　○○　○○</a:t>
            </a:r>
            <a:r>
              <a:rPr lang="zh-CN" altLang="en-US" sz="1100">
                <a:latin typeface="Arial" panose="020B0604020202020204" pitchFamily="34" charset="0"/>
              </a:rPr>
              <a:t>　</a:t>
            </a:r>
            <a:r>
              <a:rPr lang="ja-JP" altLang="en-US" sz="1100">
                <a:latin typeface="Arial" panose="020B0604020202020204" pitchFamily="34" charset="0"/>
              </a:rPr>
              <a:t>（○○㈱</a:t>
            </a:r>
            <a:r>
              <a:rPr lang="zh-CN" altLang="en-US" sz="1100">
                <a:latin typeface="Arial" panose="020B0604020202020204" pitchFamily="34" charset="0"/>
              </a:rPr>
              <a:t>）</a:t>
            </a:r>
            <a:endParaRPr lang="ja-JP" altLang="en-US" sz="1100">
              <a:latin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697663" y="3100388"/>
            <a:ext cx="2878137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ja-JP" altLang="en-US" sz="1200" dirty="0">
                <a:solidFill>
                  <a:srgbClr val="FF0000"/>
                </a:solidFill>
              </a:rPr>
              <a:t>注）外国側の研究機関を明記してください。</a:t>
            </a:r>
            <a:endParaRPr lang="en-US" altLang="ja-JP" sz="1200" dirty="0">
              <a:solidFill>
                <a:srgbClr val="FF0000"/>
              </a:solidFill>
            </a:endParaRPr>
          </a:p>
        </p:txBody>
      </p:sp>
      <p:sp>
        <p:nvSpPr>
          <p:cNvPr id="11291" name="テキスト ボックス 3"/>
          <p:cNvSpPr txBox="1">
            <a:spLocks noChangeArrowheads="1"/>
          </p:cNvSpPr>
          <p:nvPr/>
        </p:nvSpPr>
        <p:spPr bwMode="auto">
          <a:xfrm>
            <a:off x="8947150" y="1588"/>
            <a:ext cx="9715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[</a:t>
            </a:r>
            <a:r>
              <a:rPr lang="ja-JP" altLang="en-US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様式３</a:t>
            </a: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]</a:t>
            </a:r>
            <a:endParaRPr lang="ja-JP" altLang="en-US" sz="140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-15875" y="474663"/>
            <a:ext cx="9936163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315" name="テキスト ボックス 5"/>
          <p:cNvSpPr txBox="1">
            <a:spLocks noChangeArrowheads="1"/>
          </p:cNvSpPr>
          <p:nvPr/>
        </p:nvSpPr>
        <p:spPr bwMode="auto">
          <a:xfrm>
            <a:off x="0" y="20638"/>
            <a:ext cx="9920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b="1">
                <a:latin typeface="Arial" panose="020B0604020202020204" pitchFamily="34" charset="0"/>
              </a:rPr>
              <a:t>研究開発の全体イメージ</a:t>
            </a:r>
          </a:p>
        </p:txBody>
      </p:sp>
      <p:sp>
        <p:nvSpPr>
          <p:cNvPr id="210" name="テキスト ボックス 209"/>
          <p:cNvSpPr txBox="1"/>
          <p:nvPr/>
        </p:nvSpPr>
        <p:spPr>
          <a:xfrm>
            <a:off x="2819400" y="3013075"/>
            <a:ext cx="4216400" cy="83185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ja-JP" altLang="en-US" sz="2400" dirty="0">
                <a:solidFill>
                  <a:srgbClr val="FF0000"/>
                </a:solidFill>
              </a:rPr>
              <a:t>図表等を使用してわかりやすいポンチ絵をご記入下さい。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デザインの設定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デザインの設定">
  <a:themeElements>
    <a:clrScheme name="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デザインの設定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364</Words>
  <Application>Microsoft Office PowerPoint</Application>
  <PresentationFormat>A4 210 x 297 mm</PresentationFormat>
  <Paragraphs>50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HGP創英角ｺﾞｼｯｸUB</vt:lpstr>
      <vt:lpstr>ＭＳ Ｐゴシック</vt:lpstr>
      <vt:lpstr>ＭＳ Ｐ明朝</vt:lpstr>
      <vt:lpstr>ＭＳ ゴシック</vt:lpstr>
      <vt:lpstr>Arial</vt:lpstr>
      <vt:lpstr>Calibri</vt:lpstr>
      <vt:lpstr>Wingdings</vt:lpstr>
      <vt:lpstr>Office ​​テーマ</vt:lpstr>
      <vt:lpstr>デザインの設定</vt:lpstr>
      <vt:lpstr>1_デザインの設定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2012-08-14T06:29:43Z</dcterms:created>
  <dcterms:modified xsi:type="dcterms:W3CDTF">2021-07-20T04:33:44Z</dcterms:modified>
</cp:coreProperties>
</file>