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63062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570381" y="207318"/>
            <a:ext cx="1491223" cy="2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】(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9800" y="3280528"/>
            <a:ext cx="851347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応募団体の抱える課題に対し、提案する</a:t>
            </a:r>
            <a:r>
              <a:rPr lang="en-US" altLang="ja-JP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　</a:t>
            </a:r>
          </a:p>
          <a:p>
            <a:r>
              <a:rPr lang="ja-JP" altLang="en-US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の概要・構成を図・画像等により専門家以外の方にも分か   </a:t>
            </a:r>
            <a:endParaRPr lang="en-US" altLang="ja-JP" sz="2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2021-12-09T01:36:12Z</dcterms:created>
  <dcterms:modified xsi:type="dcterms:W3CDTF">2021-12-09T06:52:17Z</dcterms:modified>
</cp:coreProperties>
</file>