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361488" cy="72009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29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2" autoAdjust="0"/>
  </p:normalViewPr>
  <p:slideViewPr>
    <p:cSldViewPr>
      <p:cViewPr varScale="1">
        <p:scale>
          <a:sx n="83" d="100"/>
          <a:sy n="83" d="100"/>
        </p:scale>
        <p:origin x="84" y="3114"/>
      </p:cViewPr>
      <p:guideLst>
        <p:guide orient="horz" pos="2268"/>
        <p:guide pos="29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375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1"/>
            <a:ext cx="2950374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336B76B-A51C-46F1-83D7-C076F05A50E7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744538"/>
            <a:ext cx="484822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F81D120C-4B41-4CEE-95A2-909DBD2D5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661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2112" y="2236949"/>
            <a:ext cx="7957265" cy="154352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4223" y="4080510"/>
            <a:ext cx="655304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03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15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7079" y="288374"/>
            <a:ext cx="2106335" cy="614410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8074" y="288374"/>
            <a:ext cx="6162980" cy="614410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67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8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9493" y="4627249"/>
            <a:ext cx="7957265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9493" y="3052049"/>
            <a:ext cx="7957265" cy="15751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94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8075" y="1680214"/>
            <a:ext cx="413465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58757" y="1680214"/>
            <a:ext cx="413465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39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074" y="1611869"/>
            <a:ext cx="4136283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74" y="2283619"/>
            <a:ext cx="4136283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55508" y="1611869"/>
            <a:ext cx="4137908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55508" y="2283619"/>
            <a:ext cx="4137908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36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95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24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076" y="286703"/>
            <a:ext cx="3079865" cy="1220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60083" y="286706"/>
            <a:ext cx="5233332" cy="61457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8076" y="1506858"/>
            <a:ext cx="3079865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7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34917" y="5040631"/>
            <a:ext cx="5616893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34917" y="643414"/>
            <a:ext cx="5616893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34917" y="5635706"/>
            <a:ext cx="5616893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05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68075" y="288370"/>
            <a:ext cx="8425339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075" y="1680214"/>
            <a:ext cx="8425339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68075" y="6674171"/>
            <a:ext cx="2184347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C7E61-ED5E-4D06-BBAE-DCE80A002C0C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98509" y="6674171"/>
            <a:ext cx="2964471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09067" y="6674171"/>
            <a:ext cx="2184347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71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2099" y="117729"/>
            <a:ext cx="7146647" cy="501782"/>
          </a:xfrm>
          <a:prstGeom prst="roundRect">
            <a:avLst>
              <a:gd name="adj" fmla="val 21125"/>
            </a:avLst>
          </a:prstGeom>
          <a:solidFill>
            <a:srgbClr val="00B0F0"/>
          </a:solidFill>
          <a:ln w="57150" cmpd="thickThin">
            <a:noFill/>
            <a:round/>
            <a:headEnd/>
            <a:tailEnd/>
          </a:ln>
          <a:effectLst/>
        </p:spPr>
        <p:txBody>
          <a:bodyPr wrap="square" lIns="91197" tIns="35955" rIns="91197" bIns="35955" anchor="ctr">
            <a:spAutoFit/>
          </a:bodyPr>
          <a:lstStyle/>
          <a:p>
            <a:pPr algn="ctr" defTabSz="9128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○○県・○○市 </a:t>
            </a:r>
            <a:r>
              <a:rPr lang="ja-JP" altLang="en-US" sz="2000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多様な広域連携促進事業概要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935121"/>
              </p:ext>
            </p:extLst>
          </p:nvPr>
        </p:nvGraphicFramePr>
        <p:xfrm>
          <a:off x="142785" y="779549"/>
          <a:ext cx="7120318" cy="94869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120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990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300">
                          <a:latin typeface="ＭＳ ゴシック" pitchFamily="49" charset="-128"/>
                          <a:ea typeface="ＭＳ ゴシック" pitchFamily="49" charset="-128"/>
                        </a:rPr>
                        <a:t>関係地方公共団体</a:t>
                      </a:r>
                      <a:endParaRPr kumimoji="1" lang="zh-TW" altLang="en-US" sz="1300" dirty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L="86455" marR="86455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11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>
                          <a:latin typeface="ＭＳ ゴシック" pitchFamily="49" charset="-128"/>
                          <a:ea typeface="ＭＳ ゴシック" pitchFamily="49" charset="-128"/>
                        </a:rPr>
                        <a:t>提案都道府県、市区町村：○○県・○○市、○○人、○○㎢</a:t>
                      </a:r>
                      <a:endParaRPr kumimoji="1" lang="en-US" altLang="ja-JP" sz="1300" dirty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l"/>
                      <a:r>
                        <a:rPr kumimoji="1" lang="ja-JP" altLang="en-US" sz="1300" dirty="0">
                          <a:latin typeface="ＭＳ ゴシック" pitchFamily="49" charset="-128"/>
                          <a:ea typeface="ＭＳ ゴシック" pitchFamily="49" charset="-128"/>
                        </a:rPr>
                        <a:t>連携する市区町村：○○市、○○人、○○㎢</a:t>
                      </a:r>
                    </a:p>
                  </a:txBody>
                  <a:tcPr marL="86455" marR="86455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508682"/>
              </p:ext>
            </p:extLst>
          </p:nvPr>
        </p:nvGraphicFramePr>
        <p:xfrm>
          <a:off x="142785" y="1812027"/>
          <a:ext cx="7105961" cy="6858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7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8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1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ＭＳ ゴシック" pitchFamily="49" charset="-128"/>
                          <a:ea typeface="ＭＳ ゴシック" pitchFamily="49" charset="-128"/>
                        </a:rPr>
                        <a:t>提案・連携する都道府県、市区町村</a:t>
                      </a:r>
                      <a:endParaRPr kumimoji="1" lang="en-US" altLang="ja-JP" sz="1300" dirty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ja-JP" altLang="en-US" sz="1300" dirty="0">
                          <a:latin typeface="ＭＳ ゴシック" pitchFamily="49" charset="-128"/>
                          <a:ea typeface="ＭＳ ゴシック" pitchFamily="49" charset="-128"/>
                        </a:rPr>
                        <a:t>の特長</a:t>
                      </a:r>
                    </a:p>
                  </a:txBody>
                  <a:tcPr marL="86455" marR="8645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baseline="0" dirty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 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○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latin typeface="ＭＳ Ｐゴシック" charset="-128"/>
                        <a:ea typeface="+mn-ea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baseline="0" dirty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 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○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latin typeface="ＭＳ Ｐゴシック" charset="-128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7349150" y="232186"/>
            <a:ext cx="1868098" cy="230325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300" dirty="0">
                <a:solidFill>
                  <a:schemeClr val="tx1"/>
                </a:solidFill>
              </a:rPr>
              <a:t>※</a:t>
            </a:r>
            <a:r>
              <a:rPr lang="ja-JP" altLang="en-US" sz="1300" dirty="0">
                <a:solidFill>
                  <a:schemeClr val="tx1"/>
                </a:solidFill>
              </a:rPr>
              <a:t>連携する市区町村を黄色で着色した地図を</a:t>
            </a:r>
            <a:endParaRPr lang="en-US" altLang="ja-JP" sz="1300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添付</a:t>
            </a: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593002"/>
              </p:ext>
            </p:extLst>
          </p:nvPr>
        </p:nvGraphicFramePr>
        <p:xfrm>
          <a:off x="116456" y="2638900"/>
          <a:ext cx="9100792" cy="10964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4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7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+mj-ea"/>
                          <a:ea typeface="+mj-ea"/>
                        </a:rPr>
                        <a:t>提案概要</a:t>
                      </a: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300" dirty="0">
                          <a:latin typeface="+mj-ea"/>
                          <a:ea typeface="+mj-ea"/>
                        </a:rPr>
                        <a:t>事業見積額（千円）</a:t>
                      </a: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444">
                <a:tc>
                  <a:txBody>
                    <a:bodyPr/>
                    <a:lstStyle/>
                    <a:p>
                      <a:pPr algn="l"/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221493"/>
              </p:ext>
            </p:extLst>
          </p:nvPr>
        </p:nvGraphicFramePr>
        <p:xfrm>
          <a:off x="114224" y="3838847"/>
          <a:ext cx="9112926" cy="319841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112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31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+mj-ea"/>
                          <a:ea typeface="+mj-ea"/>
                        </a:rPr>
                        <a:t>取組内容</a:t>
                      </a: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5284">
                <a:tc>
                  <a:txBody>
                    <a:bodyPr/>
                    <a:lstStyle/>
                    <a:p>
                      <a:pPr algn="l"/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7777088" y="-53104"/>
            <a:ext cx="1482301" cy="36365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</a:rPr>
              <a:t>　　</a:t>
            </a:r>
            <a:r>
              <a:rPr lang="ja-JP" altLang="en-US" sz="1200" dirty="0">
                <a:solidFill>
                  <a:schemeClr val="tx1"/>
                </a:solidFill>
              </a:rPr>
              <a:t>　（様式１）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70708" y="5108442"/>
            <a:ext cx="25922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適宜図等を用いて説明しても構わない。</a:t>
            </a:r>
          </a:p>
        </p:txBody>
      </p:sp>
    </p:spTree>
    <p:extLst>
      <p:ext uri="{BB962C8B-B14F-4D97-AF65-F5344CB8AC3E}">
        <p14:creationId xmlns:p14="http://schemas.microsoft.com/office/powerpoint/2010/main" val="3018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1942</TotalTime>
  <Words>94</Words>
  <Application>Microsoft Office PowerPoint</Application>
  <PresentationFormat>ユーザー設定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藤田　里実(912354)</cp:lastModifiedBy>
  <cp:revision>123</cp:revision>
  <cp:lastPrinted>2016-04-06T02:37:00Z</cp:lastPrinted>
  <dcterms:created xsi:type="dcterms:W3CDTF">2014-05-23T05:39:41Z</dcterms:created>
  <dcterms:modified xsi:type="dcterms:W3CDTF">2022-02-07T13:48:49Z</dcterms:modified>
</cp:coreProperties>
</file>