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6.xml" ContentType="application/vnd.openxmlformats-officedocument.theme+xml"/>
  <Override PartName="/ppt/slideLayouts/slideLayout55.xml" ContentType="application/vnd.openxmlformats-officedocument.presentationml.slideLayout+xml"/>
  <Override PartName="/ppt/theme/theme7.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8.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9.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10.xml" ContentType="application/vnd.openxmlformats-officedocument.theme+xml"/>
  <Override PartName="/ppt/slideLayouts/slideLayout95.xml" ContentType="application/vnd.openxmlformats-officedocument.presentationml.slideLayout+xml"/>
  <Override PartName="/ppt/theme/theme11.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2.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13.xml" ContentType="application/vnd.openxmlformats-officedocument.theme+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4.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theme/theme15.xml" ContentType="application/vnd.openxmlformats-officedocument.theme+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6.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908" r:id="rId1"/>
    <p:sldMasterId id="2147484028" r:id="rId2"/>
    <p:sldMasterId id="2147484030" r:id="rId3"/>
    <p:sldMasterId id="2147484032" r:id="rId4"/>
    <p:sldMasterId id="2147484034" r:id="rId5"/>
    <p:sldMasterId id="2147484063" r:id="rId6"/>
    <p:sldMasterId id="2147484084" r:id="rId7"/>
    <p:sldMasterId id="2147484086" r:id="rId8"/>
    <p:sldMasterId id="2147484114" r:id="rId9"/>
    <p:sldMasterId id="2147484245" r:id="rId10"/>
    <p:sldMasterId id="2147484252" r:id="rId11"/>
    <p:sldMasterId id="2147484328" r:id="rId12"/>
    <p:sldMasterId id="2147484358" r:id="rId13"/>
    <p:sldMasterId id="2147484376" r:id="rId14"/>
    <p:sldMasterId id="2147484392" r:id="rId15"/>
    <p:sldMasterId id="2147484409" r:id="rId16"/>
    <p:sldMasterId id="2147484518" r:id="rId17"/>
  </p:sldMasterIdLst>
  <p:notesMasterIdLst>
    <p:notesMasterId r:id="rId20"/>
  </p:notesMasterIdLst>
  <p:handoutMasterIdLst>
    <p:handoutMasterId r:id="rId21"/>
  </p:handoutMasterIdLst>
  <p:sldIdLst>
    <p:sldId id="330" r:id="rId18"/>
    <p:sldId id="2636" r:id="rId1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guide id="3" orient="horz" pos="4156" userDrawn="1">
          <p15:clr>
            <a:srgbClr val="A4A3A4"/>
          </p15:clr>
        </p15:guide>
        <p15:guide id="4" pos="6204">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FFCC"/>
    <a:srgbClr val="0000FF"/>
    <a:srgbClr val="FF5050"/>
    <a:srgbClr val="4F81BD"/>
    <a:srgbClr val="33CC33"/>
    <a:srgbClr val="FF9900"/>
    <a:srgbClr val="00FF00"/>
    <a:srgbClr val="0000CC"/>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26" autoAdjust="0"/>
    <p:restoredTop sz="95524" autoAdjust="0"/>
  </p:normalViewPr>
  <p:slideViewPr>
    <p:cSldViewPr>
      <p:cViewPr varScale="1">
        <p:scale>
          <a:sx n="68" d="100"/>
          <a:sy n="68" d="100"/>
        </p:scale>
        <p:origin x="716" y="48"/>
      </p:cViewPr>
      <p:guideLst>
        <p:guide orient="horz" pos="2160"/>
        <p:guide pos="3120"/>
        <p:guide orient="horz" pos="4156"/>
        <p:guide pos="6204"/>
      </p:guideLst>
    </p:cSldViewPr>
  </p:slideViewPr>
  <p:outlineViewPr>
    <p:cViewPr>
      <p:scale>
        <a:sx n="33" d="100"/>
        <a:sy n="33" d="100"/>
      </p:scale>
      <p:origin x="0" y="-8645"/>
    </p:cViewPr>
  </p:outlineViewPr>
  <p:notesTextViewPr>
    <p:cViewPr>
      <p:scale>
        <a:sx n="1" d="1"/>
        <a:sy n="1" d="1"/>
      </p:scale>
      <p:origin x="0" y="0"/>
    </p:cViewPr>
  </p:notesTextViewPr>
  <p:sorterViewPr>
    <p:cViewPr varScale="1">
      <p:scale>
        <a:sx n="1" d="1"/>
        <a:sy n="1" d="1"/>
      </p:scale>
      <p:origin x="0" y="0"/>
    </p:cViewPr>
  </p:sorterViewPr>
  <p:notesViewPr>
    <p:cSldViewPr showGuides="1">
      <p:cViewPr varScale="1">
        <p:scale>
          <a:sx n="59" d="100"/>
          <a:sy n="59" d="100"/>
        </p:scale>
        <p:origin x="2540" y="68"/>
      </p:cViewPr>
      <p:guideLst>
        <p:guide orient="horz" pos="3130"/>
        <p:guide pos="2143"/>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6888"/>
          </a:xfrm>
          <a:prstGeom prst="rect">
            <a:avLst/>
          </a:prstGeom>
        </p:spPr>
        <p:txBody>
          <a:bodyPr vert="horz" lIns="91437" tIns="45719" rIns="91437" bIns="4571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6888"/>
          </a:xfrm>
          <a:prstGeom prst="rect">
            <a:avLst/>
          </a:prstGeom>
        </p:spPr>
        <p:txBody>
          <a:bodyPr vert="horz" lIns="91437" tIns="45719" rIns="91437" bIns="45719" rtlCol="0"/>
          <a:lstStyle>
            <a:lvl1pPr algn="r">
              <a:defRPr sz="1200"/>
            </a:lvl1pPr>
          </a:lstStyle>
          <a:p>
            <a:fld id="{5F8217D7-1002-4C39-A819-01A25BC8BDFE}" type="datetimeFigureOut">
              <a:rPr kumimoji="1" lang="ja-JP" altLang="en-US" smtClean="0"/>
              <a:t>2022/4/28</a:t>
            </a:fld>
            <a:endParaRPr kumimoji="1" lang="ja-JP" altLang="en-US"/>
          </a:p>
        </p:txBody>
      </p:sp>
      <p:sp>
        <p:nvSpPr>
          <p:cNvPr id="4" name="フッター プレースホルダー 3"/>
          <p:cNvSpPr>
            <a:spLocks noGrp="1"/>
          </p:cNvSpPr>
          <p:nvPr>
            <p:ph type="ftr" sz="quarter" idx="2"/>
          </p:nvPr>
        </p:nvSpPr>
        <p:spPr>
          <a:xfrm>
            <a:off x="1" y="9440864"/>
            <a:ext cx="2949575" cy="496887"/>
          </a:xfrm>
          <a:prstGeom prst="rect">
            <a:avLst/>
          </a:prstGeom>
        </p:spPr>
        <p:txBody>
          <a:bodyPr vert="horz" lIns="91437" tIns="45719" rIns="91437" bIns="4571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6887"/>
          </a:xfrm>
          <a:prstGeom prst="rect">
            <a:avLst/>
          </a:prstGeom>
        </p:spPr>
        <p:txBody>
          <a:bodyPr vert="horz" lIns="91437" tIns="45719" rIns="91437" bIns="45719" rtlCol="0" anchor="b"/>
          <a:lstStyle>
            <a:lvl1pPr algn="r">
              <a:defRPr sz="1200"/>
            </a:lvl1pPr>
          </a:lstStyle>
          <a:p>
            <a:fld id="{A9A8F481-D91E-4AA4-87C5-665A4E5B2C05}" type="slidenum">
              <a:rPr kumimoji="1" lang="ja-JP" altLang="en-US" smtClean="0"/>
              <a:t>‹#›</a:t>
            </a:fld>
            <a:endParaRPr kumimoji="1" lang="ja-JP" altLang="en-US"/>
          </a:p>
        </p:txBody>
      </p:sp>
    </p:spTree>
    <p:extLst>
      <p:ext uri="{BB962C8B-B14F-4D97-AF65-F5344CB8AC3E}">
        <p14:creationId xmlns:p14="http://schemas.microsoft.com/office/powerpoint/2010/main" val="42770322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263" cy="496888"/>
          </a:xfrm>
          <a:prstGeom prst="rect">
            <a:avLst/>
          </a:prstGeom>
        </p:spPr>
        <p:txBody>
          <a:bodyPr vert="horz" lIns="91375" tIns="45688" rIns="91375" bIns="4568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57" y="2"/>
            <a:ext cx="2950263" cy="496888"/>
          </a:xfrm>
          <a:prstGeom prst="rect">
            <a:avLst/>
          </a:prstGeom>
        </p:spPr>
        <p:txBody>
          <a:bodyPr vert="horz" lIns="91375" tIns="45688" rIns="91375" bIns="45688" rtlCol="0"/>
          <a:lstStyle>
            <a:lvl1pPr algn="r">
              <a:defRPr sz="1200"/>
            </a:lvl1pPr>
          </a:lstStyle>
          <a:p>
            <a:fld id="{6A953A7C-12A4-49CE-A74B-D43C2820363C}" type="datetimeFigureOut">
              <a:rPr kumimoji="1" lang="ja-JP" altLang="en-US" smtClean="0"/>
              <a:t>2022/4/28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3212" cy="3725863"/>
          </a:xfrm>
          <a:prstGeom prst="rect">
            <a:avLst/>
          </a:prstGeom>
          <a:noFill/>
          <a:ln w="12700">
            <a:solidFill>
              <a:prstClr val="black"/>
            </a:solidFill>
          </a:ln>
        </p:spPr>
        <p:txBody>
          <a:bodyPr vert="horz" lIns="91375" tIns="45688" rIns="91375" bIns="45688" rtlCol="0" anchor="ctr"/>
          <a:lstStyle/>
          <a:p>
            <a:endParaRPr lang="ja-JP" altLang="en-US"/>
          </a:p>
        </p:txBody>
      </p:sp>
      <p:sp>
        <p:nvSpPr>
          <p:cNvPr id="5" name="ノート プレースホルダー 4"/>
          <p:cNvSpPr>
            <a:spLocks noGrp="1"/>
          </p:cNvSpPr>
          <p:nvPr>
            <p:ph type="body" sz="quarter" idx="3"/>
          </p:nvPr>
        </p:nvSpPr>
        <p:spPr>
          <a:xfrm>
            <a:off x="681206" y="4721226"/>
            <a:ext cx="5444806" cy="4471988"/>
          </a:xfrm>
          <a:prstGeom prst="rect">
            <a:avLst/>
          </a:prstGeom>
        </p:spPr>
        <p:txBody>
          <a:bodyPr vert="horz" lIns="91375" tIns="45688" rIns="91375" bIns="4568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75"/>
            <a:ext cx="2950263" cy="496887"/>
          </a:xfrm>
          <a:prstGeom prst="rect">
            <a:avLst/>
          </a:prstGeom>
        </p:spPr>
        <p:txBody>
          <a:bodyPr vert="horz" lIns="91375" tIns="45688" rIns="91375" bIns="4568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57" y="9440875"/>
            <a:ext cx="2950263" cy="496887"/>
          </a:xfrm>
          <a:prstGeom prst="rect">
            <a:avLst/>
          </a:prstGeom>
        </p:spPr>
        <p:txBody>
          <a:bodyPr vert="horz" lIns="91375" tIns="45688" rIns="91375" bIns="45688" rtlCol="0" anchor="b"/>
          <a:lstStyle>
            <a:lvl1pPr algn="r">
              <a:defRPr sz="1200"/>
            </a:lvl1pPr>
          </a:lstStyle>
          <a:p>
            <a:fld id="{D3FCC5D4-BA34-4955-8B3F-94E282EB9FA0}" type="slidenum">
              <a:rPr kumimoji="1" lang="ja-JP" altLang="en-US" smtClean="0"/>
              <a:t>‹#›</a:t>
            </a:fld>
            <a:endParaRPr kumimoji="1" lang="ja-JP" altLang="en-US"/>
          </a:p>
        </p:txBody>
      </p:sp>
    </p:spTree>
    <p:extLst>
      <p:ext uri="{BB962C8B-B14F-4D97-AF65-F5344CB8AC3E}">
        <p14:creationId xmlns:p14="http://schemas.microsoft.com/office/powerpoint/2010/main" val="306966895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9A21310-0980-4B58-A6BD-67545558B6E3}" type="slidenum">
              <a:rPr kumimoji="1" lang="ja-JP" altLang="en-US" smtClean="0"/>
              <a:pPr/>
              <a:t>0</a:t>
            </a:fld>
            <a:endParaRPr kumimoji="1" lang="ja-JP" altLang="en-US"/>
          </a:p>
        </p:txBody>
      </p:sp>
    </p:spTree>
    <p:extLst>
      <p:ext uri="{BB962C8B-B14F-4D97-AF65-F5344CB8AC3E}">
        <p14:creationId xmlns:p14="http://schemas.microsoft.com/office/powerpoint/2010/main" val="156039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6.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6.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6.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6.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6.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93F01A9-51D4-4E17-8237-2BA2D811EBC3}" type="datetime1">
              <a:rPr lang="ja-JP" altLang="en-US" smtClean="0">
                <a:solidFill>
                  <a:prstClr val="black">
                    <a:tint val="75000"/>
                  </a:prstClr>
                </a:solidFill>
              </a:rPr>
              <a:pPr/>
              <a:t>2022/4/28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CFD6DCB-1C8B-41B0-9738-FCEF4BEE0E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9273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3B5F727-6832-4F3B-968A-6FE82805965E}" type="datetime1">
              <a:rPr lang="ja-JP" altLang="en-US" smtClean="0">
                <a:solidFill>
                  <a:prstClr val="black">
                    <a:tint val="75000"/>
                  </a:prstClr>
                </a:solidFill>
              </a:rPr>
              <a:pPr/>
              <a:t>2022/4/28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CFD6DCB-1C8B-41B0-9738-FCEF4BEE0E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3614285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28" y="1535113"/>
            <a:ext cx="4376738" cy="639762"/>
          </a:xfrm>
        </p:spPr>
        <p:txBody>
          <a:bodyPr anchor="b"/>
          <a:lstStyle>
            <a:lvl1pPr marL="0" indent="0">
              <a:buNone/>
              <a:defRPr sz="2400" b="1"/>
            </a:lvl1pPr>
            <a:lvl2pPr marL="456739" indent="0">
              <a:buNone/>
              <a:defRPr sz="2000" b="1"/>
            </a:lvl2pPr>
            <a:lvl3pPr marL="913479" indent="0">
              <a:buNone/>
              <a:defRPr sz="1800" b="1"/>
            </a:lvl3pPr>
            <a:lvl4pPr marL="1370215" indent="0">
              <a:buNone/>
              <a:defRPr sz="1600" b="1"/>
            </a:lvl4pPr>
            <a:lvl5pPr marL="1826956" indent="0">
              <a:buNone/>
              <a:defRPr sz="1600" b="1"/>
            </a:lvl5pPr>
            <a:lvl6pPr marL="2283691" indent="0">
              <a:buNone/>
              <a:defRPr sz="1600" b="1"/>
            </a:lvl6pPr>
            <a:lvl7pPr marL="2740430" indent="0">
              <a:buNone/>
              <a:defRPr sz="1600" b="1"/>
            </a:lvl7pPr>
            <a:lvl8pPr marL="3197168" indent="0">
              <a:buNone/>
              <a:defRPr sz="1600" b="1"/>
            </a:lvl8pPr>
            <a:lvl9pPr marL="3653911"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28" y="2174887"/>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50" y="1535113"/>
            <a:ext cx="4378325" cy="639762"/>
          </a:xfrm>
        </p:spPr>
        <p:txBody>
          <a:bodyPr anchor="b"/>
          <a:lstStyle>
            <a:lvl1pPr marL="0" indent="0">
              <a:buNone/>
              <a:defRPr sz="2400" b="1"/>
            </a:lvl1pPr>
            <a:lvl2pPr marL="456739" indent="0">
              <a:buNone/>
              <a:defRPr sz="2000" b="1"/>
            </a:lvl2pPr>
            <a:lvl3pPr marL="913479" indent="0">
              <a:buNone/>
              <a:defRPr sz="1800" b="1"/>
            </a:lvl3pPr>
            <a:lvl4pPr marL="1370215" indent="0">
              <a:buNone/>
              <a:defRPr sz="1600" b="1"/>
            </a:lvl4pPr>
            <a:lvl5pPr marL="1826956" indent="0">
              <a:buNone/>
              <a:defRPr sz="1600" b="1"/>
            </a:lvl5pPr>
            <a:lvl6pPr marL="2283691" indent="0">
              <a:buNone/>
              <a:defRPr sz="1600" b="1"/>
            </a:lvl6pPr>
            <a:lvl7pPr marL="2740430" indent="0">
              <a:buNone/>
              <a:defRPr sz="1600" b="1"/>
            </a:lvl7pPr>
            <a:lvl8pPr marL="3197168" indent="0">
              <a:buNone/>
              <a:defRPr sz="1600" b="1"/>
            </a:lvl8pPr>
            <a:lvl9pPr marL="3653911"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50" y="2174887"/>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8" name="フッター プレースホルダー 7"/>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a:defRPr>
                <a:latin typeface="Calibri" panose="020F0502020204030204" pitchFamily="34" charset="0"/>
              </a:defRPr>
            </a:lvl1pPr>
          </a:lstStyle>
          <a:p>
            <a:pPr>
              <a:defRPr/>
            </a:pPr>
            <a:fld id="{C6B1E10B-2882-4CE7-8ADD-F8187B375C28}" type="slidenum">
              <a:rPr lang="ja-JP" altLang="en-US"/>
              <a:pPr>
                <a:defRPr/>
              </a:pPr>
              <a:t>‹#›</a:t>
            </a:fld>
            <a:endParaRPr lang="ja-JP" altLang="en-US"/>
          </a:p>
        </p:txBody>
      </p:sp>
    </p:spTree>
    <p:extLst>
      <p:ext uri="{BB962C8B-B14F-4D97-AF65-F5344CB8AC3E}">
        <p14:creationId xmlns:p14="http://schemas.microsoft.com/office/powerpoint/2010/main" val="4212519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4" name="フッター プレースホルダー 3"/>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a:defRPr>
                <a:latin typeface="Calibri" panose="020F0502020204030204" pitchFamily="34" charset="0"/>
              </a:defRPr>
            </a:lvl1pPr>
          </a:lstStyle>
          <a:p>
            <a:pPr>
              <a:defRPr/>
            </a:pPr>
            <a:fld id="{BA989055-9D4B-4FD9-A61E-BAC9937262F8}" type="slidenum">
              <a:rPr lang="ja-JP" altLang="en-US"/>
              <a:pPr>
                <a:defRPr/>
              </a:pPr>
              <a:t>‹#›</a:t>
            </a:fld>
            <a:endParaRPr lang="ja-JP" altLang="en-US"/>
          </a:p>
        </p:txBody>
      </p:sp>
    </p:spTree>
    <p:extLst>
      <p:ext uri="{BB962C8B-B14F-4D97-AF65-F5344CB8AC3E}">
        <p14:creationId xmlns:p14="http://schemas.microsoft.com/office/powerpoint/2010/main" val="4248550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3" name="フッター プレースホルダー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a:defRPr>
                <a:latin typeface="Calibri" panose="020F0502020204030204" pitchFamily="34" charset="0"/>
              </a:defRPr>
            </a:lvl1pPr>
          </a:lstStyle>
          <a:p>
            <a:pPr>
              <a:defRPr/>
            </a:pPr>
            <a:fld id="{FEC3DFAD-F373-428E-BAB8-30DBDFDEED58}" type="slidenum">
              <a:rPr lang="ja-JP" altLang="en-US"/>
              <a:pPr>
                <a:defRPr/>
              </a:pPr>
              <a:t>‹#›</a:t>
            </a:fld>
            <a:endParaRPr lang="ja-JP" altLang="en-US"/>
          </a:p>
        </p:txBody>
      </p:sp>
    </p:spTree>
    <p:extLst>
      <p:ext uri="{BB962C8B-B14F-4D97-AF65-F5344CB8AC3E}">
        <p14:creationId xmlns:p14="http://schemas.microsoft.com/office/powerpoint/2010/main" val="1043213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2"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41" y="273179"/>
            <a:ext cx="553720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22" y="1435129"/>
            <a:ext cx="3259138" cy="4691063"/>
          </a:xfrm>
        </p:spPr>
        <p:txBody>
          <a:bodyPr/>
          <a:lstStyle>
            <a:lvl1pPr marL="0" indent="0">
              <a:buNone/>
              <a:defRPr sz="1400"/>
            </a:lvl1pPr>
            <a:lvl2pPr marL="456739" indent="0">
              <a:buNone/>
              <a:defRPr sz="1200"/>
            </a:lvl2pPr>
            <a:lvl3pPr marL="913479" indent="0">
              <a:buNone/>
              <a:defRPr sz="1000"/>
            </a:lvl3pPr>
            <a:lvl4pPr marL="1370215" indent="0">
              <a:buNone/>
              <a:defRPr sz="900"/>
            </a:lvl4pPr>
            <a:lvl5pPr marL="1826956" indent="0">
              <a:buNone/>
              <a:defRPr sz="900"/>
            </a:lvl5pPr>
            <a:lvl6pPr marL="2283691" indent="0">
              <a:buNone/>
              <a:defRPr sz="900"/>
            </a:lvl6pPr>
            <a:lvl7pPr marL="2740430" indent="0">
              <a:buNone/>
              <a:defRPr sz="900"/>
            </a:lvl7pPr>
            <a:lvl8pPr marL="3197168" indent="0">
              <a:buNone/>
              <a:defRPr sz="900"/>
            </a:lvl8pPr>
            <a:lvl9pPr marL="3653911"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Calibri" panose="020F0502020204030204" pitchFamily="34" charset="0"/>
              </a:defRPr>
            </a:lvl1pPr>
          </a:lstStyle>
          <a:p>
            <a:pPr>
              <a:defRPr/>
            </a:pPr>
            <a:fld id="{BA043B02-55F7-4C1F-A1FB-5E3851CD90B4}" type="slidenum">
              <a:rPr lang="ja-JP" altLang="en-US"/>
              <a:pPr>
                <a:defRPr/>
              </a:pPr>
              <a:t>‹#›</a:t>
            </a:fld>
            <a:endParaRPr lang="ja-JP" altLang="en-US"/>
          </a:p>
        </p:txBody>
      </p:sp>
    </p:spTree>
    <p:extLst>
      <p:ext uri="{BB962C8B-B14F-4D97-AF65-F5344CB8AC3E}">
        <p14:creationId xmlns:p14="http://schemas.microsoft.com/office/powerpoint/2010/main" val="539818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48" y="4800612"/>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48" y="612787"/>
            <a:ext cx="5943600" cy="4114800"/>
          </a:xfrm>
        </p:spPr>
        <p:txBody>
          <a:bodyPr rtlCol="0">
            <a:normAutofit/>
          </a:bodyPr>
          <a:lstStyle>
            <a:lvl1pPr marL="0" indent="0">
              <a:buNone/>
              <a:defRPr sz="3200"/>
            </a:lvl1pPr>
            <a:lvl2pPr marL="456739" indent="0">
              <a:buNone/>
              <a:defRPr sz="2800"/>
            </a:lvl2pPr>
            <a:lvl3pPr marL="913479" indent="0">
              <a:buNone/>
              <a:defRPr sz="2400"/>
            </a:lvl3pPr>
            <a:lvl4pPr marL="1370215" indent="0">
              <a:buNone/>
              <a:defRPr sz="2000"/>
            </a:lvl4pPr>
            <a:lvl5pPr marL="1826956" indent="0">
              <a:buNone/>
              <a:defRPr sz="2000"/>
            </a:lvl5pPr>
            <a:lvl6pPr marL="2283691" indent="0">
              <a:buNone/>
              <a:defRPr sz="2000"/>
            </a:lvl6pPr>
            <a:lvl7pPr marL="2740430" indent="0">
              <a:buNone/>
              <a:defRPr sz="2000"/>
            </a:lvl7pPr>
            <a:lvl8pPr marL="3197168" indent="0">
              <a:buNone/>
              <a:defRPr sz="2000"/>
            </a:lvl8pPr>
            <a:lvl9pPr marL="3653911"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48" y="5367338"/>
            <a:ext cx="5943600" cy="804862"/>
          </a:xfrm>
        </p:spPr>
        <p:txBody>
          <a:bodyPr/>
          <a:lstStyle>
            <a:lvl1pPr marL="0" indent="0">
              <a:buNone/>
              <a:defRPr sz="1400"/>
            </a:lvl1pPr>
            <a:lvl2pPr marL="456739" indent="0">
              <a:buNone/>
              <a:defRPr sz="1200"/>
            </a:lvl2pPr>
            <a:lvl3pPr marL="913479" indent="0">
              <a:buNone/>
              <a:defRPr sz="1000"/>
            </a:lvl3pPr>
            <a:lvl4pPr marL="1370215" indent="0">
              <a:buNone/>
              <a:defRPr sz="900"/>
            </a:lvl4pPr>
            <a:lvl5pPr marL="1826956" indent="0">
              <a:buNone/>
              <a:defRPr sz="900"/>
            </a:lvl5pPr>
            <a:lvl6pPr marL="2283691" indent="0">
              <a:buNone/>
              <a:defRPr sz="900"/>
            </a:lvl6pPr>
            <a:lvl7pPr marL="2740430" indent="0">
              <a:buNone/>
              <a:defRPr sz="900"/>
            </a:lvl7pPr>
            <a:lvl8pPr marL="3197168" indent="0">
              <a:buNone/>
              <a:defRPr sz="900"/>
            </a:lvl8pPr>
            <a:lvl9pPr marL="3653911"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Calibri" panose="020F0502020204030204" pitchFamily="34" charset="0"/>
              </a:defRPr>
            </a:lvl1pPr>
          </a:lstStyle>
          <a:p>
            <a:pPr>
              <a:defRPr/>
            </a:pPr>
            <a:fld id="{CD7BBCFE-591B-4686-BB2D-9CD247977B02}" type="slidenum">
              <a:rPr lang="ja-JP" altLang="en-US"/>
              <a:pPr>
                <a:defRPr/>
              </a:pPr>
              <a:t>‹#›</a:t>
            </a:fld>
            <a:endParaRPr lang="ja-JP" altLang="en-US"/>
          </a:p>
        </p:txBody>
      </p:sp>
    </p:spTree>
    <p:extLst>
      <p:ext uri="{BB962C8B-B14F-4D97-AF65-F5344CB8AC3E}">
        <p14:creationId xmlns:p14="http://schemas.microsoft.com/office/powerpoint/2010/main" val="2184547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30CB18D0-9E43-41BA-ABD6-60089F13BCED}" type="slidenum">
              <a:rPr lang="ja-JP" altLang="en-US"/>
              <a:pPr>
                <a:defRPr/>
              </a:pPr>
              <a:t>‹#›</a:t>
            </a:fld>
            <a:endParaRPr lang="ja-JP" altLang="en-US"/>
          </a:p>
        </p:txBody>
      </p:sp>
    </p:spTree>
    <p:extLst>
      <p:ext uri="{BB962C8B-B14F-4D97-AF65-F5344CB8AC3E}">
        <p14:creationId xmlns:p14="http://schemas.microsoft.com/office/powerpoint/2010/main" val="336030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63" y="274759"/>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404" y="274759"/>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54E65325-B281-4BCB-956F-DF53713A6DBE}" type="slidenum">
              <a:rPr lang="ja-JP" altLang="en-US"/>
              <a:pPr>
                <a:defRPr/>
              </a:pPr>
              <a:t>‹#›</a:t>
            </a:fld>
            <a:endParaRPr lang="ja-JP" altLang="en-US"/>
          </a:p>
        </p:txBody>
      </p:sp>
    </p:spTree>
    <p:extLst>
      <p:ext uri="{BB962C8B-B14F-4D97-AF65-F5344CB8AC3E}">
        <p14:creationId xmlns:p14="http://schemas.microsoft.com/office/powerpoint/2010/main" val="1620717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7.xml><?xml version="1.0" encoding="utf-8"?>
<p:sldLayout xmlns:a="http://schemas.openxmlformats.org/drawingml/2006/main" xmlns:r="http://schemas.openxmlformats.org/officeDocument/2006/relationships" xmlns:p="http://schemas.openxmlformats.org/presentationml/2006/main" userDrawn="1">
  <p:cSld name="タイトルとコンテンツ（事例用）">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476914"/>
          </a:xfrm>
        </p:spPr>
        <p:txBody>
          <a:bodyPr lIns="360000" tIns="0" rIns="360000" bIns="0">
            <a:noAutofit/>
          </a:bodyPr>
          <a:lstStyle>
            <a:lvl1pPr algn="just">
              <a:defRPr sz="1800">
                <a:latin typeface="HGP創英角ｺﾞｼｯｸUB" panose="020B0900000000000000" pitchFamily="50" charset="-128"/>
                <a:ea typeface="HGP創英角ｺﾞｼｯｸUB" panose="020B0900000000000000" pitchFamily="50" charset="-128"/>
              </a:defRPr>
            </a:lvl1pPr>
          </a:lstStyle>
          <a:p>
            <a:r>
              <a:rPr lang="ja-JP" altLang="en-US" dirty="0"/>
              <a:t>マスタ タイトルの書式設定</a:t>
            </a:r>
          </a:p>
        </p:txBody>
      </p:sp>
    </p:spTree>
    <p:extLst>
      <p:ext uri="{BB962C8B-B14F-4D97-AF65-F5344CB8AC3E}">
        <p14:creationId xmlns:p14="http://schemas.microsoft.com/office/powerpoint/2010/main" val="2259326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8.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95300" y="22852"/>
            <a:ext cx="8915400" cy="633840"/>
          </a:xfrm>
        </p:spPr>
        <p:txBody>
          <a:bodyPr>
            <a:noAutofit/>
          </a:bodyPr>
          <a:lstStyle>
            <a:lvl1pPr>
              <a:defRPr sz="2400">
                <a:latin typeface="HGP創英角ｺﾞｼｯｸUB" panose="020B0900000000000000" pitchFamily="50" charset="-128"/>
                <a:ea typeface="HGP創英角ｺﾞｼｯｸUB" panose="020B0900000000000000" pitchFamily="50" charset="-128"/>
              </a:defRPr>
            </a:lvl1pPr>
          </a:lstStyle>
          <a:p>
            <a:r>
              <a:rPr kumimoji="1" lang="ja-JP" altLang="en-US" dirty="0"/>
              <a:t>マスタ タイトルの書式設定</a:t>
            </a:r>
            <a:br>
              <a:rPr kumimoji="1" lang="en-US" altLang="ja-JP" dirty="0"/>
            </a:br>
            <a:endParaRPr kumimoji="1" lang="ja-JP" altLang="en-US" dirty="0"/>
          </a:p>
        </p:txBody>
      </p:sp>
    </p:spTree>
    <p:extLst>
      <p:ext uri="{BB962C8B-B14F-4D97-AF65-F5344CB8AC3E}">
        <p14:creationId xmlns:p14="http://schemas.microsoft.com/office/powerpoint/2010/main" val="2068635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9.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2931" y="155579"/>
            <a:ext cx="8915400" cy="357190"/>
          </a:xfrm>
        </p:spPr>
        <p:txBody>
          <a:bodyPr/>
          <a:lstStyle>
            <a:lvl1pPr>
              <a:defRPr sz="2400"/>
            </a:lvl1pPr>
          </a:lstStyle>
          <a:p>
            <a:r>
              <a:rPr lang="ja-JP" altLang="en-US" dirty="0"/>
              <a:t>マスタ タイトルの書式設定</a:t>
            </a:r>
          </a:p>
        </p:txBody>
      </p:sp>
      <p:sp>
        <p:nvSpPr>
          <p:cNvPr id="6" name="Rectangle 6"/>
          <p:cNvSpPr txBox="1">
            <a:spLocks noChangeArrowheads="1"/>
          </p:cNvSpPr>
          <p:nvPr userDrawn="1"/>
        </p:nvSpPr>
        <p:spPr bwMode="auto">
          <a:xfrm>
            <a:off x="10065568" y="512769"/>
            <a:ext cx="528663" cy="380999"/>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ctr" rtl="0" fontAlgn="base">
              <a:spcBef>
                <a:spcPct val="0"/>
              </a:spcBef>
              <a:spcAft>
                <a:spcPct val="0"/>
              </a:spcAft>
              <a:defRPr kumimoji="1" sz="20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eaLnBrk="0" hangingPunct="0">
              <a:defRPr/>
            </a:pPr>
            <a:fld id="{48236ACB-74A0-4A36-A034-ABC20BAB5B0A}" type="slidenum">
              <a:rPr lang="en-US" altLang="ja-JP" smtClean="0">
                <a:solidFill>
                  <a:prstClr val="black"/>
                </a:solidFill>
              </a:rPr>
              <a:pPr eaLnBrk="0" hangingPunct="0">
                <a:defRPr/>
              </a:pPr>
              <a:t>‹#›</a:t>
            </a:fld>
            <a:endParaRPr lang="en-US" altLang="ja-JP" dirty="0">
              <a:solidFill>
                <a:prstClr val="black"/>
              </a:solidFill>
            </a:endParaRPr>
          </a:p>
        </p:txBody>
      </p:sp>
    </p:spTree>
    <p:extLst>
      <p:ext uri="{BB962C8B-B14F-4D97-AF65-F5344CB8AC3E}">
        <p14:creationId xmlns:p14="http://schemas.microsoft.com/office/powerpoint/2010/main" val="247162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B68D87C-8C64-4417-A31B-6EC1B7BB1F22}" type="datetime1">
              <a:rPr lang="ja-JP" altLang="en-US" smtClean="0">
                <a:solidFill>
                  <a:prstClr val="black">
                    <a:tint val="75000"/>
                  </a:prstClr>
                </a:solidFill>
              </a:rPr>
              <a:pPr/>
              <a:t>2022/4/28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CFD6DCB-1C8B-41B0-9738-FCEF4BEE0E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383425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userDrawn="1">
  <p:cSld name="26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534550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1.xml><?xml version="1.0" encoding="utf-8"?>
<p:sldLayout xmlns:a="http://schemas.openxmlformats.org/drawingml/2006/main" xmlns:r="http://schemas.openxmlformats.org/officeDocument/2006/relationships" xmlns:p="http://schemas.openxmlformats.org/presentationml/2006/main" userDrawn="1">
  <p:cSld name="本体">
    <p:spTree>
      <p:nvGrpSpPr>
        <p:cNvPr id="1" name=""/>
        <p:cNvGrpSpPr/>
        <p:nvPr/>
      </p:nvGrpSpPr>
      <p:grpSpPr>
        <a:xfrm>
          <a:off x="0" y="0"/>
          <a:ext cx="0" cy="0"/>
          <a:chOff x="0" y="0"/>
          <a:chExt cx="0" cy="0"/>
        </a:xfrm>
      </p:grpSpPr>
      <p:sp>
        <p:nvSpPr>
          <p:cNvPr id="4" name="スライド番号プレースホルダー 5"/>
          <p:cNvSpPr txBox="1">
            <a:spLocks/>
          </p:cNvSpPr>
          <p:nvPr userDrawn="1"/>
        </p:nvSpPr>
        <p:spPr>
          <a:xfrm>
            <a:off x="9340542" y="25400"/>
            <a:ext cx="533708" cy="337351"/>
          </a:xfrm>
          <a:prstGeom prst="rect">
            <a:avLst/>
          </a:prstGeom>
          <a:ln>
            <a:solidFill>
              <a:schemeClr val="tx1"/>
            </a:solidFill>
          </a:ln>
        </p:spPr>
        <p:txBody>
          <a:bodyPr/>
          <a:lstStyle>
            <a:defPPr>
              <a:defRPr lang="ja-JP"/>
            </a:defPPr>
            <a:lvl1pPr algn="ctr"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defRPr/>
            </a:pPr>
            <a:fld id="{1E73061B-D268-4019-9849-B5CBACADF93A}" type="slidenum">
              <a:rPr lang="ja-JP" altLang="en-US" sz="1500" smtClean="0">
                <a:solidFill>
                  <a:prstClr val="black"/>
                </a:solidFill>
              </a:rPr>
              <a:t>‹#›</a:t>
            </a:fld>
            <a:endParaRPr lang="ja-JP" altLang="en-US" sz="1500" dirty="0">
              <a:solidFill>
                <a:prstClr val="black"/>
              </a:solidFill>
            </a:endParaRPr>
          </a:p>
        </p:txBody>
      </p:sp>
    </p:spTree>
    <p:extLst>
      <p:ext uri="{BB962C8B-B14F-4D97-AF65-F5344CB8AC3E}">
        <p14:creationId xmlns:p14="http://schemas.microsoft.com/office/powerpoint/2010/main" val="48734717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89" y="2130624"/>
            <a:ext cx="84201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71" y="3886204"/>
            <a:ext cx="6934201" cy="1752600"/>
          </a:xfrm>
        </p:spPr>
        <p:txBody>
          <a:bodyPr/>
          <a:lstStyle>
            <a:lvl1pPr marL="0" indent="0" algn="ctr">
              <a:buNone/>
              <a:defRPr>
                <a:solidFill>
                  <a:schemeClr val="tx1">
                    <a:tint val="75000"/>
                  </a:schemeClr>
                </a:solidFill>
              </a:defRPr>
            </a:lvl1pPr>
            <a:lvl2pPr marL="456739" indent="0" algn="ctr">
              <a:buNone/>
              <a:defRPr>
                <a:solidFill>
                  <a:schemeClr val="tx1">
                    <a:tint val="75000"/>
                  </a:schemeClr>
                </a:solidFill>
              </a:defRPr>
            </a:lvl2pPr>
            <a:lvl3pPr marL="913479" indent="0" algn="ctr">
              <a:buNone/>
              <a:defRPr>
                <a:solidFill>
                  <a:schemeClr val="tx1">
                    <a:tint val="75000"/>
                  </a:schemeClr>
                </a:solidFill>
              </a:defRPr>
            </a:lvl3pPr>
            <a:lvl4pPr marL="1370215" indent="0" algn="ctr">
              <a:buNone/>
              <a:defRPr>
                <a:solidFill>
                  <a:schemeClr val="tx1">
                    <a:tint val="75000"/>
                  </a:schemeClr>
                </a:solidFill>
              </a:defRPr>
            </a:lvl4pPr>
            <a:lvl5pPr marL="1826956" indent="0" algn="ctr">
              <a:buNone/>
              <a:defRPr>
                <a:solidFill>
                  <a:schemeClr val="tx1">
                    <a:tint val="75000"/>
                  </a:schemeClr>
                </a:solidFill>
              </a:defRPr>
            </a:lvl5pPr>
            <a:lvl6pPr marL="2283691" indent="0" algn="ctr">
              <a:buNone/>
              <a:defRPr>
                <a:solidFill>
                  <a:schemeClr val="tx1">
                    <a:tint val="75000"/>
                  </a:schemeClr>
                </a:solidFill>
              </a:defRPr>
            </a:lvl6pPr>
            <a:lvl7pPr marL="2740430" indent="0" algn="ctr">
              <a:buNone/>
              <a:defRPr>
                <a:solidFill>
                  <a:schemeClr val="tx1">
                    <a:tint val="75000"/>
                  </a:schemeClr>
                </a:solidFill>
              </a:defRPr>
            </a:lvl7pPr>
            <a:lvl8pPr marL="3197168" indent="0" algn="ctr">
              <a:buNone/>
              <a:defRPr>
                <a:solidFill>
                  <a:schemeClr val="tx1">
                    <a:tint val="75000"/>
                  </a:schemeClr>
                </a:solidFill>
              </a:defRPr>
            </a:lvl8pPr>
            <a:lvl9pPr marL="3653911"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66F91635-9588-49BE-AAA4-28C4730D594D}" type="slidenum">
              <a:rPr lang="ja-JP" altLang="en-US"/>
              <a:pPr>
                <a:defRPr/>
              </a:pPr>
              <a:t>‹#›</a:t>
            </a:fld>
            <a:endParaRPr lang="ja-JP" altLang="en-US"/>
          </a:p>
        </p:txBody>
      </p:sp>
    </p:spTree>
    <p:extLst>
      <p:ext uri="{BB962C8B-B14F-4D97-AF65-F5344CB8AC3E}">
        <p14:creationId xmlns:p14="http://schemas.microsoft.com/office/powerpoint/2010/main" val="1878873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71D093AD-C687-4D7A-B9E0-8D2106E4FBEF}" type="slidenum">
              <a:rPr lang="ja-JP" altLang="en-US"/>
              <a:pPr>
                <a:defRPr/>
              </a:pPr>
              <a:t>‹#›</a:t>
            </a:fld>
            <a:endParaRPr lang="ja-JP" altLang="en-US"/>
          </a:p>
        </p:txBody>
      </p:sp>
    </p:spTree>
    <p:extLst>
      <p:ext uri="{BB962C8B-B14F-4D97-AF65-F5344CB8AC3E}">
        <p14:creationId xmlns:p14="http://schemas.microsoft.com/office/powerpoint/2010/main" val="82475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92" y="4407087"/>
            <a:ext cx="8420101"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92" y="2906770"/>
            <a:ext cx="8420101" cy="1500187"/>
          </a:xfrm>
        </p:spPr>
        <p:txBody>
          <a:bodyPr anchor="b"/>
          <a:lstStyle>
            <a:lvl1pPr marL="0" indent="0">
              <a:buNone/>
              <a:defRPr sz="2000">
                <a:solidFill>
                  <a:schemeClr val="tx1">
                    <a:tint val="75000"/>
                  </a:schemeClr>
                </a:solidFill>
              </a:defRPr>
            </a:lvl1pPr>
            <a:lvl2pPr marL="456739" indent="0">
              <a:buNone/>
              <a:defRPr sz="1800">
                <a:solidFill>
                  <a:schemeClr val="tx1">
                    <a:tint val="75000"/>
                  </a:schemeClr>
                </a:solidFill>
              </a:defRPr>
            </a:lvl2pPr>
            <a:lvl3pPr marL="913479" indent="0">
              <a:buNone/>
              <a:defRPr sz="1600">
                <a:solidFill>
                  <a:schemeClr val="tx1">
                    <a:tint val="75000"/>
                  </a:schemeClr>
                </a:solidFill>
              </a:defRPr>
            </a:lvl3pPr>
            <a:lvl4pPr marL="1370215" indent="0">
              <a:buNone/>
              <a:defRPr sz="1400">
                <a:solidFill>
                  <a:schemeClr val="tx1">
                    <a:tint val="75000"/>
                  </a:schemeClr>
                </a:solidFill>
              </a:defRPr>
            </a:lvl4pPr>
            <a:lvl5pPr marL="1826956" indent="0">
              <a:buNone/>
              <a:defRPr sz="1400">
                <a:solidFill>
                  <a:schemeClr val="tx1">
                    <a:tint val="75000"/>
                  </a:schemeClr>
                </a:solidFill>
              </a:defRPr>
            </a:lvl5pPr>
            <a:lvl6pPr marL="2283691" indent="0">
              <a:buNone/>
              <a:defRPr sz="1400">
                <a:solidFill>
                  <a:schemeClr val="tx1">
                    <a:tint val="75000"/>
                  </a:schemeClr>
                </a:solidFill>
              </a:defRPr>
            </a:lvl6pPr>
            <a:lvl7pPr marL="2740430" indent="0">
              <a:buNone/>
              <a:defRPr sz="1400">
                <a:solidFill>
                  <a:schemeClr val="tx1">
                    <a:tint val="75000"/>
                  </a:schemeClr>
                </a:solidFill>
              </a:defRPr>
            </a:lvl7pPr>
            <a:lvl8pPr marL="3197168" indent="0">
              <a:buNone/>
              <a:defRPr sz="1400">
                <a:solidFill>
                  <a:schemeClr val="tx1">
                    <a:tint val="75000"/>
                  </a:schemeClr>
                </a:solidFill>
              </a:defRPr>
            </a:lvl8pPr>
            <a:lvl9pPr marL="3653911"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2E247EB1-B0AF-4294-9CE6-9D381E622B40}" type="slidenum">
              <a:rPr lang="ja-JP" altLang="en-US"/>
              <a:pPr>
                <a:defRPr/>
              </a:pPr>
              <a:t>‹#›</a:t>
            </a:fld>
            <a:endParaRPr lang="ja-JP" altLang="en-US"/>
          </a:p>
        </p:txBody>
      </p:sp>
    </p:spTree>
    <p:extLst>
      <p:ext uri="{BB962C8B-B14F-4D97-AF65-F5344CB8AC3E}">
        <p14:creationId xmlns:p14="http://schemas.microsoft.com/office/powerpoint/2010/main" val="1251607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76" y="160022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77" y="160022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Calibri" panose="020F0502020204030204" pitchFamily="34" charset="0"/>
              </a:defRPr>
            </a:lvl1pPr>
          </a:lstStyle>
          <a:p>
            <a:pPr>
              <a:defRPr/>
            </a:pPr>
            <a:fld id="{59AD829A-A3B1-486A-98FB-17F0D15D4351}" type="slidenum">
              <a:rPr lang="ja-JP" altLang="en-US"/>
              <a:pPr>
                <a:defRPr/>
              </a:pPr>
              <a:t>‹#›</a:t>
            </a:fld>
            <a:endParaRPr lang="ja-JP" altLang="en-US"/>
          </a:p>
        </p:txBody>
      </p:sp>
    </p:spTree>
    <p:extLst>
      <p:ext uri="{BB962C8B-B14F-4D97-AF65-F5344CB8AC3E}">
        <p14:creationId xmlns:p14="http://schemas.microsoft.com/office/powerpoint/2010/main" val="407013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28" y="1535113"/>
            <a:ext cx="4376738" cy="639762"/>
          </a:xfrm>
        </p:spPr>
        <p:txBody>
          <a:bodyPr anchor="b"/>
          <a:lstStyle>
            <a:lvl1pPr marL="0" indent="0">
              <a:buNone/>
              <a:defRPr sz="2400" b="1"/>
            </a:lvl1pPr>
            <a:lvl2pPr marL="456739" indent="0">
              <a:buNone/>
              <a:defRPr sz="2000" b="1"/>
            </a:lvl2pPr>
            <a:lvl3pPr marL="913479" indent="0">
              <a:buNone/>
              <a:defRPr sz="1800" b="1"/>
            </a:lvl3pPr>
            <a:lvl4pPr marL="1370215" indent="0">
              <a:buNone/>
              <a:defRPr sz="1600" b="1"/>
            </a:lvl4pPr>
            <a:lvl5pPr marL="1826956" indent="0">
              <a:buNone/>
              <a:defRPr sz="1600" b="1"/>
            </a:lvl5pPr>
            <a:lvl6pPr marL="2283691" indent="0">
              <a:buNone/>
              <a:defRPr sz="1600" b="1"/>
            </a:lvl6pPr>
            <a:lvl7pPr marL="2740430" indent="0">
              <a:buNone/>
              <a:defRPr sz="1600" b="1"/>
            </a:lvl7pPr>
            <a:lvl8pPr marL="3197168" indent="0">
              <a:buNone/>
              <a:defRPr sz="1600" b="1"/>
            </a:lvl8pPr>
            <a:lvl9pPr marL="3653911"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28" y="2174887"/>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50" y="1535113"/>
            <a:ext cx="4378325" cy="639762"/>
          </a:xfrm>
        </p:spPr>
        <p:txBody>
          <a:bodyPr anchor="b"/>
          <a:lstStyle>
            <a:lvl1pPr marL="0" indent="0">
              <a:buNone/>
              <a:defRPr sz="2400" b="1"/>
            </a:lvl1pPr>
            <a:lvl2pPr marL="456739" indent="0">
              <a:buNone/>
              <a:defRPr sz="2000" b="1"/>
            </a:lvl2pPr>
            <a:lvl3pPr marL="913479" indent="0">
              <a:buNone/>
              <a:defRPr sz="1800" b="1"/>
            </a:lvl3pPr>
            <a:lvl4pPr marL="1370215" indent="0">
              <a:buNone/>
              <a:defRPr sz="1600" b="1"/>
            </a:lvl4pPr>
            <a:lvl5pPr marL="1826956" indent="0">
              <a:buNone/>
              <a:defRPr sz="1600" b="1"/>
            </a:lvl5pPr>
            <a:lvl6pPr marL="2283691" indent="0">
              <a:buNone/>
              <a:defRPr sz="1600" b="1"/>
            </a:lvl6pPr>
            <a:lvl7pPr marL="2740430" indent="0">
              <a:buNone/>
              <a:defRPr sz="1600" b="1"/>
            </a:lvl7pPr>
            <a:lvl8pPr marL="3197168" indent="0">
              <a:buNone/>
              <a:defRPr sz="1600" b="1"/>
            </a:lvl8pPr>
            <a:lvl9pPr marL="3653911"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50" y="2174887"/>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8" name="フッター プレースホルダー 7"/>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a:defRPr>
                <a:latin typeface="Calibri" panose="020F0502020204030204" pitchFamily="34" charset="0"/>
              </a:defRPr>
            </a:lvl1pPr>
          </a:lstStyle>
          <a:p>
            <a:pPr>
              <a:defRPr/>
            </a:pPr>
            <a:fld id="{C6B1E10B-2882-4CE7-8ADD-F8187B375C28}" type="slidenum">
              <a:rPr lang="ja-JP" altLang="en-US"/>
              <a:pPr>
                <a:defRPr/>
              </a:pPr>
              <a:t>‹#›</a:t>
            </a:fld>
            <a:endParaRPr lang="ja-JP" altLang="en-US"/>
          </a:p>
        </p:txBody>
      </p:sp>
    </p:spTree>
    <p:extLst>
      <p:ext uri="{BB962C8B-B14F-4D97-AF65-F5344CB8AC3E}">
        <p14:creationId xmlns:p14="http://schemas.microsoft.com/office/powerpoint/2010/main" val="317352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4" name="フッター プレースホルダー 3"/>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a:defRPr>
                <a:latin typeface="Calibri" panose="020F0502020204030204" pitchFamily="34" charset="0"/>
              </a:defRPr>
            </a:lvl1pPr>
          </a:lstStyle>
          <a:p>
            <a:pPr>
              <a:defRPr/>
            </a:pPr>
            <a:fld id="{BA989055-9D4B-4FD9-A61E-BAC9937262F8}" type="slidenum">
              <a:rPr lang="ja-JP" altLang="en-US"/>
              <a:pPr>
                <a:defRPr/>
              </a:pPr>
              <a:t>‹#›</a:t>
            </a:fld>
            <a:endParaRPr lang="ja-JP" altLang="en-US"/>
          </a:p>
        </p:txBody>
      </p:sp>
    </p:spTree>
    <p:extLst>
      <p:ext uri="{BB962C8B-B14F-4D97-AF65-F5344CB8AC3E}">
        <p14:creationId xmlns:p14="http://schemas.microsoft.com/office/powerpoint/2010/main" val="2538630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3" name="フッター プレースホルダー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a:defRPr>
                <a:latin typeface="Calibri" panose="020F0502020204030204" pitchFamily="34" charset="0"/>
              </a:defRPr>
            </a:lvl1pPr>
          </a:lstStyle>
          <a:p>
            <a:pPr>
              <a:defRPr/>
            </a:pPr>
            <a:fld id="{FEC3DFAD-F373-428E-BAB8-30DBDFDEED58}" type="slidenum">
              <a:rPr lang="ja-JP" altLang="en-US"/>
              <a:pPr>
                <a:defRPr/>
              </a:pPr>
              <a:t>‹#›</a:t>
            </a:fld>
            <a:endParaRPr lang="ja-JP" altLang="en-US"/>
          </a:p>
        </p:txBody>
      </p:sp>
    </p:spTree>
    <p:extLst>
      <p:ext uri="{BB962C8B-B14F-4D97-AF65-F5344CB8AC3E}">
        <p14:creationId xmlns:p14="http://schemas.microsoft.com/office/powerpoint/2010/main" val="2465171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2"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41" y="273179"/>
            <a:ext cx="553720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22" y="1435129"/>
            <a:ext cx="3259138" cy="4691063"/>
          </a:xfrm>
        </p:spPr>
        <p:txBody>
          <a:bodyPr/>
          <a:lstStyle>
            <a:lvl1pPr marL="0" indent="0">
              <a:buNone/>
              <a:defRPr sz="1400"/>
            </a:lvl1pPr>
            <a:lvl2pPr marL="456739" indent="0">
              <a:buNone/>
              <a:defRPr sz="1200"/>
            </a:lvl2pPr>
            <a:lvl3pPr marL="913479" indent="0">
              <a:buNone/>
              <a:defRPr sz="1000"/>
            </a:lvl3pPr>
            <a:lvl4pPr marL="1370215" indent="0">
              <a:buNone/>
              <a:defRPr sz="900"/>
            </a:lvl4pPr>
            <a:lvl5pPr marL="1826956" indent="0">
              <a:buNone/>
              <a:defRPr sz="900"/>
            </a:lvl5pPr>
            <a:lvl6pPr marL="2283691" indent="0">
              <a:buNone/>
              <a:defRPr sz="900"/>
            </a:lvl6pPr>
            <a:lvl7pPr marL="2740430" indent="0">
              <a:buNone/>
              <a:defRPr sz="900"/>
            </a:lvl7pPr>
            <a:lvl8pPr marL="3197168" indent="0">
              <a:buNone/>
              <a:defRPr sz="900"/>
            </a:lvl8pPr>
            <a:lvl9pPr marL="3653911"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Calibri" panose="020F0502020204030204" pitchFamily="34" charset="0"/>
              </a:defRPr>
            </a:lvl1pPr>
          </a:lstStyle>
          <a:p>
            <a:pPr>
              <a:defRPr/>
            </a:pPr>
            <a:fld id="{BA043B02-55F7-4C1F-A1FB-5E3851CD90B4}" type="slidenum">
              <a:rPr lang="ja-JP" altLang="en-US"/>
              <a:pPr>
                <a:defRPr/>
              </a:pPr>
              <a:t>‹#›</a:t>
            </a:fld>
            <a:endParaRPr lang="ja-JP" altLang="en-US"/>
          </a:p>
        </p:txBody>
      </p:sp>
    </p:spTree>
    <p:extLst>
      <p:ext uri="{BB962C8B-B14F-4D97-AF65-F5344CB8AC3E}">
        <p14:creationId xmlns:p14="http://schemas.microsoft.com/office/powerpoint/2010/main" val="656177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lang="ja-JP" altLang="en-US" smtClean="0">
                <a:solidFill>
                  <a:prstClr val="black">
                    <a:tint val="75000"/>
                  </a:prstClr>
                </a:solidFill>
              </a:rPr>
              <a:pPr/>
              <a:t>2022/4/28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
        <p:nvSpPr>
          <p:cNvPr id="6" name="タイトル 1"/>
          <p:cNvSpPr>
            <a:spLocks noGrp="1"/>
          </p:cNvSpPr>
          <p:nvPr>
            <p:ph type="title"/>
          </p:nvPr>
        </p:nvSpPr>
        <p:spPr>
          <a:xfrm>
            <a:off x="200472" y="188641"/>
            <a:ext cx="9505504"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2"/>
            <a:ext cx="9396723"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6" y="3104968"/>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3" y="4365107"/>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6" y="764705"/>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1457277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48" y="4800612"/>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48" y="612787"/>
            <a:ext cx="5943600" cy="4114800"/>
          </a:xfrm>
        </p:spPr>
        <p:txBody>
          <a:bodyPr rtlCol="0">
            <a:normAutofit/>
          </a:bodyPr>
          <a:lstStyle>
            <a:lvl1pPr marL="0" indent="0">
              <a:buNone/>
              <a:defRPr sz="3200"/>
            </a:lvl1pPr>
            <a:lvl2pPr marL="456739" indent="0">
              <a:buNone/>
              <a:defRPr sz="2800"/>
            </a:lvl2pPr>
            <a:lvl3pPr marL="913479" indent="0">
              <a:buNone/>
              <a:defRPr sz="2400"/>
            </a:lvl3pPr>
            <a:lvl4pPr marL="1370215" indent="0">
              <a:buNone/>
              <a:defRPr sz="2000"/>
            </a:lvl4pPr>
            <a:lvl5pPr marL="1826956" indent="0">
              <a:buNone/>
              <a:defRPr sz="2000"/>
            </a:lvl5pPr>
            <a:lvl6pPr marL="2283691" indent="0">
              <a:buNone/>
              <a:defRPr sz="2000"/>
            </a:lvl6pPr>
            <a:lvl7pPr marL="2740430" indent="0">
              <a:buNone/>
              <a:defRPr sz="2000"/>
            </a:lvl7pPr>
            <a:lvl8pPr marL="3197168" indent="0">
              <a:buNone/>
              <a:defRPr sz="2000"/>
            </a:lvl8pPr>
            <a:lvl9pPr marL="3653911"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48" y="5367338"/>
            <a:ext cx="5943600" cy="804862"/>
          </a:xfrm>
        </p:spPr>
        <p:txBody>
          <a:bodyPr/>
          <a:lstStyle>
            <a:lvl1pPr marL="0" indent="0">
              <a:buNone/>
              <a:defRPr sz="1400"/>
            </a:lvl1pPr>
            <a:lvl2pPr marL="456739" indent="0">
              <a:buNone/>
              <a:defRPr sz="1200"/>
            </a:lvl2pPr>
            <a:lvl3pPr marL="913479" indent="0">
              <a:buNone/>
              <a:defRPr sz="1000"/>
            </a:lvl3pPr>
            <a:lvl4pPr marL="1370215" indent="0">
              <a:buNone/>
              <a:defRPr sz="900"/>
            </a:lvl4pPr>
            <a:lvl5pPr marL="1826956" indent="0">
              <a:buNone/>
              <a:defRPr sz="900"/>
            </a:lvl5pPr>
            <a:lvl6pPr marL="2283691" indent="0">
              <a:buNone/>
              <a:defRPr sz="900"/>
            </a:lvl6pPr>
            <a:lvl7pPr marL="2740430" indent="0">
              <a:buNone/>
              <a:defRPr sz="900"/>
            </a:lvl7pPr>
            <a:lvl8pPr marL="3197168" indent="0">
              <a:buNone/>
              <a:defRPr sz="900"/>
            </a:lvl8pPr>
            <a:lvl9pPr marL="3653911"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Calibri" panose="020F0502020204030204" pitchFamily="34" charset="0"/>
              </a:defRPr>
            </a:lvl1pPr>
          </a:lstStyle>
          <a:p>
            <a:pPr>
              <a:defRPr/>
            </a:pPr>
            <a:fld id="{CD7BBCFE-591B-4686-BB2D-9CD247977B02}" type="slidenum">
              <a:rPr lang="ja-JP" altLang="en-US"/>
              <a:pPr>
                <a:defRPr/>
              </a:pPr>
              <a:t>‹#›</a:t>
            </a:fld>
            <a:endParaRPr lang="ja-JP" altLang="en-US"/>
          </a:p>
        </p:txBody>
      </p:sp>
    </p:spTree>
    <p:extLst>
      <p:ext uri="{BB962C8B-B14F-4D97-AF65-F5344CB8AC3E}">
        <p14:creationId xmlns:p14="http://schemas.microsoft.com/office/powerpoint/2010/main" val="1495416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30CB18D0-9E43-41BA-ABD6-60089F13BCED}" type="slidenum">
              <a:rPr lang="ja-JP" altLang="en-US"/>
              <a:pPr>
                <a:defRPr/>
              </a:pPr>
              <a:t>‹#›</a:t>
            </a:fld>
            <a:endParaRPr lang="ja-JP" altLang="en-US"/>
          </a:p>
        </p:txBody>
      </p:sp>
    </p:spTree>
    <p:extLst>
      <p:ext uri="{BB962C8B-B14F-4D97-AF65-F5344CB8AC3E}">
        <p14:creationId xmlns:p14="http://schemas.microsoft.com/office/powerpoint/2010/main" val="352595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63" y="274759"/>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404" y="274759"/>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54E65325-B281-4BCB-956F-DF53713A6DBE}" type="slidenum">
              <a:rPr lang="ja-JP" altLang="en-US"/>
              <a:pPr>
                <a:defRPr/>
              </a:pPr>
              <a:t>‹#›</a:t>
            </a:fld>
            <a:endParaRPr lang="ja-JP" altLang="en-US"/>
          </a:p>
        </p:txBody>
      </p:sp>
    </p:spTree>
    <p:extLst>
      <p:ext uri="{BB962C8B-B14F-4D97-AF65-F5344CB8AC3E}">
        <p14:creationId xmlns:p14="http://schemas.microsoft.com/office/powerpoint/2010/main" val="2842325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3.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a:t>マスタ タイトルの書式設定</a:t>
            </a:r>
          </a:p>
        </p:txBody>
      </p:sp>
      <p:sp>
        <p:nvSpPr>
          <p:cNvPr id="3" name="日付プレースホルダ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Tree>
    <p:extLst>
      <p:ext uri="{BB962C8B-B14F-4D97-AF65-F5344CB8AC3E}">
        <p14:creationId xmlns:p14="http://schemas.microsoft.com/office/powerpoint/2010/main" val="4088473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4.xml><?xml version="1.0" encoding="utf-8"?>
<p:sldLayout xmlns:a="http://schemas.openxmlformats.org/drawingml/2006/main" xmlns:r="http://schemas.openxmlformats.org/officeDocument/2006/relationships" xmlns:p="http://schemas.openxmlformats.org/presentationml/2006/main" userDrawn="1">
  <p:cSld name="タイトルとコンテンツ（事例用）">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476914"/>
          </a:xfrm>
        </p:spPr>
        <p:txBody>
          <a:bodyPr lIns="360000" tIns="0" rIns="360000" bIns="0">
            <a:noAutofit/>
          </a:bodyPr>
          <a:lstStyle>
            <a:lvl1pPr algn="just">
              <a:defRPr sz="1800">
                <a:latin typeface="HGP創英角ｺﾞｼｯｸUB" panose="020B0900000000000000" pitchFamily="50" charset="-128"/>
                <a:ea typeface="HGP創英角ｺﾞｼｯｸUB" panose="020B0900000000000000" pitchFamily="50" charset="-128"/>
              </a:defRPr>
            </a:lvl1pPr>
          </a:lstStyle>
          <a:p>
            <a:r>
              <a:rPr lang="ja-JP" altLang="en-US" dirty="0"/>
              <a:t>マスタ タイトルの書式設定</a:t>
            </a:r>
          </a:p>
        </p:txBody>
      </p:sp>
    </p:spTree>
    <p:extLst>
      <p:ext uri="{BB962C8B-B14F-4D97-AF65-F5344CB8AC3E}">
        <p14:creationId xmlns:p14="http://schemas.microsoft.com/office/powerpoint/2010/main" val="2868520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5.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95300" y="22852"/>
            <a:ext cx="8915400" cy="633840"/>
          </a:xfrm>
        </p:spPr>
        <p:txBody>
          <a:bodyPr>
            <a:noAutofit/>
          </a:bodyPr>
          <a:lstStyle>
            <a:lvl1pPr>
              <a:defRPr sz="2400">
                <a:latin typeface="HGP創英角ｺﾞｼｯｸUB" panose="020B0900000000000000" pitchFamily="50" charset="-128"/>
                <a:ea typeface="HGP創英角ｺﾞｼｯｸUB" panose="020B0900000000000000" pitchFamily="50" charset="-128"/>
              </a:defRPr>
            </a:lvl1pPr>
          </a:lstStyle>
          <a:p>
            <a:r>
              <a:rPr kumimoji="1" lang="ja-JP" altLang="en-US" dirty="0"/>
              <a:t>マスタ タイトルの書式設定</a:t>
            </a:r>
            <a:br>
              <a:rPr kumimoji="1" lang="en-US" altLang="ja-JP" dirty="0"/>
            </a:br>
            <a:endParaRPr kumimoji="1" lang="ja-JP" altLang="en-US" dirty="0"/>
          </a:p>
        </p:txBody>
      </p:sp>
    </p:spTree>
    <p:extLst>
      <p:ext uri="{BB962C8B-B14F-4D97-AF65-F5344CB8AC3E}">
        <p14:creationId xmlns:p14="http://schemas.microsoft.com/office/powerpoint/2010/main" val="222844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6.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2931" y="155579"/>
            <a:ext cx="8915400" cy="357190"/>
          </a:xfrm>
        </p:spPr>
        <p:txBody>
          <a:bodyPr/>
          <a:lstStyle>
            <a:lvl1pPr>
              <a:defRPr sz="2400"/>
            </a:lvl1pPr>
          </a:lstStyle>
          <a:p>
            <a:r>
              <a:rPr lang="ja-JP" altLang="en-US" dirty="0"/>
              <a:t>マスタ タイトルの書式設定</a:t>
            </a:r>
          </a:p>
        </p:txBody>
      </p:sp>
      <p:sp>
        <p:nvSpPr>
          <p:cNvPr id="6" name="Rectangle 6"/>
          <p:cNvSpPr txBox="1">
            <a:spLocks noChangeArrowheads="1"/>
          </p:cNvSpPr>
          <p:nvPr userDrawn="1"/>
        </p:nvSpPr>
        <p:spPr bwMode="auto">
          <a:xfrm>
            <a:off x="10065568" y="512769"/>
            <a:ext cx="528663" cy="380999"/>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ctr" rtl="0" fontAlgn="base">
              <a:spcBef>
                <a:spcPct val="0"/>
              </a:spcBef>
              <a:spcAft>
                <a:spcPct val="0"/>
              </a:spcAft>
              <a:defRPr kumimoji="1" sz="20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eaLnBrk="0" hangingPunct="0">
              <a:defRPr/>
            </a:pPr>
            <a:fld id="{48236ACB-74A0-4A36-A034-ABC20BAB5B0A}" type="slidenum">
              <a:rPr lang="en-US" altLang="ja-JP" smtClean="0">
                <a:solidFill>
                  <a:prstClr val="black"/>
                </a:solidFill>
              </a:rPr>
              <a:pPr eaLnBrk="0" hangingPunct="0">
                <a:defRPr/>
              </a:pPr>
              <a:t>‹#›</a:t>
            </a:fld>
            <a:endParaRPr lang="en-US" altLang="ja-JP" dirty="0">
              <a:solidFill>
                <a:prstClr val="black"/>
              </a:solidFill>
            </a:endParaRPr>
          </a:p>
        </p:txBody>
      </p:sp>
    </p:spTree>
    <p:extLst>
      <p:ext uri="{BB962C8B-B14F-4D97-AF65-F5344CB8AC3E}">
        <p14:creationId xmlns:p14="http://schemas.microsoft.com/office/powerpoint/2010/main" val="315908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7.xml><?xml version="1.0" encoding="utf-8"?>
<p:sldLayout xmlns:a="http://schemas.openxmlformats.org/drawingml/2006/main" xmlns:r="http://schemas.openxmlformats.org/officeDocument/2006/relationships" xmlns:p="http://schemas.openxmlformats.org/presentationml/2006/main" userDrawn="1">
  <p:cSld name="本体">
    <p:spTree>
      <p:nvGrpSpPr>
        <p:cNvPr id="1" name=""/>
        <p:cNvGrpSpPr/>
        <p:nvPr/>
      </p:nvGrpSpPr>
      <p:grpSpPr>
        <a:xfrm>
          <a:off x="0" y="0"/>
          <a:ext cx="0" cy="0"/>
          <a:chOff x="0" y="0"/>
          <a:chExt cx="0" cy="0"/>
        </a:xfrm>
      </p:grpSpPr>
      <p:sp>
        <p:nvSpPr>
          <p:cNvPr id="4" name="スライド番号プレースホルダー 5"/>
          <p:cNvSpPr txBox="1">
            <a:spLocks/>
          </p:cNvSpPr>
          <p:nvPr userDrawn="1"/>
        </p:nvSpPr>
        <p:spPr>
          <a:xfrm>
            <a:off x="9340542" y="25400"/>
            <a:ext cx="533708" cy="337351"/>
          </a:xfrm>
          <a:prstGeom prst="rect">
            <a:avLst/>
          </a:prstGeom>
          <a:ln>
            <a:solidFill>
              <a:schemeClr val="tx1"/>
            </a:solidFill>
          </a:ln>
        </p:spPr>
        <p:txBody>
          <a:bodyPr/>
          <a:lstStyle>
            <a:defPPr>
              <a:defRPr lang="ja-JP"/>
            </a:defPPr>
            <a:lvl1pPr algn="ctr"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defRPr/>
            </a:pPr>
            <a:fld id="{1E73061B-D268-4019-9849-B5CBACADF93A}" type="slidenum">
              <a:rPr lang="ja-JP" altLang="en-US" sz="1500" smtClean="0">
                <a:solidFill>
                  <a:prstClr val="black"/>
                </a:solidFill>
              </a:rPr>
              <a:t>‹#›</a:t>
            </a:fld>
            <a:endParaRPr lang="ja-JP" altLang="en-US" sz="1500" dirty="0">
              <a:solidFill>
                <a:prstClr val="black"/>
              </a:solidFill>
            </a:endParaRPr>
          </a:p>
        </p:txBody>
      </p:sp>
    </p:spTree>
    <p:extLst>
      <p:ext uri="{BB962C8B-B14F-4D97-AF65-F5344CB8AC3E}">
        <p14:creationId xmlns:p14="http://schemas.microsoft.com/office/powerpoint/2010/main" val="123494828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6" name="タイトル 1"/>
          <p:cNvSpPr>
            <a:spLocks noGrp="1"/>
          </p:cNvSpPr>
          <p:nvPr>
            <p:ph type="title" hasCustomPrompt="1"/>
          </p:nvPr>
        </p:nvSpPr>
        <p:spPr>
          <a:xfrm>
            <a:off x="200471" y="127086"/>
            <a:ext cx="9505503" cy="584775"/>
          </a:xfrm>
        </p:spPr>
        <p:txBody>
          <a:bodyPr wrap="square">
            <a:spAutoFit/>
          </a:bodyPr>
          <a:lstStyle>
            <a:lvl1pPr algn="l">
              <a:defRPr lang="ja-JP" altLang="en-US" sz="3200" b="1">
                <a:latin typeface="+mj-ea"/>
                <a:ea typeface="+mj-ea"/>
                <a:cs typeface="Meiryo UI" panose="020B0604030504040204" pitchFamily="50" charset="-128"/>
              </a:defRPr>
            </a:lvl1pPr>
          </a:lstStyle>
          <a:p>
            <a:pPr marL="0" lvl="0" algn="l"/>
            <a:r>
              <a:rPr kumimoji="1" lang="ja-JP" altLang="en-US" dirty="0"/>
              <a:t>タイトル（</a:t>
            </a:r>
            <a:r>
              <a:rPr kumimoji="1" lang="en-US" altLang="ja-JP" dirty="0"/>
              <a:t>32pt</a:t>
            </a:r>
            <a:r>
              <a:rPr kumimoji="1" lang="ja-JP" altLang="en-US" dirty="0"/>
              <a:t>）</a:t>
            </a:r>
          </a:p>
        </p:txBody>
      </p:sp>
      <p:sp>
        <p:nvSpPr>
          <p:cNvPr id="8" name="テキスト プレースホルダー 9"/>
          <p:cNvSpPr>
            <a:spLocks noGrp="1"/>
          </p:cNvSpPr>
          <p:nvPr>
            <p:ph type="body" sz="quarter" idx="13" hasCustomPrompt="1"/>
          </p:nvPr>
        </p:nvSpPr>
        <p:spPr>
          <a:xfrm>
            <a:off x="200794" y="6075729"/>
            <a:ext cx="9396722" cy="161583"/>
          </a:xfrm>
          <a:noFill/>
        </p:spPr>
        <p:txBody>
          <a:bodyPr wrap="square" lIns="0" tIns="0" rIns="0" bIns="0">
            <a:spAutoFit/>
          </a:bodyPr>
          <a:lstStyle>
            <a:lvl1pPr marL="0" indent="0">
              <a:spcBef>
                <a:spcPts val="0"/>
              </a:spcBef>
              <a:spcAft>
                <a:spcPts val="0"/>
              </a:spcAft>
              <a:buNone/>
              <a:defRPr sz="1050">
                <a:latin typeface="+mn-ea"/>
                <a:ea typeface="+mn-ea"/>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346" y="2457473"/>
            <a:ext cx="9505181" cy="307777"/>
          </a:xfrm>
          <a:noFill/>
        </p:spPr>
        <p:txBody>
          <a:bodyPr wrap="square" lIns="0" tIns="0" rIns="0" bIns="0">
            <a:spAutoFit/>
          </a:bodyPr>
          <a:lstStyle>
            <a:lvl1pPr marL="0" indent="0">
              <a:spcBef>
                <a:spcPts val="0"/>
              </a:spcBef>
              <a:spcAft>
                <a:spcPts val="0"/>
              </a:spcAft>
              <a:buNone/>
              <a:defRPr sz="2000">
                <a:latin typeface="+mn-ea"/>
                <a:ea typeface="+mn-ea"/>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025" y="3121804"/>
            <a:ext cx="9505502" cy="276999"/>
          </a:xfrm>
          <a:noFill/>
        </p:spPr>
        <p:txBody>
          <a:bodyPr wrap="square" lIns="0" tIns="0" rIns="0" bIns="0">
            <a:spAutoFit/>
          </a:bodyPr>
          <a:lstStyle>
            <a:lvl1pPr marL="0" indent="0">
              <a:spcBef>
                <a:spcPts val="0"/>
              </a:spcBef>
              <a:spcAft>
                <a:spcPts val="0"/>
              </a:spcAft>
              <a:buNone/>
              <a:defRPr sz="1800">
                <a:latin typeface="+mn-ea"/>
                <a:ea typeface="+mn-ea"/>
                <a:cs typeface="Meiryo UI" panose="020B0604030504040204" pitchFamily="50" charset="-128"/>
              </a:defRPr>
            </a:lvl1pPr>
          </a:lstStyle>
          <a:p>
            <a:pPr lvl="0"/>
            <a:r>
              <a:rPr kumimoji="1" lang="ja-JP" altLang="en-US" dirty="0"/>
              <a:t>説明文（</a:t>
            </a:r>
            <a:r>
              <a:rPr kumimoji="1" lang="en-US" altLang="ja-JP" dirty="0"/>
              <a:t>18pt</a:t>
            </a:r>
            <a:r>
              <a:rPr kumimoji="1" lang="ja-JP" altLang="en-US" dirty="0"/>
              <a:t>）</a:t>
            </a:r>
          </a:p>
        </p:txBody>
      </p:sp>
      <p:sp>
        <p:nvSpPr>
          <p:cNvPr id="11" name="テキスト プレースホルダー 9"/>
          <p:cNvSpPr>
            <a:spLocks noGrp="1"/>
          </p:cNvSpPr>
          <p:nvPr>
            <p:ph type="body" sz="quarter" idx="16" hasCustomPrompt="1"/>
          </p:nvPr>
        </p:nvSpPr>
        <p:spPr>
          <a:xfrm>
            <a:off x="200025" y="3717612"/>
            <a:ext cx="9505502" cy="215444"/>
          </a:xfrm>
          <a:noFill/>
        </p:spPr>
        <p:txBody>
          <a:bodyPr wrap="square" lIns="0" tIns="0" rIns="0" bIns="0">
            <a:spAutoFit/>
          </a:bodyPr>
          <a:lstStyle>
            <a:lvl1pPr marL="0" indent="0">
              <a:spcBef>
                <a:spcPts val="0"/>
              </a:spcBef>
              <a:spcAft>
                <a:spcPts val="0"/>
              </a:spcAft>
              <a:buNone/>
              <a:defRPr sz="1400">
                <a:latin typeface="+mn-ea"/>
                <a:ea typeface="+mn-ea"/>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2" name="テキスト プレースホルダー 11"/>
          <p:cNvSpPr>
            <a:spLocks noGrp="1"/>
          </p:cNvSpPr>
          <p:nvPr>
            <p:ph type="body" sz="quarter" idx="17" hasCustomPrompt="1"/>
          </p:nvPr>
        </p:nvSpPr>
        <p:spPr>
          <a:xfrm>
            <a:off x="200025" y="908720"/>
            <a:ext cx="9505950" cy="987551"/>
          </a:xfrm>
          <a:solidFill>
            <a:schemeClr val="bg1"/>
          </a:solidFill>
          <a:ln>
            <a:solidFill>
              <a:schemeClr val="tx1"/>
            </a:solidFill>
          </a:ln>
        </p:spPr>
        <p:txBody>
          <a:bodyPr vert="horz" wrap="square" lIns="216000" tIns="108000" rIns="216000" bIns="108000" rtlCol="0" anchor="t" anchorCtr="0">
            <a:spAutoFit/>
          </a:bodyPr>
          <a:lstStyle>
            <a:lvl1pPr marL="342900" indent="-342900">
              <a:buClr>
                <a:schemeClr val="accent6">
                  <a:lumMod val="50000"/>
                </a:schemeClr>
              </a:buClr>
              <a:buFont typeface="Wingdings" panose="05000000000000000000" pitchFamily="2" charset="2"/>
              <a:buChar char="l"/>
              <a:defRPr lang="ja-JP" altLang="en-US" sz="2000" dirty="0">
                <a:latin typeface="+mn-ea"/>
                <a:ea typeface="+mn-ea"/>
                <a:cs typeface="Meiryo UI" panose="020B0604030504040204" pitchFamily="50" charset="-128"/>
              </a:defRPr>
            </a:lvl1pPr>
            <a:lvl2pPr marL="457200" indent="0">
              <a:buNone/>
              <a:defRPr/>
            </a:lvl2pPr>
            <a:lvl3pPr marL="914400" indent="0">
              <a:buNone/>
              <a:defRPr/>
            </a:lvl3pPr>
          </a:lstStyle>
          <a:p>
            <a:pPr lvl="0"/>
            <a:r>
              <a:rPr kumimoji="1" lang="ja-JP" altLang="en-US" dirty="0"/>
              <a:t>要点（</a:t>
            </a:r>
            <a:r>
              <a:rPr kumimoji="1" lang="en-US" altLang="ja-JP" dirty="0"/>
              <a:t>20pt</a:t>
            </a:r>
            <a:r>
              <a:rPr kumimoji="1" lang="ja-JP" altLang="en-US" dirty="0"/>
              <a:t>）</a:t>
            </a:r>
            <a:endParaRPr kumimoji="1" lang="en-US" altLang="ja-JP" dirty="0"/>
          </a:p>
          <a:p>
            <a:pPr lvl="0"/>
            <a:endParaRPr kumimoji="1" lang="ja-JP" altLang="en-US" dirty="0"/>
          </a:p>
        </p:txBody>
      </p:sp>
      <p:sp>
        <p:nvSpPr>
          <p:cNvPr id="14" name="角丸四角形 13"/>
          <p:cNvSpPr/>
          <p:nvPr userDrawn="1"/>
        </p:nvSpPr>
        <p:spPr bwMode="auto">
          <a:xfrm>
            <a:off x="9273480" y="6309320"/>
            <a:ext cx="432048" cy="432048"/>
          </a:xfrm>
          <a:prstGeom prst="roundRect">
            <a:avLst/>
          </a:prstGeom>
          <a:noFill/>
          <a:ln w="28575">
            <a:solidFill>
              <a:schemeClr val="tx1"/>
            </a:solidFill>
            <a:miter lim="800000"/>
            <a:headEnd/>
            <a:tailEnd/>
          </a:ln>
          <a:effectLst/>
          <a:extLst/>
        </p:spPr>
        <p:txBody>
          <a:bodyPr wrap="none" rtlCol="0" anchor="ctr"/>
          <a:lstStyle/>
          <a:p>
            <a:pPr algn="ctr"/>
            <a:fld id="{D9550142-B990-490A-A107-ED7302A7FD52}" type="slidenum">
              <a:rPr kumimoji="1" lang="ja-JP" altLang="en-US" sz="1400" b="1" smtClean="0">
                <a:latin typeface="+mn-ea"/>
                <a:ea typeface="+mn-ea"/>
              </a:rPr>
              <a:pPr algn="ctr"/>
              <a:t>‹#›</a:t>
            </a:fld>
            <a:endParaRPr kumimoji="0" lang="ja-JP" altLang="en-US" sz="1400" b="1" dirty="0">
              <a:latin typeface="+mn-ea"/>
              <a:ea typeface="+mn-ea"/>
            </a:endParaRPr>
          </a:p>
        </p:txBody>
      </p:sp>
      <p:sp>
        <p:nvSpPr>
          <p:cNvPr id="3" name="テキスト プレースホルダー 2"/>
          <p:cNvSpPr>
            <a:spLocks noGrp="1"/>
          </p:cNvSpPr>
          <p:nvPr>
            <p:ph type="body" sz="quarter" idx="18" hasCustomPrompt="1"/>
          </p:nvPr>
        </p:nvSpPr>
        <p:spPr>
          <a:xfrm>
            <a:off x="8121352" y="127086"/>
            <a:ext cx="1584176" cy="370955"/>
          </a:xfrm>
          <a:ln>
            <a:solidFill>
              <a:schemeClr val="tx1"/>
            </a:solidFill>
          </a:ln>
        </p:spPr>
        <p:txBody>
          <a:bodyPr anchor="ctr"/>
          <a:lstStyle>
            <a:lvl1pPr marL="0" indent="0" algn="ctr">
              <a:lnSpc>
                <a:spcPts val="2400"/>
              </a:lnSpc>
              <a:buNone/>
              <a:defRPr/>
            </a:lvl1pPr>
          </a:lstStyle>
          <a:p>
            <a:pPr lvl="0"/>
            <a:r>
              <a:rPr kumimoji="1" lang="ja-JP" altLang="en-US" dirty="0"/>
              <a:t>資料○○</a:t>
            </a:r>
          </a:p>
        </p:txBody>
      </p:sp>
      <p:sp>
        <p:nvSpPr>
          <p:cNvPr id="13" name="Rectangle 5"/>
          <p:cNvSpPr>
            <a:spLocks noChangeArrowheads="1"/>
          </p:cNvSpPr>
          <p:nvPr userDrawn="1"/>
        </p:nvSpPr>
        <p:spPr bwMode="gray">
          <a:xfrm>
            <a:off x="93528" y="673100"/>
            <a:ext cx="9720000" cy="36512"/>
          </a:xfrm>
          <a:prstGeom prst="rect">
            <a:avLst/>
          </a:prstGeom>
          <a:gradFill rotWithShape="1">
            <a:gsLst>
              <a:gs pos="0">
                <a:srgbClr val="FF6600"/>
              </a:gs>
              <a:gs pos="100000">
                <a:srgbClr val="FFFF66"/>
              </a:gs>
            </a:gsLst>
            <a:lin ang="0" scaled="1"/>
          </a:gradFill>
          <a:ln w="9525" algn="ctr">
            <a:solidFill>
              <a:srgbClr val="FFCC00"/>
            </a:solidFill>
            <a:miter lim="800000"/>
            <a:headEnd/>
            <a:tailEnd/>
          </a:ln>
          <a:effectLst>
            <a:outerShdw dist="35921" dir="2700000" algn="ctr" rotWithShape="0">
              <a:srgbClr val="FF9933">
                <a:alpha val="50000"/>
              </a:srgbClr>
            </a:outerShdw>
          </a:effectLst>
        </p:spPr>
        <p:txBody>
          <a:bodyPr wrap="none" lIns="72000" tIns="72000" rIns="72000" bIns="72000" anchor="ctr"/>
          <a:lstStyle/>
          <a:p>
            <a:pPr algn="l">
              <a:buClr>
                <a:srgbClr val="0000FF"/>
              </a:buClr>
              <a:buFont typeface="Wingdings" pitchFamily="2" charset="2"/>
              <a:buNone/>
            </a:pPr>
            <a:endParaRPr kumimoji="0" lang="ja-JP" altLang="en-US" sz="1600" b="0" dirty="0">
              <a:solidFill>
                <a:srgbClr val="000000"/>
              </a:solidFill>
            </a:endParaRPr>
          </a:p>
        </p:txBody>
      </p:sp>
    </p:spTree>
    <p:extLst>
      <p:ext uri="{BB962C8B-B14F-4D97-AF65-F5344CB8AC3E}">
        <p14:creationId xmlns:p14="http://schemas.microsoft.com/office/powerpoint/2010/main" val="213287901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91" y="2130628"/>
            <a:ext cx="84201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73" y="3886204"/>
            <a:ext cx="6934201" cy="1752600"/>
          </a:xfrm>
        </p:spPr>
        <p:txBody>
          <a:bodyPr/>
          <a:lstStyle>
            <a:lvl1pPr marL="0" indent="0" algn="ctr">
              <a:buNone/>
              <a:defRPr>
                <a:solidFill>
                  <a:schemeClr val="tx1">
                    <a:tint val="75000"/>
                  </a:schemeClr>
                </a:solidFill>
              </a:defRPr>
            </a:lvl1pPr>
            <a:lvl2pPr marL="421614" indent="0" algn="ctr">
              <a:buNone/>
              <a:defRPr>
                <a:solidFill>
                  <a:schemeClr val="tx1">
                    <a:tint val="75000"/>
                  </a:schemeClr>
                </a:solidFill>
              </a:defRPr>
            </a:lvl2pPr>
            <a:lvl3pPr marL="843227" indent="0" algn="ctr">
              <a:buNone/>
              <a:defRPr>
                <a:solidFill>
                  <a:schemeClr val="tx1">
                    <a:tint val="75000"/>
                  </a:schemeClr>
                </a:solidFill>
              </a:defRPr>
            </a:lvl3pPr>
            <a:lvl4pPr marL="1264838" indent="0" algn="ctr">
              <a:buNone/>
              <a:defRPr>
                <a:solidFill>
                  <a:schemeClr val="tx1">
                    <a:tint val="75000"/>
                  </a:schemeClr>
                </a:solidFill>
              </a:defRPr>
            </a:lvl4pPr>
            <a:lvl5pPr marL="1686453" indent="0" algn="ctr">
              <a:buNone/>
              <a:defRPr>
                <a:solidFill>
                  <a:schemeClr val="tx1">
                    <a:tint val="75000"/>
                  </a:schemeClr>
                </a:solidFill>
              </a:defRPr>
            </a:lvl5pPr>
            <a:lvl6pPr marL="2108063" indent="0" algn="ctr">
              <a:buNone/>
              <a:defRPr>
                <a:solidFill>
                  <a:schemeClr val="tx1">
                    <a:tint val="75000"/>
                  </a:schemeClr>
                </a:solidFill>
              </a:defRPr>
            </a:lvl6pPr>
            <a:lvl7pPr marL="2529676" indent="0" algn="ctr">
              <a:buNone/>
              <a:defRPr>
                <a:solidFill>
                  <a:schemeClr val="tx1">
                    <a:tint val="75000"/>
                  </a:schemeClr>
                </a:solidFill>
              </a:defRPr>
            </a:lvl7pPr>
            <a:lvl8pPr marL="2951289" indent="0" algn="ctr">
              <a:buNone/>
              <a:defRPr>
                <a:solidFill>
                  <a:schemeClr val="tx1">
                    <a:tint val="75000"/>
                  </a:schemeClr>
                </a:solidFill>
              </a:defRPr>
            </a:lvl8pPr>
            <a:lvl9pPr marL="3372906"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66F91635-9588-49BE-AAA4-28C4730D594D}" type="slidenum">
              <a:rPr lang="ja-JP" altLang="en-US"/>
              <a:pPr>
                <a:defRPr/>
              </a:pPr>
              <a:t>‹#›</a:t>
            </a:fld>
            <a:endParaRPr lang="ja-JP" altLang="en-US"/>
          </a:p>
        </p:txBody>
      </p:sp>
      <p:sp>
        <p:nvSpPr>
          <p:cNvPr id="8" name="正方形/長方形 7"/>
          <p:cNvSpPr/>
          <p:nvPr userDrawn="1"/>
        </p:nvSpPr>
        <p:spPr>
          <a:xfrm>
            <a:off x="0" y="476672"/>
            <a:ext cx="9906000" cy="72008"/>
          </a:xfrm>
          <a:prstGeom prst="rect">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anchor="ctr"/>
          <a:lstStyle>
            <a:defPPr>
              <a:defRPr lang="ja-JP"/>
            </a:defPPr>
            <a:lvl1pPr algn="l" rtl="0" fontAlgn="base">
              <a:spcBef>
                <a:spcPct val="0"/>
              </a:spcBef>
              <a:spcAft>
                <a:spcPct val="0"/>
              </a:spcAft>
              <a:defRPr kumimoji="1" sz="2000" kern="1200">
                <a:solidFill>
                  <a:schemeClr val="lt1"/>
                </a:solidFill>
                <a:latin typeface="+mn-lt"/>
                <a:ea typeface="+mn-ea"/>
                <a:cs typeface="+mn-cs"/>
              </a:defRPr>
            </a:lvl1pPr>
            <a:lvl2pPr marL="457200" algn="l" rtl="0" fontAlgn="base">
              <a:spcBef>
                <a:spcPct val="0"/>
              </a:spcBef>
              <a:spcAft>
                <a:spcPct val="0"/>
              </a:spcAft>
              <a:defRPr kumimoji="1" sz="2000" kern="1200">
                <a:solidFill>
                  <a:schemeClr val="lt1"/>
                </a:solidFill>
                <a:latin typeface="+mn-lt"/>
                <a:ea typeface="+mn-ea"/>
                <a:cs typeface="+mn-cs"/>
              </a:defRPr>
            </a:lvl2pPr>
            <a:lvl3pPr marL="914400" algn="l" rtl="0" fontAlgn="base">
              <a:spcBef>
                <a:spcPct val="0"/>
              </a:spcBef>
              <a:spcAft>
                <a:spcPct val="0"/>
              </a:spcAft>
              <a:defRPr kumimoji="1" sz="2000" kern="1200">
                <a:solidFill>
                  <a:schemeClr val="lt1"/>
                </a:solidFill>
                <a:latin typeface="+mn-lt"/>
                <a:ea typeface="+mn-ea"/>
                <a:cs typeface="+mn-cs"/>
              </a:defRPr>
            </a:lvl3pPr>
            <a:lvl4pPr marL="1371600" algn="l" rtl="0" fontAlgn="base">
              <a:spcBef>
                <a:spcPct val="0"/>
              </a:spcBef>
              <a:spcAft>
                <a:spcPct val="0"/>
              </a:spcAft>
              <a:defRPr kumimoji="1" sz="2000" kern="1200">
                <a:solidFill>
                  <a:schemeClr val="lt1"/>
                </a:solidFill>
                <a:latin typeface="+mn-lt"/>
                <a:ea typeface="+mn-ea"/>
                <a:cs typeface="+mn-cs"/>
              </a:defRPr>
            </a:lvl4pPr>
            <a:lvl5pPr marL="1828800" algn="l" rtl="0" fontAlgn="base">
              <a:spcBef>
                <a:spcPct val="0"/>
              </a:spcBef>
              <a:spcAft>
                <a:spcPct val="0"/>
              </a:spcAft>
              <a:defRPr kumimoji="1" sz="2000" kern="1200">
                <a:solidFill>
                  <a:schemeClr val="lt1"/>
                </a:solidFill>
                <a:latin typeface="+mn-lt"/>
                <a:ea typeface="+mn-ea"/>
                <a:cs typeface="+mn-cs"/>
              </a:defRPr>
            </a:lvl5pPr>
            <a:lvl6pPr marL="2286000" algn="l" defTabSz="914400" rtl="0" eaLnBrk="1" latinLnBrk="0" hangingPunct="1">
              <a:defRPr kumimoji="1" sz="2000" kern="1200">
                <a:solidFill>
                  <a:schemeClr val="lt1"/>
                </a:solidFill>
                <a:latin typeface="+mn-lt"/>
                <a:ea typeface="+mn-ea"/>
                <a:cs typeface="+mn-cs"/>
              </a:defRPr>
            </a:lvl6pPr>
            <a:lvl7pPr marL="2743200" algn="l" defTabSz="914400" rtl="0" eaLnBrk="1" latinLnBrk="0" hangingPunct="1">
              <a:defRPr kumimoji="1" sz="2000" kern="1200">
                <a:solidFill>
                  <a:schemeClr val="lt1"/>
                </a:solidFill>
                <a:latin typeface="+mn-lt"/>
                <a:ea typeface="+mn-ea"/>
                <a:cs typeface="+mn-cs"/>
              </a:defRPr>
            </a:lvl7pPr>
            <a:lvl8pPr marL="3200400" algn="l" defTabSz="914400" rtl="0" eaLnBrk="1" latinLnBrk="0" hangingPunct="1">
              <a:defRPr kumimoji="1" sz="2000" kern="1200">
                <a:solidFill>
                  <a:schemeClr val="lt1"/>
                </a:solidFill>
                <a:latin typeface="+mn-lt"/>
                <a:ea typeface="+mn-ea"/>
                <a:cs typeface="+mn-cs"/>
              </a:defRPr>
            </a:lvl8pPr>
            <a:lvl9pPr marL="3657600" algn="l" defTabSz="914400" rtl="0" eaLnBrk="1" latinLnBrk="0" hangingPunct="1">
              <a:defRPr kumimoji="1" sz="2000" kern="1200">
                <a:solidFill>
                  <a:schemeClr val="lt1"/>
                </a:solidFill>
                <a:latin typeface="+mn-lt"/>
                <a:ea typeface="+mn-ea"/>
                <a:cs typeface="+mn-cs"/>
              </a:defRPr>
            </a:lvl9pPr>
          </a:lstStyle>
          <a:p>
            <a:pPr algn="ctr">
              <a:defRPr/>
            </a:pPr>
            <a:endParaRPr lang="ja-JP" altLang="en-US" sz="1846">
              <a:solidFill>
                <a:prstClr val="white"/>
              </a:solidFill>
            </a:endParaRPr>
          </a:p>
        </p:txBody>
      </p:sp>
    </p:spTree>
    <p:extLst>
      <p:ext uri="{BB962C8B-B14F-4D97-AF65-F5344CB8AC3E}">
        <p14:creationId xmlns:p14="http://schemas.microsoft.com/office/powerpoint/2010/main" val="4057652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4792" y="-8649"/>
            <a:ext cx="8916469" cy="365816"/>
          </a:xfrm>
        </p:spPr>
        <p:txBody>
          <a:bodyPr/>
          <a:lstStyle>
            <a:lvl1pPr>
              <a:defRPr sz="2400"/>
            </a:lvl1pPr>
          </a:lstStyle>
          <a:p>
            <a:r>
              <a:rPr lang="ja-JP" altLang="en-US"/>
              <a:t>マスタ タイトルの書式設定</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ja-JP" dirty="0"/>
          </a:p>
        </p:txBody>
      </p:sp>
      <p:sp>
        <p:nvSpPr>
          <p:cNvPr id="6" name="Rectangle 7"/>
          <p:cNvSpPr>
            <a:spLocks noGrp="1" noChangeArrowheads="1"/>
          </p:cNvSpPr>
          <p:nvPr>
            <p:ph type="sldNum" sz="quarter" idx="12"/>
          </p:nvPr>
        </p:nvSpPr>
        <p:spPr/>
        <p:txBody>
          <a:bodyPr rIns="36000" bIns="36000" anchor="b"/>
          <a:lstStyle>
            <a:lvl1pPr>
              <a:defRPr sz="1100"/>
            </a:lvl1pPr>
          </a:lstStyle>
          <a:p>
            <a:pPr>
              <a:defRPr/>
            </a:pPr>
            <a:fld id="{0BF65BFD-F1AB-4785-83F3-14A6DE204A7C}" type="slidenum">
              <a:rPr lang="en-US" altLang="ja-JP"/>
              <a:pPr>
                <a:defRPr/>
              </a:pPr>
              <a:t>‹#›</a:t>
            </a:fld>
            <a:endParaRPr lang="en-US" altLang="ja-JP" dirty="0"/>
          </a:p>
        </p:txBody>
      </p:sp>
    </p:spTree>
    <p:extLst>
      <p:ext uri="{BB962C8B-B14F-4D97-AF65-F5344CB8AC3E}">
        <p14:creationId xmlns:p14="http://schemas.microsoft.com/office/powerpoint/2010/main" val="152344293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71D093AD-C687-4D7A-B9E0-8D2106E4FBEF}" type="slidenum">
              <a:rPr lang="ja-JP" altLang="en-US"/>
              <a:pPr>
                <a:defRPr/>
              </a:pPr>
              <a:t>‹#›</a:t>
            </a:fld>
            <a:endParaRPr lang="ja-JP" altLang="en-US"/>
          </a:p>
        </p:txBody>
      </p:sp>
      <p:sp>
        <p:nvSpPr>
          <p:cNvPr id="7" name="正方形/長方形 6"/>
          <p:cNvSpPr/>
          <p:nvPr userDrawn="1"/>
        </p:nvSpPr>
        <p:spPr>
          <a:xfrm>
            <a:off x="0" y="476672"/>
            <a:ext cx="9906000" cy="72008"/>
          </a:xfrm>
          <a:prstGeom prst="rect">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anchor="ctr"/>
          <a:lstStyle>
            <a:defPPr>
              <a:defRPr lang="ja-JP"/>
            </a:defPPr>
            <a:lvl1pPr algn="l" rtl="0" fontAlgn="base">
              <a:spcBef>
                <a:spcPct val="0"/>
              </a:spcBef>
              <a:spcAft>
                <a:spcPct val="0"/>
              </a:spcAft>
              <a:defRPr kumimoji="1" sz="2000" kern="1200">
                <a:solidFill>
                  <a:schemeClr val="lt1"/>
                </a:solidFill>
                <a:latin typeface="+mn-lt"/>
                <a:ea typeface="+mn-ea"/>
                <a:cs typeface="+mn-cs"/>
              </a:defRPr>
            </a:lvl1pPr>
            <a:lvl2pPr marL="457200" algn="l" rtl="0" fontAlgn="base">
              <a:spcBef>
                <a:spcPct val="0"/>
              </a:spcBef>
              <a:spcAft>
                <a:spcPct val="0"/>
              </a:spcAft>
              <a:defRPr kumimoji="1" sz="2000" kern="1200">
                <a:solidFill>
                  <a:schemeClr val="lt1"/>
                </a:solidFill>
                <a:latin typeface="+mn-lt"/>
                <a:ea typeface="+mn-ea"/>
                <a:cs typeface="+mn-cs"/>
              </a:defRPr>
            </a:lvl2pPr>
            <a:lvl3pPr marL="914400" algn="l" rtl="0" fontAlgn="base">
              <a:spcBef>
                <a:spcPct val="0"/>
              </a:spcBef>
              <a:spcAft>
                <a:spcPct val="0"/>
              </a:spcAft>
              <a:defRPr kumimoji="1" sz="2000" kern="1200">
                <a:solidFill>
                  <a:schemeClr val="lt1"/>
                </a:solidFill>
                <a:latin typeface="+mn-lt"/>
                <a:ea typeface="+mn-ea"/>
                <a:cs typeface="+mn-cs"/>
              </a:defRPr>
            </a:lvl3pPr>
            <a:lvl4pPr marL="1371600" algn="l" rtl="0" fontAlgn="base">
              <a:spcBef>
                <a:spcPct val="0"/>
              </a:spcBef>
              <a:spcAft>
                <a:spcPct val="0"/>
              </a:spcAft>
              <a:defRPr kumimoji="1" sz="2000" kern="1200">
                <a:solidFill>
                  <a:schemeClr val="lt1"/>
                </a:solidFill>
                <a:latin typeface="+mn-lt"/>
                <a:ea typeface="+mn-ea"/>
                <a:cs typeface="+mn-cs"/>
              </a:defRPr>
            </a:lvl4pPr>
            <a:lvl5pPr marL="1828800" algn="l" rtl="0" fontAlgn="base">
              <a:spcBef>
                <a:spcPct val="0"/>
              </a:spcBef>
              <a:spcAft>
                <a:spcPct val="0"/>
              </a:spcAft>
              <a:defRPr kumimoji="1" sz="2000" kern="1200">
                <a:solidFill>
                  <a:schemeClr val="lt1"/>
                </a:solidFill>
                <a:latin typeface="+mn-lt"/>
                <a:ea typeface="+mn-ea"/>
                <a:cs typeface="+mn-cs"/>
              </a:defRPr>
            </a:lvl5pPr>
            <a:lvl6pPr marL="2286000" algn="l" defTabSz="914400" rtl="0" eaLnBrk="1" latinLnBrk="0" hangingPunct="1">
              <a:defRPr kumimoji="1" sz="2000" kern="1200">
                <a:solidFill>
                  <a:schemeClr val="lt1"/>
                </a:solidFill>
                <a:latin typeface="+mn-lt"/>
                <a:ea typeface="+mn-ea"/>
                <a:cs typeface="+mn-cs"/>
              </a:defRPr>
            </a:lvl6pPr>
            <a:lvl7pPr marL="2743200" algn="l" defTabSz="914400" rtl="0" eaLnBrk="1" latinLnBrk="0" hangingPunct="1">
              <a:defRPr kumimoji="1" sz="2000" kern="1200">
                <a:solidFill>
                  <a:schemeClr val="lt1"/>
                </a:solidFill>
                <a:latin typeface="+mn-lt"/>
                <a:ea typeface="+mn-ea"/>
                <a:cs typeface="+mn-cs"/>
              </a:defRPr>
            </a:lvl7pPr>
            <a:lvl8pPr marL="3200400" algn="l" defTabSz="914400" rtl="0" eaLnBrk="1" latinLnBrk="0" hangingPunct="1">
              <a:defRPr kumimoji="1" sz="2000" kern="1200">
                <a:solidFill>
                  <a:schemeClr val="lt1"/>
                </a:solidFill>
                <a:latin typeface="+mn-lt"/>
                <a:ea typeface="+mn-ea"/>
                <a:cs typeface="+mn-cs"/>
              </a:defRPr>
            </a:lvl8pPr>
            <a:lvl9pPr marL="3657600" algn="l" defTabSz="914400" rtl="0" eaLnBrk="1" latinLnBrk="0" hangingPunct="1">
              <a:defRPr kumimoji="1" sz="2000" kern="1200">
                <a:solidFill>
                  <a:schemeClr val="lt1"/>
                </a:solidFill>
                <a:latin typeface="+mn-lt"/>
                <a:ea typeface="+mn-ea"/>
                <a:cs typeface="+mn-cs"/>
              </a:defRPr>
            </a:lvl9pPr>
          </a:lstStyle>
          <a:p>
            <a:pPr algn="ctr">
              <a:defRPr/>
            </a:pPr>
            <a:endParaRPr lang="ja-JP" altLang="en-US" sz="1846">
              <a:solidFill>
                <a:prstClr val="white"/>
              </a:solidFill>
            </a:endParaRPr>
          </a:p>
        </p:txBody>
      </p:sp>
    </p:spTree>
    <p:extLst>
      <p:ext uri="{BB962C8B-B14F-4D97-AF65-F5344CB8AC3E}">
        <p14:creationId xmlns:p14="http://schemas.microsoft.com/office/powerpoint/2010/main" val="300640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94" y="4407091"/>
            <a:ext cx="8420101" cy="1362075"/>
          </a:xfrm>
        </p:spPr>
        <p:txBody>
          <a:bodyPr anchor="t"/>
          <a:lstStyle>
            <a:lvl1pPr algn="l">
              <a:defRPr sz="3692"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94" y="2906771"/>
            <a:ext cx="8420101" cy="1500187"/>
          </a:xfrm>
        </p:spPr>
        <p:txBody>
          <a:bodyPr anchor="b"/>
          <a:lstStyle>
            <a:lvl1pPr marL="0" indent="0">
              <a:buNone/>
              <a:defRPr sz="1846">
                <a:solidFill>
                  <a:schemeClr val="tx1">
                    <a:tint val="75000"/>
                  </a:schemeClr>
                </a:solidFill>
              </a:defRPr>
            </a:lvl1pPr>
            <a:lvl2pPr marL="421614" indent="0">
              <a:buNone/>
              <a:defRPr sz="1662">
                <a:solidFill>
                  <a:schemeClr val="tx1">
                    <a:tint val="75000"/>
                  </a:schemeClr>
                </a:solidFill>
              </a:defRPr>
            </a:lvl2pPr>
            <a:lvl3pPr marL="843227" indent="0">
              <a:buNone/>
              <a:defRPr sz="1477">
                <a:solidFill>
                  <a:schemeClr val="tx1">
                    <a:tint val="75000"/>
                  </a:schemeClr>
                </a:solidFill>
              </a:defRPr>
            </a:lvl3pPr>
            <a:lvl4pPr marL="1264838" indent="0">
              <a:buNone/>
              <a:defRPr sz="1292">
                <a:solidFill>
                  <a:schemeClr val="tx1">
                    <a:tint val="75000"/>
                  </a:schemeClr>
                </a:solidFill>
              </a:defRPr>
            </a:lvl4pPr>
            <a:lvl5pPr marL="1686453" indent="0">
              <a:buNone/>
              <a:defRPr sz="1292">
                <a:solidFill>
                  <a:schemeClr val="tx1">
                    <a:tint val="75000"/>
                  </a:schemeClr>
                </a:solidFill>
              </a:defRPr>
            </a:lvl5pPr>
            <a:lvl6pPr marL="2108063" indent="0">
              <a:buNone/>
              <a:defRPr sz="1292">
                <a:solidFill>
                  <a:schemeClr val="tx1">
                    <a:tint val="75000"/>
                  </a:schemeClr>
                </a:solidFill>
              </a:defRPr>
            </a:lvl6pPr>
            <a:lvl7pPr marL="2529676" indent="0">
              <a:buNone/>
              <a:defRPr sz="1292">
                <a:solidFill>
                  <a:schemeClr val="tx1">
                    <a:tint val="75000"/>
                  </a:schemeClr>
                </a:solidFill>
              </a:defRPr>
            </a:lvl7pPr>
            <a:lvl8pPr marL="2951289" indent="0">
              <a:buNone/>
              <a:defRPr sz="1292">
                <a:solidFill>
                  <a:schemeClr val="tx1">
                    <a:tint val="75000"/>
                  </a:schemeClr>
                </a:solidFill>
              </a:defRPr>
            </a:lvl8pPr>
            <a:lvl9pPr marL="3372906" indent="0">
              <a:buNone/>
              <a:defRPr sz="1292">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2E247EB1-B0AF-4294-9CE6-9D381E622B40}" type="slidenum">
              <a:rPr lang="ja-JP" altLang="en-US"/>
              <a:pPr>
                <a:defRPr/>
              </a:pPr>
              <a:t>‹#›</a:t>
            </a:fld>
            <a:endParaRPr lang="ja-JP" altLang="en-US"/>
          </a:p>
        </p:txBody>
      </p:sp>
    </p:spTree>
    <p:extLst>
      <p:ext uri="{BB962C8B-B14F-4D97-AF65-F5344CB8AC3E}">
        <p14:creationId xmlns:p14="http://schemas.microsoft.com/office/powerpoint/2010/main" val="185145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78" y="1600231"/>
            <a:ext cx="4381501"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77" y="1600231"/>
            <a:ext cx="4381501"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Calibri" panose="020F0502020204030204" pitchFamily="34" charset="0"/>
              </a:defRPr>
            </a:lvl1pPr>
          </a:lstStyle>
          <a:p>
            <a:pPr>
              <a:defRPr/>
            </a:pPr>
            <a:fld id="{59AD829A-A3B1-486A-98FB-17F0D15D4351}" type="slidenum">
              <a:rPr lang="ja-JP" altLang="en-US"/>
              <a:pPr>
                <a:defRPr/>
              </a:pPr>
              <a:t>‹#›</a:t>
            </a:fld>
            <a:endParaRPr lang="ja-JP" altLang="en-US"/>
          </a:p>
        </p:txBody>
      </p:sp>
    </p:spTree>
    <p:extLst>
      <p:ext uri="{BB962C8B-B14F-4D97-AF65-F5344CB8AC3E}">
        <p14:creationId xmlns:p14="http://schemas.microsoft.com/office/powerpoint/2010/main" val="1920059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28" y="1535113"/>
            <a:ext cx="4376738" cy="639762"/>
          </a:xfrm>
        </p:spPr>
        <p:txBody>
          <a:bodyPr anchor="b"/>
          <a:lstStyle>
            <a:lvl1pPr marL="0" indent="0">
              <a:buNone/>
              <a:defRPr sz="2215" b="1"/>
            </a:lvl1pPr>
            <a:lvl2pPr marL="421614" indent="0">
              <a:buNone/>
              <a:defRPr sz="1846" b="1"/>
            </a:lvl2pPr>
            <a:lvl3pPr marL="843227" indent="0">
              <a:buNone/>
              <a:defRPr sz="1662" b="1"/>
            </a:lvl3pPr>
            <a:lvl4pPr marL="1264838" indent="0">
              <a:buNone/>
              <a:defRPr sz="1477" b="1"/>
            </a:lvl4pPr>
            <a:lvl5pPr marL="1686453" indent="0">
              <a:buNone/>
              <a:defRPr sz="1477" b="1"/>
            </a:lvl5pPr>
            <a:lvl6pPr marL="2108063" indent="0">
              <a:buNone/>
              <a:defRPr sz="1477" b="1"/>
            </a:lvl6pPr>
            <a:lvl7pPr marL="2529676" indent="0">
              <a:buNone/>
              <a:defRPr sz="1477" b="1"/>
            </a:lvl7pPr>
            <a:lvl8pPr marL="2951289" indent="0">
              <a:buNone/>
              <a:defRPr sz="1477" b="1"/>
            </a:lvl8pPr>
            <a:lvl9pPr marL="3372906" indent="0">
              <a:buNone/>
              <a:defRPr sz="1477"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28" y="2174887"/>
            <a:ext cx="437673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52" y="1535113"/>
            <a:ext cx="4378325" cy="639762"/>
          </a:xfrm>
        </p:spPr>
        <p:txBody>
          <a:bodyPr anchor="b"/>
          <a:lstStyle>
            <a:lvl1pPr marL="0" indent="0">
              <a:buNone/>
              <a:defRPr sz="2215" b="1"/>
            </a:lvl1pPr>
            <a:lvl2pPr marL="421614" indent="0">
              <a:buNone/>
              <a:defRPr sz="1846" b="1"/>
            </a:lvl2pPr>
            <a:lvl3pPr marL="843227" indent="0">
              <a:buNone/>
              <a:defRPr sz="1662" b="1"/>
            </a:lvl3pPr>
            <a:lvl4pPr marL="1264838" indent="0">
              <a:buNone/>
              <a:defRPr sz="1477" b="1"/>
            </a:lvl4pPr>
            <a:lvl5pPr marL="1686453" indent="0">
              <a:buNone/>
              <a:defRPr sz="1477" b="1"/>
            </a:lvl5pPr>
            <a:lvl6pPr marL="2108063" indent="0">
              <a:buNone/>
              <a:defRPr sz="1477" b="1"/>
            </a:lvl6pPr>
            <a:lvl7pPr marL="2529676" indent="0">
              <a:buNone/>
              <a:defRPr sz="1477" b="1"/>
            </a:lvl7pPr>
            <a:lvl8pPr marL="2951289" indent="0">
              <a:buNone/>
              <a:defRPr sz="1477" b="1"/>
            </a:lvl8pPr>
            <a:lvl9pPr marL="3372906" indent="0">
              <a:buNone/>
              <a:defRPr sz="1477"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52" y="2174887"/>
            <a:ext cx="437832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8" name="フッター プレースホルダー 7"/>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a:defRPr>
                <a:latin typeface="Calibri" panose="020F0502020204030204" pitchFamily="34" charset="0"/>
              </a:defRPr>
            </a:lvl1pPr>
          </a:lstStyle>
          <a:p>
            <a:pPr>
              <a:defRPr/>
            </a:pPr>
            <a:fld id="{C6B1E10B-2882-4CE7-8ADD-F8187B375C28}" type="slidenum">
              <a:rPr lang="ja-JP" altLang="en-US"/>
              <a:pPr>
                <a:defRPr/>
              </a:pPr>
              <a:t>‹#›</a:t>
            </a:fld>
            <a:endParaRPr lang="ja-JP" altLang="en-US"/>
          </a:p>
        </p:txBody>
      </p:sp>
    </p:spTree>
    <p:extLst>
      <p:ext uri="{BB962C8B-B14F-4D97-AF65-F5344CB8AC3E}">
        <p14:creationId xmlns:p14="http://schemas.microsoft.com/office/powerpoint/2010/main" val="2197901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4" name="フッター プレースホルダー 3"/>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a:defRPr>
                <a:latin typeface="Calibri" panose="020F0502020204030204" pitchFamily="34" charset="0"/>
              </a:defRPr>
            </a:lvl1pPr>
          </a:lstStyle>
          <a:p>
            <a:pPr>
              <a:defRPr/>
            </a:pPr>
            <a:fld id="{BA989055-9D4B-4FD9-A61E-BAC9937262F8}" type="slidenum">
              <a:rPr lang="ja-JP" altLang="en-US"/>
              <a:pPr>
                <a:defRPr/>
              </a:pPr>
              <a:t>‹#›</a:t>
            </a:fld>
            <a:endParaRPr lang="ja-JP" altLang="en-US"/>
          </a:p>
        </p:txBody>
      </p:sp>
    </p:spTree>
    <p:extLst>
      <p:ext uri="{BB962C8B-B14F-4D97-AF65-F5344CB8AC3E}">
        <p14:creationId xmlns:p14="http://schemas.microsoft.com/office/powerpoint/2010/main" val="3298849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3" name="フッター プレースホルダー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a:defRPr>
                <a:latin typeface="Calibri" panose="020F0502020204030204" pitchFamily="34" charset="0"/>
              </a:defRPr>
            </a:lvl1pPr>
          </a:lstStyle>
          <a:p>
            <a:pPr>
              <a:defRPr/>
            </a:pPr>
            <a:fld id="{FEC3DFAD-F373-428E-BAB8-30DBDFDEED58}" type="slidenum">
              <a:rPr lang="ja-JP" altLang="en-US"/>
              <a:pPr>
                <a:defRPr/>
              </a:pPr>
              <a:t>‹#›</a:t>
            </a:fld>
            <a:endParaRPr lang="ja-JP" altLang="en-US"/>
          </a:p>
        </p:txBody>
      </p:sp>
    </p:spTree>
    <p:extLst>
      <p:ext uri="{BB962C8B-B14F-4D97-AF65-F5344CB8AC3E}">
        <p14:creationId xmlns:p14="http://schemas.microsoft.com/office/powerpoint/2010/main" val="3858176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2" y="273050"/>
            <a:ext cx="3259138" cy="1162050"/>
          </a:xfrm>
        </p:spPr>
        <p:txBody>
          <a:bodyPr anchor="b"/>
          <a:lstStyle>
            <a:lvl1pPr algn="l">
              <a:defRPr sz="1846" b="1"/>
            </a:lvl1pPr>
          </a:lstStyle>
          <a:p>
            <a:r>
              <a:rPr lang="ja-JP" altLang="en-US"/>
              <a:t>マスター タイトルの書式設定</a:t>
            </a:r>
          </a:p>
        </p:txBody>
      </p:sp>
      <p:sp>
        <p:nvSpPr>
          <p:cNvPr id="3" name="コンテンツ プレースホルダー 2"/>
          <p:cNvSpPr>
            <a:spLocks noGrp="1"/>
          </p:cNvSpPr>
          <p:nvPr>
            <p:ph idx="1"/>
          </p:nvPr>
        </p:nvSpPr>
        <p:spPr>
          <a:xfrm>
            <a:off x="3873542" y="273183"/>
            <a:ext cx="553720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22" y="1435133"/>
            <a:ext cx="3259138" cy="4691063"/>
          </a:xfrm>
        </p:spPr>
        <p:txBody>
          <a:bodyPr/>
          <a:lstStyle>
            <a:lvl1pPr marL="0" indent="0">
              <a:buNone/>
              <a:defRPr sz="1292"/>
            </a:lvl1pPr>
            <a:lvl2pPr marL="421614" indent="0">
              <a:buNone/>
              <a:defRPr sz="1108"/>
            </a:lvl2pPr>
            <a:lvl3pPr marL="843227" indent="0">
              <a:buNone/>
              <a:defRPr sz="923"/>
            </a:lvl3pPr>
            <a:lvl4pPr marL="1264838" indent="0">
              <a:buNone/>
              <a:defRPr sz="831"/>
            </a:lvl4pPr>
            <a:lvl5pPr marL="1686453" indent="0">
              <a:buNone/>
              <a:defRPr sz="831"/>
            </a:lvl5pPr>
            <a:lvl6pPr marL="2108063" indent="0">
              <a:buNone/>
              <a:defRPr sz="831"/>
            </a:lvl6pPr>
            <a:lvl7pPr marL="2529676" indent="0">
              <a:buNone/>
              <a:defRPr sz="831"/>
            </a:lvl7pPr>
            <a:lvl8pPr marL="2951289" indent="0">
              <a:buNone/>
              <a:defRPr sz="831"/>
            </a:lvl8pPr>
            <a:lvl9pPr marL="3372906" indent="0">
              <a:buNone/>
              <a:defRPr sz="831"/>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Calibri" panose="020F0502020204030204" pitchFamily="34" charset="0"/>
              </a:defRPr>
            </a:lvl1pPr>
          </a:lstStyle>
          <a:p>
            <a:pPr>
              <a:defRPr/>
            </a:pPr>
            <a:fld id="{BA043B02-55F7-4C1F-A1FB-5E3851CD90B4}" type="slidenum">
              <a:rPr lang="ja-JP" altLang="en-US"/>
              <a:pPr>
                <a:defRPr/>
              </a:pPr>
              <a:t>‹#›</a:t>
            </a:fld>
            <a:endParaRPr lang="ja-JP" altLang="en-US"/>
          </a:p>
        </p:txBody>
      </p:sp>
    </p:spTree>
    <p:extLst>
      <p:ext uri="{BB962C8B-B14F-4D97-AF65-F5344CB8AC3E}">
        <p14:creationId xmlns:p14="http://schemas.microsoft.com/office/powerpoint/2010/main" val="332428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48" y="4800612"/>
            <a:ext cx="5943600" cy="566738"/>
          </a:xfrm>
        </p:spPr>
        <p:txBody>
          <a:bodyPr anchor="b"/>
          <a:lstStyle>
            <a:lvl1pPr algn="l">
              <a:defRPr sz="1846" b="1"/>
            </a:lvl1pPr>
          </a:lstStyle>
          <a:p>
            <a:r>
              <a:rPr lang="ja-JP" altLang="en-US"/>
              <a:t>マスター タイトルの書式設定</a:t>
            </a:r>
          </a:p>
        </p:txBody>
      </p:sp>
      <p:sp>
        <p:nvSpPr>
          <p:cNvPr id="3" name="図プレースホルダー 2"/>
          <p:cNvSpPr>
            <a:spLocks noGrp="1"/>
          </p:cNvSpPr>
          <p:nvPr>
            <p:ph type="pic" idx="1"/>
          </p:nvPr>
        </p:nvSpPr>
        <p:spPr>
          <a:xfrm>
            <a:off x="1941548" y="612787"/>
            <a:ext cx="5943600" cy="4114800"/>
          </a:xfrm>
        </p:spPr>
        <p:txBody>
          <a:bodyPr rtlCol="0">
            <a:normAutofit/>
          </a:bodyPr>
          <a:lstStyle>
            <a:lvl1pPr marL="0" indent="0">
              <a:buNone/>
              <a:defRPr sz="2954"/>
            </a:lvl1pPr>
            <a:lvl2pPr marL="421614" indent="0">
              <a:buNone/>
              <a:defRPr sz="2585"/>
            </a:lvl2pPr>
            <a:lvl3pPr marL="843227" indent="0">
              <a:buNone/>
              <a:defRPr sz="2215"/>
            </a:lvl3pPr>
            <a:lvl4pPr marL="1264838" indent="0">
              <a:buNone/>
              <a:defRPr sz="1846"/>
            </a:lvl4pPr>
            <a:lvl5pPr marL="1686453" indent="0">
              <a:buNone/>
              <a:defRPr sz="1846"/>
            </a:lvl5pPr>
            <a:lvl6pPr marL="2108063" indent="0">
              <a:buNone/>
              <a:defRPr sz="1846"/>
            </a:lvl6pPr>
            <a:lvl7pPr marL="2529676" indent="0">
              <a:buNone/>
              <a:defRPr sz="1846"/>
            </a:lvl7pPr>
            <a:lvl8pPr marL="2951289" indent="0">
              <a:buNone/>
              <a:defRPr sz="1846"/>
            </a:lvl8pPr>
            <a:lvl9pPr marL="3372906" indent="0">
              <a:buNone/>
              <a:defRPr sz="1846"/>
            </a:lvl9pPr>
          </a:lstStyle>
          <a:p>
            <a:pPr lvl="0"/>
            <a:endParaRPr lang="ja-JP" altLang="en-US" noProof="0"/>
          </a:p>
        </p:txBody>
      </p:sp>
      <p:sp>
        <p:nvSpPr>
          <p:cNvPr id="4" name="テキスト プレースホルダー 3"/>
          <p:cNvSpPr>
            <a:spLocks noGrp="1"/>
          </p:cNvSpPr>
          <p:nvPr>
            <p:ph type="body" sz="half" idx="2"/>
          </p:nvPr>
        </p:nvSpPr>
        <p:spPr>
          <a:xfrm>
            <a:off x="1941548" y="5367338"/>
            <a:ext cx="5943600" cy="804862"/>
          </a:xfrm>
        </p:spPr>
        <p:txBody>
          <a:bodyPr/>
          <a:lstStyle>
            <a:lvl1pPr marL="0" indent="0">
              <a:buNone/>
              <a:defRPr sz="1292"/>
            </a:lvl1pPr>
            <a:lvl2pPr marL="421614" indent="0">
              <a:buNone/>
              <a:defRPr sz="1108"/>
            </a:lvl2pPr>
            <a:lvl3pPr marL="843227" indent="0">
              <a:buNone/>
              <a:defRPr sz="923"/>
            </a:lvl3pPr>
            <a:lvl4pPr marL="1264838" indent="0">
              <a:buNone/>
              <a:defRPr sz="831"/>
            </a:lvl4pPr>
            <a:lvl5pPr marL="1686453" indent="0">
              <a:buNone/>
              <a:defRPr sz="831"/>
            </a:lvl5pPr>
            <a:lvl6pPr marL="2108063" indent="0">
              <a:buNone/>
              <a:defRPr sz="831"/>
            </a:lvl6pPr>
            <a:lvl7pPr marL="2529676" indent="0">
              <a:buNone/>
              <a:defRPr sz="831"/>
            </a:lvl7pPr>
            <a:lvl8pPr marL="2951289" indent="0">
              <a:buNone/>
              <a:defRPr sz="831"/>
            </a:lvl8pPr>
            <a:lvl9pPr marL="3372906" indent="0">
              <a:buNone/>
              <a:defRPr sz="831"/>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Calibri" panose="020F0502020204030204" pitchFamily="34" charset="0"/>
              </a:defRPr>
            </a:lvl1pPr>
          </a:lstStyle>
          <a:p>
            <a:pPr>
              <a:defRPr/>
            </a:pPr>
            <a:fld id="{CD7BBCFE-591B-4686-BB2D-9CD247977B02}" type="slidenum">
              <a:rPr lang="ja-JP" altLang="en-US"/>
              <a:pPr>
                <a:defRPr/>
              </a:pPr>
              <a:t>‹#›</a:t>
            </a:fld>
            <a:endParaRPr lang="ja-JP" altLang="en-US"/>
          </a:p>
        </p:txBody>
      </p:sp>
    </p:spTree>
    <p:extLst>
      <p:ext uri="{BB962C8B-B14F-4D97-AF65-F5344CB8AC3E}">
        <p14:creationId xmlns:p14="http://schemas.microsoft.com/office/powerpoint/2010/main" val="110123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30CB18D0-9E43-41BA-ABD6-60089F13BCED}" type="slidenum">
              <a:rPr lang="ja-JP" altLang="en-US"/>
              <a:pPr>
                <a:defRPr/>
              </a:pPr>
              <a:t>‹#›</a:t>
            </a:fld>
            <a:endParaRPr lang="ja-JP" altLang="en-US"/>
          </a:p>
        </p:txBody>
      </p:sp>
    </p:spTree>
    <p:extLst>
      <p:ext uri="{BB962C8B-B14F-4D97-AF65-F5344CB8AC3E}">
        <p14:creationId xmlns:p14="http://schemas.microsoft.com/office/powerpoint/2010/main" val="2386759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63" y="274763"/>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406" y="274763"/>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54E65325-B281-4BCB-956F-DF53713A6DBE}" type="slidenum">
              <a:rPr lang="ja-JP" altLang="en-US"/>
              <a:pPr>
                <a:defRPr/>
              </a:pPr>
              <a:t>‹#›</a:t>
            </a:fld>
            <a:endParaRPr lang="ja-JP" altLang="en-US"/>
          </a:p>
        </p:txBody>
      </p:sp>
    </p:spTree>
    <p:extLst>
      <p:ext uri="{BB962C8B-B14F-4D97-AF65-F5344CB8AC3E}">
        <p14:creationId xmlns:p14="http://schemas.microsoft.com/office/powerpoint/2010/main" val="1188365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8014" y="22852"/>
            <a:ext cx="9302687" cy="504056"/>
          </a:xfrm>
        </p:spPr>
        <p:txBody>
          <a:bodyPr>
            <a:noAutofit/>
          </a:bodyPr>
          <a:lstStyle>
            <a:lvl1pPr algn="ctr">
              <a:defRPr sz="2800">
                <a:latin typeface="HGP創英角ｺﾞｼｯｸUB" pitchFamily="50" charset="-128"/>
                <a:ea typeface="HGP創英角ｺﾞｼｯｸUB" pitchFamily="50" charset="-128"/>
              </a:defRPr>
            </a:lvl1pPr>
          </a:lstStyle>
          <a:p>
            <a:r>
              <a:rPr lang="ja-JP" altLang="en-US" dirty="0"/>
              <a:t>マスタ タイトルの書式設定</a:t>
            </a:r>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8" name="正方形/長方形 7"/>
          <p:cNvSpPr/>
          <p:nvPr userDrawn="1"/>
        </p:nvSpPr>
        <p:spPr>
          <a:xfrm>
            <a:off x="108012" y="548680"/>
            <a:ext cx="9669524" cy="72008"/>
          </a:xfrm>
          <a:prstGeom prst="rect">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anchor="ctr"/>
          <a:lstStyle>
            <a:defPPr>
              <a:defRPr lang="ja-JP"/>
            </a:defPPr>
            <a:lvl1pPr algn="l" rtl="0" fontAlgn="base">
              <a:spcBef>
                <a:spcPct val="0"/>
              </a:spcBef>
              <a:spcAft>
                <a:spcPct val="0"/>
              </a:spcAft>
              <a:defRPr kumimoji="1" sz="2000" kern="1200">
                <a:solidFill>
                  <a:schemeClr val="lt1"/>
                </a:solidFill>
                <a:latin typeface="+mn-lt"/>
                <a:ea typeface="+mn-ea"/>
                <a:cs typeface="+mn-cs"/>
              </a:defRPr>
            </a:lvl1pPr>
            <a:lvl2pPr marL="457200" algn="l" rtl="0" fontAlgn="base">
              <a:spcBef>
                <a:spcPct val="0"/>
              </a:spcBef>
              <a:spcAft>
                <a:spcPct val="0"/>
              </a:spcAft>
              <a:defRPr kumimoji="1" sz="2000" kern="1200">
                <a:solidFill>
                  <a:schemeClr val="lt1"/>
                </a:solidFill>
                <a:latin typeface="+mn-lt"/>
                <a:ea typeface="+mn-ea"/>
                <a:cs typeface="+mn-cs"/>
              </a:defRPr>
            </a:lvl2pPr>
            <a:lvl3pPr marL="914400" algn="l" rtl="0" fontAlgn="base">
              <a:spcBef>
                <a:spcPct val="0"/>
              </a:spcBef>
              <a:spcAft>
                <a:spcPct val="0"/>
              </a:spcAft>
              <a:defRPr kumimoji="1" sz="2000" kern="1200">
                <a:solidFill>
                  <a:schemeClr val="lt1"/>
                </a:solidFill>
                <a:latin typeface="+mn-lt"/>
                <a:ea typeface="+mn-ea"/>
                <a:cs typeface="+mn-cs"/>
              </a:defRPr>
            </a:lvl3pPr>
            <a:lvl4pPr marL="1371600" algn="l" rtl="0" fontAlgn="base">
              <a:spcBef>
                <a:spcPct val="0"/>
              </a:spcBef>
              <a:spcAft>
                <a:spcPct val="0"/>
              </a:spcAft>
              <a:defRPr kumimoji="1" sz="2000" kern="1200">
                <a:solidFill>
                  <a:schemeClr val="lt1"/>
                </a:solidFill>
                <a:latin typeface="+mn-lt"/>
                <a:ea typeface="+mn-ea"/>
                <a:cs typeface="+mn-cs"/>
              </a:defRPr>
            </a:lvl4pPr>
            <a:lvl5pPr marL="1828800" algn="l" rtl="0" fontAlgn="base">
              <a:spcBef>
                <a:spcPct val="0"/>
              </a:spcBef>
              <a:spcAft>
                <a:spcPct val="0"/>
              </a:spcAft>
              <a:defRPr kumimoji="1" sz="2000" kern="1200">
                <a:solidFill>
                  <a:schemeClr val="lt1"/>
                </a:solidFill>
                <a:latin typeface="+mn-lt"/>
                <a:ea typeface="+mn-ea"/>
                <a:cs typeface="+mn-cs"/>
              </a:defRPr>
            </a:lvl5pPr>
            <a:lvl6pPr marL="2286000" algn="l" defTabSz="914400" rtl="0" eaLnBrk="1" latinLnBrk="0" hangingPunct="1">
              <a:defRPr kumimoji="1" sz="2000" kern="1200">
                <a:solidFill>
                  <a:schemeClr val="lt1"/>
                </a:solidFill>
                <a:latin typeface="+mn-lt"/>
                <a:ea typeface="+mn-ea"/>
                <a:cs typeface="+mn-cs"/>
              </a:defRPr>
            </a:lvl6pPr>
            <a:lvl7pPr marL="2743200" algn="l" defTabSz="914400" rtl="0" eaLnBrk="1" latinLnBrk="0" hangingPunct="1">
              <a:defRPr kumimoji="1" sz="2000" kern="1200">
                <a:solidFill>
                  <a:schemeClr val="lt1"/>
                </a:solidFill>
                <a:latin typeface="+mn-lt"/>
                <a:ea typeface="+mn-ea"/>
                <a:cs typeface="+mn-cs"/>
              </a:defRPr>
            </a:lvl7pPr>
            <a:lvl8pPr marL="3200400" algn="l" defTabSz="914400" rtl="0" eaLnBrk="1" latinLnBrk="0" hangingPunct="1">
              <a:defRPr kumimoji="1" sz="2000" kern="1200">
                <a:solidFill>
                  <a:schemeClr val="lt1"/>
                </a:solidFill>
                <a:latin typeface="+mn-lt"/>
                <a:ea typeface="+mn-ea"/>
                <a:cs typeface="+mn-cs"/>
              </a:defRPr>
            </a:lvl8pPr>
            <a:lvl9pPr marL="3657600" algn="l" defTabSz="914400" rtl="0" eaLnBrk="1" latinLnBrk="0" hangingPunct="1">
              <a:defRPr kumimoji="1" sz="2000" kern="1200">
                <a:solidFill>
                  <a:schemeClr val="lt1"/>
                </a:solidFill>
                <a:latin typeface="+mn-lt"/>
                <a:ea typeface="+mn-ea"/>
                <a:cs typeface="+mn-cs"/>
              </a:defRPr>
            </a:lvl9pPr>
          </a:lstStyle>
          <a:p>
            <a:pPr algn="ctr">
              <a:defRPr/>
            </a:pPr>
            <a:endParaRPr lang="ja-JP" altLang="en-US">
              <a:solidFill>
                <a:prstClr val="white"/>
              </a:solidFill>
            </a:endParaRPr>
          </a:p>
        </p:txBody>
      </p:sp>
      <p:sp>
        <p:nvSpPr>
          <p:cNvPr id="10" name="スライド番号プレースホルダー 1"/>
          <p:cNvSpPr>
            <a:spLocks noGrp="1"/>
          </p:cNvSpPr>
          <p:nvPr>
            <p:ph type="sldNum" sz="quarter" idx="12"/>
          </p:nvPr>
        </p:nvSpPr>
        <p:spPr>
          <a:xfrm>
            <a:off x="9386250" y="27354"/>
            <a:ext cx="468000" cy="288000"/>
          </a:xfrm>
          <a:ln>
            <a:noFill/>
          </a:ln>
          <a:effectLst/>
          <a:scene3d>
            <a:camera prst="orthographicFront">
              <a:rot lat="0" lon="0" rev="0"/>
            </a:camera>
            <a:lightRig rig="chilly" dir="t">
              <a:rot lat="0" lon="0" rev="18480000"/>
            </a:lightRig>
          </a:scene3d>
          <a:sp3d prstMaterial="clear">
            <a:bevelT h="63500"/>
          </a:sp3d>
        </p:spPr>
        <p:style>
          <a:lnRef idx="1">
            <a:schemeClr val="accent3"/>
          </a:lnRef>
          <a:fillRef idx="3">
            <a:schemeClr val="accent3"/>
          </a:fillRef>
          <a:effectRef idx="2">
            <a:schemeClr val="accent3"/>
          </a:effectRef>
          <a:fontRef idx="minor">
            <a:schemeClr val="lt1"/>
          </a:fontRef>
        </p:style>
        <p:txBody>
          <a:bodyPr/>
          <a:lstStyle/>
          <a:p>
            <a:pPr algn="ctr"/>
            <a:fld id="{44C8CC77-7C3F-4F42-BE18-F028DB2765DB}" type="slidenum">
              <a:rPr kumimoji="1" lang="ja-JP" altLang="en-US" sz="1600" smtClean="0">
                <a:solidFill>
                  <a:schemeClr val="tx1"/>
                </a:solidFill>
                <a:latin typeface="Impact" pitchFamily="34" charset="0"/>
              </a:rPr>
              <a:pPr algn="ctr"/>
              <a:t>‹#›</a:t>
            </a:fld>
            <a:endParaRPr kumimoji="1" lang="ja-JP" altLang="en-US" sz="1600" dirty="0">
              <a:solidFill>
                <a:schemeClr val="tx1"/>
              </a:solidFill>
              <a:latin typeface="Impact" pitchFamily="34" charset="0"/>
            </a:endParaRPr>
          </a:p>
        </p:txBody>
      </p:sp>
    </p:spTree>
    <p:extLst>
      <p:ext uri="{BB962C8B-B14F-4D97-AF65-F5344CB8AC3E}">
        <p14:creationId xmlns:p14="http://schemas.microsoft.com/office/powerpoint/2010/main" val="427529483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userDrawn="1">
  <p:cSld name="タイトルとコンテンツ（事例用）">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476914"/>
          </a:xfrm>
        </p:spPr>
        <p:txBody>
          <a:bodyPr lIns="360000" tIns="0" rIns="360000" bIns="0">
            <a:noAutofit/>
          </a:bodyPr>
          <a:lstStyle>
            <a:lvl1pPr algn="just">
              <a:defRPr sz="1662">
                <a:latin typeface="HGP創英角ｺﾞｼｯｸUB" panose="020B0900000000000000" pitchFamily="50" charset="-128"/>
                <a:ea typeface="HGP創英角ｺﾞｼｯｸUB" panose="020B0900000000000000" pitchFamily="50" charset="-128"/>
              </a:defRPr>
            </a:lvl1pPr>
          </a:lstStyle>
          <a:p>
            <a:r>
              <a:rPr lang="ja-JP" altLang="en-US" dirty="0"/>
              <a:t>マスタ タイトルの書式設定</a:t>
            </a:r>
          </a:p>
        </p:txBody>
      </p:sp>
    </p:spTree>
    <p:extLst>
      <p:ext uri="{BB962C8B-B14F-4D97-AF65-F5344CB8AC3E}">
        <p14:creationId xmlns:p14="http://schemas.microsoft.com/office/powerpoint/2010/main" val="207446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1.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95300" y="22852"/>
            <a:ext cx="8915400" cy="633840"/>
          </a:xfrm>
        </p:spPr>
        <p:txBody>
          <a:bodyPr>
            <a:noAutofit/>
          </a:bodyPr>
          <a:lstStyle>
            <a:lvl1pPr>
              <a:defRPr sz="2215">
                <a:latin typeface="HGP創英角ｺﾞｼｯｸUB" panose="020B0900000000000000" pitchFamily="50" charset="-128"/>
                <a:ea typeface="HGP創英角ｺﾞｼｯｸUB" panose="020B0900000000000000" pitchFamily="50" charset="-128"/>
              </a:defRPr>
            </a:lvl1pPr>
          </a:lstStyle>
          <a:p>
            <a:r>
              <a:rPr kumimoji="1" lang="ja-JP" altLang="en-US" dirty="0"/>
              <a:t>マスタ タイトルの書式設定</a:t>
            </a:r>
            <a:br>
              <a:rPr kumimoji="1" lang="en-US" altLang="ja-JP" dirty="0"/>
            </a:br>
            <a:endParaRPr kumimoji="1" lang="ja-JP" altLang="en-US" dirty="0"/>
          </a:p>
        </p:txBody>
      </p:sp>
    </p:spTree>
    <p:extLst>
      <p:ext uri="{BB962C8B-B14F-4D97-AF65-F5344CB8AC3E}">
        <p14:creationId xmlns:p14="http://schemas.microsoft.com/office/powerpoint/2010/main" val="2271003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2931" y="155579"/>
            <a:ext cx="8915400" cy="357190"/>
          </a:xfrm>
        </p:spPr>
        <p:txBody>
          <a:bodyPr/>
          <a:lstStyle>
            <a:lvl1pPr>
              <a:defRPr sz="2215"/>
            </a:lvl1pPr>
          </a:lstStyle>
          <a:p>
            <a:r>
              <a:rPr lang="ja-JP" altLang="en-US" dirty="0"/>
              <a:t>マスタ タイトルの書式設定</a:t>
            </a:r>
          </a:p>
        </p:txBody>
      </p:sp>
      <p:sp>
        <p:nvSpPr>
          <p:cNvPr id="6" name="Rectangle 6"/>
          <p:cNvSpPr txBox="1">
            <a:spLocks noChangeArrowheads="1"/>
          </p:cNvSpPr>
          <p:nvPr userDrawn="1"/>
        </p:nvSpPr>
        <p:spPr bwMode="auto">
          <a:xfrm>
            <a:off x="10065570" y="512773"/>
            <a:ext cx="528663" cy="380999"/>
          </a:xfrm>
          <a:prstGeom prst="rect">
            <a:avLst/>
          </a:prstGeom>
          <a:noFill/>
          <a:ln w="9525">
            <a:solidFill>
              <a:schemeClr val="tx1"/>
            </a:solidFill>
            <a:miter lim="800000"/>
            <a:headEnd/>
            <a:tailEnd/>
          </a:ln>
          <a:effectLst/>
        </p:spPr>
        <p:txBody>
          <a:bodyPr vert="horz" wrap="square" lIns="84406" tIns="42203" rIns="84406" bIns="42203" numCol="1" anchor="t" anchorCtr="0" compatLnSpc="1">
            <a:prstTxWarp prst="textNoShape">
              <a:avLst/>
            </a:prstTxWarp>
          </a:bodyPr>
          <a:lstStyle>
            <a:defPPr>
              <a:defRPr lang="ja-JP"/>
            </a:defPPr>
            <a:lvl1pPr algn="ctr" rtl="0" fontAlgn="base">
              <a:spcBef>
                <a:spcPct val="0"/>
              </a:spcBef>
              <a:spcAft>
                <a:spcPct val="0"/>
              </a:spcAft>
              <a:defRPr kumimoji="1" sz="20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eaLnBrk="0" hangingPunct="0">
              <a:defRPr/>
            </a:pPr>
            <a:fld id="{48236ACB-74A0-4A36-A034-ABC20BAB5B0A}" type="slidenum">
              <a:rPr lang="en-US" altLang="ja-JP" sz="1846" smtClean="0">
                <a:solidFill>
                  <a:prstClr val="black"/>
                </a:solidFill>
              </a:rPr>
              <a:pPr eaLnBrk="0" hangingPunct="0">
                <a:defRPr/>
              </a:pPr>
              <a:t>‹#›</a:t>
            </a:fld>
            <a:endParaRPr lang="en-US" altLang="ja-JP" sz="1846" dirty="0">
              <a:solidFill>
                <a:prstClr val="black"/>
              </a:solidFill>
            </a:endParaRPr>
          </a:p>
        </p:txBody>
      </p:sp>
    </p:spTree>
    <p:extLst>
      <p:ext uri="{BB962C8B-B14F-4D97-AF65-F5344CB8AC3E}">
        <p14:creationId xmlns:p14="http://schemas.microsoft.com/office/powerpoint/2010/main" val="2123635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3.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404664"/>
          </a:xfrm>
        </p:spPr>
        <p:txBody>
          <a:bodyPr/>
          <a:lstStyle>
            <a:lvl1pPr algn="ctr">
              <a:defRPr sz="2215">
                <a:latin typeface="HGP創英角ｺﾞｼｯｸUB" pitchFamily="50" charset="-128"/>
                <a:ea typeface="HGP創英角ｺﾞｼｯｸUB" pitchFamily="50" charset="-128"/>
              </a:defRPr>
            </a:lvl1pPr>
          </a:lstStyle>
          <a:p>
            <a:r>
              <a:rPr lang="ja-JP" altLang="en-US" dirty="0"/>
              <a:t>マスタ タイトルの書式設定</a:t>
            </a:r>
          </a:p>
        </p:txBody>
      </p:sp>
      <p:sp>
        <p:nvSpPr>
          <p:cNvPr id="3" name="日付プレースホルダ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solidFill>
                <a:prstClr val="black">
                  <a:tint val="75000"/>
                </a:prstClr>
              </a:solidFill>
            </a:endParaRPr>
          </a:p>
        </p:txBody>
      </p:sp>
      <p:sp>
        <p:nvSpPr>
          <p:cNvPr id="6" name="スライド番号プレースホルダー 5"/>
          <p:cNvSpPr txBox="1">
            <a:spLocks/>
          </p:cNvSpPr>
          <p:nvPr userDrawn="1"/>
        </p:nvSpPr>
        <p:spPr>
          <a:xfrm>
            <a:off x="9355456" y="30484"/>
            <a:ext cx="504000" cy="365125"/>
          </a:xfrm>
          <a:prstGeom prst="rect">
            <a:avLst/>
          </a:prstGeom>
          <a:ln>
            <a:solidFill>
              <a:schemeClr val="tx1"/>
            </a:solidFill>
          </a:ln>
        </p:spPr>
        <p:txBody>
          <a:bodyPr/>
          <a:lstStyle>
            <a:defPPr>
              <a:defRPr lang="ja-JP"/>
            </a:defPPr>
            <a:lvl1pPr algn="ctr"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defRPr/>
            </a:pPr>
            <a:fld id="{97ED7679-5968-4860-A5A3-ED6D058F82DC}" type="slidenum">
              <a:rPr lang="ja-JP" altLang="en-US" sz="1477" smtClean="0">
                <a:solidFill>
                  <a:prstClr val="black"/>
                </a:solidFill>
              </a:rPr>
              <a:pPr>
                <a:defRPr/>
              </a:pPr>
              <a:t>‹#›</a:t>
            </a:fld>
            <a:endParaRPr lang="ja-JP" altLang="en-US" sz="1477" dirty="0">
              <a:solidFill>
                <a:prstClr val="black"/>
              </a:solidFill>
            </a:endParaRPr>
          </a:p>
        </p:txBody>
      </p:sp>
    </p:spTree>
    <p:extLst>
      <p:ext uri="{BB962C8B-B14F-4D97-AF65-F5344CB8AC3E}">
        <p14:creationId xmlns:p14="http://schemas.microsoft.com/office/powerpoint/2010/main" val="236429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90" y="2130626"/>
            <a:ext cx="84201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72" y="3886204"/>
            <a:ext cx="6934201" cy="1752600"/>
          </a:xfrm>
        </p:spPr>
        <p:txBody>
          <a:bodyPr/>
          <a:lstStyle>
            <a:lvl1pPr marL="0" indent="0" algn="ctr">
              <a:buNone/>
              <a:defRPr>
                <a:solidFill>
                  <a:schemeClr val="tx1">
                    <a:tint val="75000"/>
                  </a:schemeClr>
                </a:solidFill>
              </a:defRPr>
            </a:lvl1pPr>
            <a:lvl2pPr marL="456737" indent="0" algn="ctr">
              <a:buNone/>
              <a:defRPr>
                <a:solidFill>
                  <a:schemeClr val="tx1">
                    <a:tint val="75000"/>
                  </a:schemeClr>
                </a:solidFill>
              </a:defRPr>
            </a:lvl2pPr>
            <a:lvl3pPr marL="913473" indent="0" algn="ctr">
              <a:buNone/>
              <a:defRPr>
                <a:solidFill>
                  <a:schemeClr val="tx1">
                    <a:tint val="75000"/>
                  </a:schemeClr>
                </a:solidFill>
              </a:defRPr>
            </a:lvl3pPr>
            <a:lvl4pPr marL="1370207" indent="0" algn="ctr">
              <a:buNone/>
              <a:defRPr>
                <a:solidFill>
                  <a:schemeClr val="tx1">
                    <a:tint val="75000"/>
                  </a:schemeClr>
                </a:solidFill>
              </a:defRPr>
            </a:lvl4pPr>
            <a:lvl5pPr marL="1826945" indent="0" algn="ctr">
              <a:buNone/>
              <a:defRPr>
                <a:solidFill>
                  <a:schemeClr val="tx1">
                    <a:tint val="75000"/>
                  </a:schemeClr>
                </a:solidFill>
              </a:defRPr>
            </a:lvl5pPr>
            <a:lvl6pPr marL="2283678" indent="0" algn="ctr">
              <a:buNone/>
              <a:defRPr>
                <a:solidFill>
                  <a:schemeClr val="tx1">
                    <a:tint val="75000"/>
                  </a:schemeClr>
                </a:solidFill>
              </a:defRPr>
            </a:lvl6pPr>
            <a:lvl7pPr marL="2740414" indent="0" algn="ctr">
              <a:buNone/>
              <a:defRPr>
                <a:solidFill>
                  <a:schemeClr val="tx1">
                    <a:tint val="75000"/>
                  </a:schemeClr>
                </a:solidFill>
              </a:defRPr>
            </a:lvl7pPr>
            <a:lvl8pPr marL="3197150" indent="0" algn="ctr">
              <a:buNone/>
              <a:defRPr>
                <a:solidFill>
                  <a:schemeClr val="tx1">
                    <a:tint val="75000"/>
                  </a:schemeClr>
                </a:solidFill>
              </a:defRPr>
            </a:lvl8pPr>
            <a:lvl9pPr marL="365389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66F91635-9588-49BE-AAA4-28C4730D594D}" type="slidenum">
              <a:rPr lang="ja-JP" altLang="en-US"/>
              <a:pPr>
                <a:defRPr/>
              </a:pPr>
              <a:t>‹#›</a:t>
            </a:fld>
            <a:endParaRPr lang="ja-JP" altLang="en-US"/>
          </a:p>
        </p:txBody>
      </p:sp>
      <p:sp>
        <p:nvSpPr>
          <p:cNvPr id="8" name="正方形/長方形 7"/>
          <p:cNvSpPr/>
          <p:nvPr userDrawn="1"/>
        </p:nvSpPr>
        <p:spPr>
          <a:xfrm>
            <a:off x="0" y="476672"/>
            <a:ext cx="9906000" cy="72008"/>
          </a:xfrm>
          <a:prstGeom prst="rect">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anchor="ctr"/>
          <a:lstStyle>
            <a:defPPr>
              <a:defRPr lang="ja-JP"/>
            </a:defPPr>
            <a:lvl1pPr algn="l" rtl="0" fontAlgn="base">
              <a:spcBef>
                <a:spcPct val="0"/>
              </a:spcBef>
              <a:spcAft>
                <a:spcPct val="0"/>
              </a:spcAft>
              <a:defRPr kumimoji="1" sz="2000" kern="1200">
                <a:solidFill>
                  <a:schemeClr val="lt1"/>
                </a:solidFill>
                <a:latin typeface="+mn-lt"/>
                <a:ea typeface="+mn-ea"/>
                <a:cs typeface="+mn-cs"/>
              </a:defRPr>
            </a:lvl1pPr>
            <a:lvl2pPr marL="457200" algn="l" rtl="0" fontAlgn="base">
              <a:spcBef>
                <a:spcPct val="0"/>
              </a:spcBef>
              <a:spcAft>
                <a:spcPct val="0"/>
              </a:spcAft>
              <a:defRPr kumimoji="1" sz="2000" kern="1200">
                <a:solidFill>
                  <a:schemeClr val="lt1"/>
                </a:solidFill>
                <a:latin typeface="+mn-lt"/>
                <a:ea typeface="+mn-ea"/>
                <a:cs typeface="+mn-cs"/>
              </a:defRPr>
            </a:lvl2pPr>
            <a:lvl3pPr marL="914400" algn="l" rtl="0" fontAlgn="base">
              <a:spcBef>
                <a:spcPct val="0"/>
              </a:spcBef>
              <a:spcAft>
                <a:spcPct val="0"/>
              </a:spcAft>
              <a:defRPr kumimoji="1" sz="2000" kern="1200">
                <a:solidFill>
                  <a:schemeClr val="lt1"/>
                </a:solidFill>
                <a:latin typeface="+mn-lt"/>
                <a:ea typeface="+mn-ea"/>
                <a:cs typeface="+mn-cs"/>
              </a:defRPr>
            </a:lvl3pPr>
            <a:lvl4pPr marL="1371600" algn="l" rtl="0" fontAlgn="base">
              <a:spcBef>
                <a:spcPct val="0"/>
              </a:spcBef>
              <a:spcAft>
                <a:spcPct val="0"/>
              </a:spcAft>
              <a:defRPr kumimoji="1" sz="2000" kern="1200">
                <a:solidFill>
                  <a:schemeClr val="lt1"/>
                </a:solidFill>
                <a:latin typeface="+mn-lt"/>
                <a:ea typeface="+mn-ea"/>
                <a:cs typeface="+mn-cs"/>
              </a:defRPr>
            </a:lvl4pPr>
            <a:lvl5pPr marL="1828800" algn="l" rtl="0" fontAlgn="base">
              <a:spcBef>
                <a:spcPct val="0"/>
              </a:spcBef>
              <a:spcAft>
                <a:spcPct val="0"/>
              </a:spcAft>
              <a:defRPr kumimoji="1" sz="2000" kern="1200">
                <a:solidFill>
                  <a:schemeClr val="lt1"/>
                </a:solidFill>
                <a:latin typeface="+mn-lt"/>
                <a:ea typeface="+mn-ea"/>
                <a:cs typeface="+mn-cs"/>
              </a:defRPr>
            </a:lvl5pPr>
            <a:lvl6pPr marL="2286000" algn="l" defTabSz="914400" rtl="0" eaLnBrk="1" latinLnBrk="0" hangingPunct="1">
              <a:defRPr kumimoji="1" sz="2000" kern="1200">
                <a:solidFill>
                  <a:schemeClr val="lt1"/>
                </a:solidFill>
                <a:latin typeface="+mn-lt"/>
                <a:ea typeface="+mn-ea"/>
                <a:cs typeface="+mn-cs"/>
              </a:defRPr>
            </a:lvl6pPr>
            <a:lvl7pPr marL="2743200" algn="l" defTabSz="914400" rtl="0" eaLnBrk="1" latinLnBrk="0" hangingPunct="1">
              <a:defRPr kumimoji="1" sz="2000" kern="1200">
                <a:solidFill>
                  <a:schemeClr val="lt1"/>
                </a:solidFill>
                <a:latin typeface="+mn-lt"/>
                <a:ea typeface="+mn-ea"/>
                <a:cs typeface="+mn-cs"/>
              </a:defRPr>
            </a:lvl7pPr>
            <a:lvl8pPr marL="3200400" algn="l" defTabSz="914400" rtl="0" eaLnBrk="1" latinLnBrk="0" hangingPunct="1">
              <a:defRPr kumimoji="1" sz="2000" kern="1200">
                <a:solidFill>
                  <a:schemeClr val="lt1"/>
                </a:solidFill>
                <a:latin typeface="+mn-lt"/>
                <a:ea typeface="+mn-ea"/>
                <a:cs typeface="+mn-cs"/>
              </a:defRPr>
            </a:lvl8pPr>
            <a:lvl9pPr marL="3657600" algn="l" defTabSz="914400" rtl="0" eaLnBrk="1" latinLnBrk="0" hangingPunct="1">
              <a:defRPr kumimoji="1" sz="2000" kern="1200">
                <a:solidFill>
                  <a:schemeClr val="lt1"/>
                </a:solidFill>
                <a:latin typeface="+mn-lt"/>
                <a:ea typeface="+mn-ea"/>
                <a:cs typeface="+mn-cs"/>
              </a:defRPr>
            </a:lvl9pPr>
          </a:lstStyle>
          <a:p>
            <a:pPr algn="ctr">
              <a:defRPr/>
            </a:pPr>
            <a:endParaRPr lang="ja-JP" altLang="en-US" sz="2000">
              <a:solidFill>
                <a:prstClr val="white"/>
              </a:solidFill>
            </a:endParaRPr>
          </a:p>
        </p:txBody>
      </p:sp>
    </p:spTree>
    <p:extLst>
      <p:ext uri="{BB962C8B-B14F-4D97-AF65-F5344CB8AC3E}">
        <p14:creationId xmlns:p14="http://schemas.microsoft.com/office/powerpoint/2010/main" val="4188347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71D093AD-C687-4D7A-B9E0-8D2106E4FBEF}" type="slidenum">
              <a:rPr lang="ja-JP" altLang="en-US"/>
              <a:pPr>
                <a:defRPr/>
              </a:pPr>
              <a:t>‹#›</a:t>
            </a:fld>
            <a:endParaRPr lang="ja-JP" altLang="en-US"/>
          </a:p>
        </p:txBody>
      </p:sp>
      <p:sp>
        <p:nvSpPr>
          <p:cNvPr id="7" name="正方形/長方形 6"/>
          <p:cNvSpPr/>
          <p:nvPr userDrawn="1"/>
        </p:nvSpPr>
        <p:spPr>
          <a:xfrm>
            <a:off x="0" y="476672"/>
            <a:ext cx="9906000" cy="72008"/>
          </a:xfrm>
          <a:prstGeom prst="rect">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anchor="ctr"/>
          <a:lstStyle>
            <a:defPPr>
              <a:defRPr lang="ja-JP"/>
            </a:defPPr>
            <a:lvl1pPr algn="l" rtl="0" fontAlgn="base">
              <a:spcBef>
                <a:spcPct val="0"/>
              </a:spcBef>
              <a:spcAft>
                <a:spcPct val="0"/>
              </a:spcAft>
              <a:defRPr kumimoji="1" sz="2000" kern="1200">
                <a:solidFill>
                  <a:schemeClr val="lt1"/>
                </a:solidFill>
                <a:latin typeface="+mn-lt"/>
                <a:ea typeface="+mn-ea"/>
                <a:cs typeface="+mn-cs"/>
              </a:defRPr>
            </a:lvl1pPr>
            <a:lvl2pPr marL="457200" algn="l" rtl="0" fontAlgn="base">
              <a:spcBef>
                <a:spcPct val="0"/>
              </a:spcBef>
              <a:spcAft>
                <a:spcPct val="0"/>
              </a:spcAft>
              <a:defRPr kumimoji="1" sz="2000" kern="1200">
                <a:solidFill>
                  <a:schemeClr val="lt1"/>
                </a:solidFill>
                <a:latin typeface="+mn-lt"/>
                <a:ea typeface="+mn-ea"/>
                <a:cs typeface="+mn-cs"/>
              </a:defRPr>
            </a:lvl2pPr>
            <a:lvl3pPr marL="914400" algn="l" rtl="0" fontAlgn="base">
              <a:spcBef>
                <a:spcPct val="0"/>
              </a:spcBef>
              <a:spcAft>
                <a:spcPct val="0"/>
              </a:spcAft>
              <a:defRPr kumimoji="1" sz="2000" kern="1200">
                <a:solidFill>
                  <a:schemeClr val="lt1"/>
                </a:solidFill>
                <a:latin typeface="+mn-lt"/>
                <a:ea typeface="+mn-ea"/>
                <a:cs typeface="+mn-cs"/>
              </a:defRPr>
            </a:lvl3pPr>
            <a:lvl4pPr marL="1371600" algn="l" rtl="0" fontAlgn="base">
              <a:spcBef>
                <a:spcPct val="0"/>
              </a:spcBef>
              <a:spcAft>
                <a:spcPct val="0"/>
              </a:spcAft>
              <a:defRPr kumimoji="1" sz="2000" kern="1200">
                <a:solidFill>
                  <a:schemeClr val="lt1"/>
                </a:solidFill>
                <a:latin typeface="+mn-lt"/>
                <a:ea typeface="+mn-ea"/>
                <a:cs typeface="+mn-cs"/>
              </a:defRPr>
            </a:lvl4pPr>
            <a:lvl5pPr marL="1828800" algn="l" rtl="0" fontAlgn="base">
              <a:spcBef>
                <a:spcPct val="0"/>
              </a:spcBef>
              <a:spcAft>
                <a:spcPct val="0"/>
              </a:spcAft>
              <a:defRPr kumimoji="1" sz="2000" kern="1200">
                <a:solidFill>
                  <a:schemeClr val="lt1"/>
                </a:solidFill>
                <a:latin typeface="+mn-lt"/>
                <a:ea typeface="+mn-ea"/>
                <a:cs typeface="+mn-cs"/>
              </a:defRPr>
            </a:lvl5pPr>
            <a:lvl6pPr marL="2286000" algn="l" defTabSz="914400" rtl="0" eaLnBrk="1" latinLnBrk="0" hangingPunct="1">
              <a:defRPr kumimoji="1" sz="2000" kern="1200">
                <a:solidFill>
                  <a:schemeClr val="lt1"/>
                </a:solidFill>
                <a:latin typeface="+mn-lt"/>
                <a:ea typeface="+mn-ea"/>
                <a:cs typeface="+mn-cs"/>
              </a:defRPr>
            </a:lvl6pPr>
            <a:lvl7pPr marL="2743200" algn="l" defTabSz="914400" rtl="0" eaLnBrk="1" latinLnBrk="0" hangingPunct="1">
              <a:defRPr kumimoji="1" sz="2000" kern="1200">
                <a:solidFill>
                  <a:schemeClr val="lt1"/>
                </a:solidFill>
                <a:latin typeface="+mn-lt"/>
                <a:ea typeface="+mn-ea"/>
                <a:cs typeface="+mn-cs"/>
              </a:defRPr>
            </a:lvl7pPr>
            <a:lvl8pPr marL="3200400" algn="l" defTabSz="914400" rtl="0" eaLnBrk="1" latinLnBrk="0" hangingPunct="1">
              <a:defRPr kumimoji="1" sz="2000" kern="1200">
                <a:solidFill>
                  <a:schemeClr val="lt1"/>
                </a:solidFill>
                <a:latin typeface="+mn-lt"/>
                <a:ea typeface="+mn-ea"/>
                <a:cs typeface="+mn-cs"/>
              </a:defRPr>
            </a:lvl8pPr>
            <a:lvl9pPr marL="3657600" algn="l" defTabSz="914400" rtl="0" eaLnBrk="1" latinLnBrk="0" hangingPunct="1">
              <a:defRPr kumimoji="1" sz="2000" kern="1200">
                <a:solidFill>
                  <a:schemeClr val="lt1"/>
                </a:solidFill>
                <a:latin typeface="+mn-lt"/>
                <a:ea typeface="+mn-ea"/>
                <a:cs typeface="+mn-cs"/>
              </a:defRPr>
            </a:lvl9pPr>
          </a:lstStyle>
          <a:p>
            <a:pPr algn="ctr">
              <a:defRPr/>
            </a:pPr>
            <a:endParaRPr lang="ja-JP" altLang="en-US" sz="2000">
              <a:solidFill>
                <a:prstClr val="white"/>
              </a:solidFill>
            </a:endParaRPr>
          </a:p>
        </p:txBody>
      </p:sp>
    </p:spTree>
    <p:extLst>
      <p:ext uri="{BB962C8B-B14F-4D97-AF65-F5344CB8AC3E}">
        <p14:creationId xmlns:p14="http://schemas.microsoft.com/office/powerpoint/2010/main" val="2949734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93" y="4407089"/>
            <a:ext cx="8420101"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93" y="2906771"/>
            <a:ext cx="8420101" cy="1500187"/>
          </a:xfrm>
        </p:spPr>
        <p:txBody>
          <a:bodyPr anchor="b"/>
          <a:lstStyle>
            <a:lvl1pPr marL="0" indent="0">
              <a:buNone/>
              <a:defRPr sz="2000">
                <a:solidFill>
                  <a:schemeClr val="tx1">
                    <a:tint val="75000"/>
                  </a:schemeClr>
                </a:solidFill>
              </a:defRPr>
            </a:lvl1pPr>
            <a:lvl2pPr marL="456737" indent="0">
              <a:buNone/>
              <a:defRPr sz="1800">
                <a:solidFill>
                  <a:schemeClr val="tx1">
                    <a:tint val="75000"/>
                  </a:schemeClr>
                </a:solidFill>
              </a:defRPr>
            </a:lvl2pPr>
            <a:lvl3pPr marL="913473" indent="0">
              <a:buNone/>
              <a:defRPr sz="1600">
                <a:solidFill>
                  <a:schemeClr val="tx1">
                    <a:tint val="75000"/>
                  </a:schemeClr>
                </a:solidFill>
              </a:defRPr>
            </a:lvl3pPr>
            <a:lvl4pPr marL="1370207" indent="0">
              <a:buNone/>
              <a:defRPr sz="1400">
                <a:solidFill>
                  <a:schemeClr val="tx1">
                    <a:tint val="75000"/>
                  </a:schemeClr>
                </a:solidFill>
              </a:defRPr>
            </a:lvl4pPr>
            <a:lvl5pPr marL="1826945" indent="0">
              <a:buNone/>
              <a:defRPr sz="1400">
                <a:solidFill>
                  <a:schemeClr val="tx1">
                    <a:tint val="75000"/>
                  </a:schemeClr>
                </a:solidFill>
              </a:defRPr>
            </a:lvl5pPr>
            <a:lvl6pPr marL="2283678" indent="0">
              <a:buNone/>
              <a:defRPr sz="1400">
                <a:solidFill>
                  <a:schemeClr val="tx1">
                    <a:tint val="75000"/>
                  </a:schemeClr>
                </a:solidFill>
              </a:defRPr>
            </a:lvl6pPr>
            <a:lvl7pPr marL="2740414" indent="0">
              <a:buNone/>
              <a:defRPr sz="1400">
                <a:solidFill>
                  <a:schemeClr val="tx1">
                    <a:tint val="75000"/>
                  </a:schemeClr>
                </a:solidFill>
              </a:defRPr>
            </a:lvl7pPr>
            <a:lvl8pPr marL="3197150" indent="0">
              <a:buNone/>
              <a:defRPr sz="1400">
                <a:solidFill>
                  <a:schemeClr val="tx1">
                    <a:tint val="75000"/>
                  </a:schemeClr>
                </a:solidFill>
              </a:defRPr>
            </a:lvl8pPr>
            <a:lvl9pPr marL="365389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2E247EB1-B0AF-4294-9CE6-9D381E622B40}" type="slidenum">
              <a:rPr lang="ja-JP" altLang="en-US"/>
              <a:pPr>
                <a:defRPr/>
              </a:pPr>
              <a:t>‹#›</a:t>
            </a:fld>
            <a:endParaRPr lang="ja-JP" altLang="en-US"/>
          </a:p>
        </p:txBody>
      </p:sp>
    </p:spTree>
    <p:extLst>
      <p:ext uri="{BB962C8B-B14F-4D97-AF65-F5344CB8AC3E}">
        <p14:creationId xmlns:p14="http://schemas.microsoft.com/office/powerpoint/2010/main" val="1005570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77" y="1600229"/>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77" y="1600229"/>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Calibri" panose="020F0502020204030204" pitchFamily="34" charset="0"/>
              </a:defRPr>
            </a:lvl1pPr>
          </a:lstStyle>
          <a:p>
            <a:pPr>
              <a:defRPr/>
            </a:pPr>
            <a:fld id="{59AD829A-A3B1-486A-98FB-17F0D15D4351}" type="slidenum">
              <a:rPr lang="ja-JP" altLang="en-US"/>
              <a:pPr>
                <a:defRPr/>
              </a:pPr>
              <a:t>‹#›</a:t>
            </a:fld>
            <a:endParaRPr lang="ja-JP" altLang="en-US"/>
          </a:p>
        </p:txBody>
      </p:sp>
    </p:spTree>
    <p:extLst>
      <p:ext uri="{BB962C8B-B14F-4D97-AF65-F5344CB8AC3E}">
        <p14:creationId xmlns:p14="http://schemas.microsoft.com/office/powerpoint/2010/main" val="240419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28" y="1535113"/>
            <a:ext cx="4376738" cy="639762"/>
          </a:xfrm>
        </p:spPr>
        <p:txBody>
          <a:bodyPr anchor="b"/>
          <a:lstStyle>
            <a:lvl1pPr marL="0" indent="0">
              <a:buNone/>
              <a:defRPr sz="2400" b="1"/>
            </a:lvl1pPr>
            <a:lvl2pPr marL="456737" indent="0">
              <a:buNone/>
              <a:defRPr sz="2000" b="1"/>
            </a:lvl2pPr>
            <a:lvl3pPr marL="913473" indent="0">
              <a:buNone/>
              <a:defRPr sz="1800" b="1"/>
            </a:lvl3pPr>
            <a:lvl4pPr marL="1370207" indent="0">
              <a:buNone/>
              <a:defRPr sz="1600" b="1"/>
            </a:lvl4pPr>
            <a:lvl5pPr marL="1826945" indent="0">
              <a:buNone/>
              <a:defRPr sz="1600" b="1"/>
            </a:lvl5pPr>
            <a:lvl6pPr marL="2283678" indent="0">
              <a:buNone/>
              <a:defRPr sz="1600" b="1"/>
            </a:lvl6pPr>
            <a:lvl7pPr marL="2740414" indent="0">
              <a:buNone/>
              <a:defRPr sz="1600" b="1"/>
            </a:lvl7pPr>
            <a:lvl8pPr marL="3197150" indent="0">
              <a:buNone/>
              <a:defRPr sz="1600" b="1"/>
            </a:lvl8pPr>
            <a:lvl9pPr marL="365389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28" y="2174887"/>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51" y="1535113"/>
            <a:ext cx="4378325" cy="639762"/>
          </a:xfrm>
        </p:spPr>
        <p:txBody>
          <a:bodyPr anchor="b"/>
          <a:lstStyle>
            <a:lvl1pPr marL="0" indent="0">
              <a:buNone/>
              <a:defRPr sz="2400" b="1"/>
            </a:lvl1pPr>
            <a:lvl2pPr marL="456737" indent="0">
              <a:buNone/>
              <a:defRPr sz="2000" b="1"/>
            </a:lvl2pPr>
            <a:lvl3pPr marL="913473" indent="0">
              <a:buNone/>
              <a:defRPr sz="1800" b="1"/>
            </a:lvl3pPr>
            <a:lvl4pPr marL="1370207" indent="0">
              <a:buNone/>
              <a:defRPr sz="1600" b="1"/>
            </a:lvl4pPr>
            <a:lvl5pPr marL="1826945" indent="0">
              <a:buNone/>
              <a:defRPr sz="1600" b="1"/>
            </a:lvl5pPr>
            <a:lvl6pPr marL="2283678" indent="0">
              <a:buNone/>
              <a:defRPr sz="1600" b="1"/>
            </a:lvl6pPr>
            <a:lvl7pPr marL="2740414" indent="0">
              <a:buNone/>
              <a:defRPr sz="1600" b="1"/>
            </a:lvl7pPr>
            <a:lvl8pPr marL="3197150" indent="0">
              <a:buNone/>
              <a:defRPr sz="1600" b="1"/>
            </a:lvl8pPr>
            <a:lvl9pPr marL="365389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51" y="2174887"/>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8" name="フッター プレースホルダー 7"/>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a:defRPr>
                <a:latin typeface="Calibri" panose="020F0502020204030204" pitchFamily="34" charset="0"/>
              </a:defRPr>
            </a:lvl1pPr>
          </a:lstStyle>
          <a:p>
            <a:pPr>
              <a:defRPr/>
            </a:pPr>
            <a:fld id="{C6B1E10B-2882-4CE7-8ADD-F8187B375C28}" type="slidenum">
              <a:rPr lang="ja-JP" altLang="en-US"/>
              <a:pPr>
                <a:defRPr/>
              </a:pPr>
              <a:t>‹#›</a:t>
            </a:fld>
            <a:endParaRPr lang="ja-JP" altLang="en-US"/>
          </a:p>
        </p:txBody>
      </p:sp>
    </p:spTree>
    <p:extLst>
      <p:ext uri="{BB962C8B-B14F-4D97-AF65-F5344CB8AC3E}">
        <p14:creationId xmlns:p14="http://schemas.microsoft.com/office/powerpoint/2010/main" val="1111945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4" name="フッター プレースホルダー 3"/>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a:defRPr>
                <a:latin typeface="Calibri" panose="020F0502020204030204" pitchFamily="34" charset="0"/>
              </a:defRPr>
            </a:lvl1pPr>
          </a:lstStyle>
          <a:p>
            <a:pPr>
              <a:defRPr/>
            </a:pPr>
            <a:fld id="{BA989055-9D4B-4FD9-A61E-BAC9937262F8}" type="slidenum">
              <a:rPr lang="ja-JP" altLang="en-US"/>
              <a:pPr>
                <a:defRPr/>
              </a:pPr>
              <a:t>‹#›</a:t>
            </a:fld>
            <a:endParaRPr lang="ja-JP" altLang="en-US"/>
          </a:p>
        </p:txBody>
      </p:sp>
    </p:spTree>
    <p:extLst>
      <p:ext uri="{BB962C8B-B14F-4D97-AF65-F5344CB8AC3E}">
        <p14:creationId xmlns:p14="http://schemas.microsoft.com/office/powerpoint/2010/main" val="2281860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5_タイトルとコンテンツ">
    <p:spTree>
      <p:nvGrpSpPr>
        <p:cNvPr id="1" name=""/>
        <p:cNvGrpSpPr/>
        <p:nvPr/>
      </p:nvGrpSpPr>
      <p:grpSpPr>
        <a:xfrm>
          <a:off x="0" y="0"/>
          <a:ext cx="0" cy="0"/>
          <a:chOff x="0" y="0"/>
          <a:chExt cx="0" cy="0"/>
        </a:xfrm>
      </p:grpSpPr>
      <p:cxnSp>
        <p:nvCxnSpPr>
          <p:cNvPr id="2" name="直線コネクタ 6"/>
          <p:cNvCxnSpPr>
            <a:cxnSpLocks noChangeShapeType="1"/>
          </p:cNvCxnSpPr>
          <p:nvPr userDrawn="1"/>
        </p:nvCxnSpPr>
        <p:spPr bwMode="auto">
          <a:xfrm>
            <a:off x="0" y="401638"/>
            <a:ext cx="9906000"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3" name="スライド番号プレースホルダ 2"/>
          <p:cNvSpPr txBox="1">
            <a:spLocks/>
          </p:cNvSpPr>
          <p:nvPr userDrawn="1"/>
        </p:nvSpPr>
        <p:spPr bwMode="auto">
          <a:xfrm>
            <a:off x="9402763" y="33338"/>
            <a:ext cx="436562"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chorCtr="1"/>
          <a:lstStyle>
            <a:lvl1pPr eaLnBrk="0" hangingPunct="0">
              <a:defRPr kumimoji="1" sz="2000">
                <a:solidFill>
                  <a:schemeClr val="tx1"/>
                </a:solidFill>
                <a:latin typeface="Arial" pitchFamily="34" charset="0"/>
                <a:ea typeface="ＭＳ Ｐゴシック" pitchFamily="50" charset="-128"/>
              </a:defRPr>
            </a:lvl1pPr>
            <a:lvl2pPr marL="742950" indent="-285750" eaLnBrk="0" hangingPunct="0">
              <a:defRPr kumimoji="1" sz="2000">
                <a:solidFill>
                  <a:schemeClr val="tx1"/>
                </a:solidFill>
                <a:latin typeface="Arial" pitchFamily="34" charset="0"/>
                <a:ea typeface="ＭＳ Ｐゴシック" pitchFamily="50" charset="-128"/>
              </a:defRPr>
            </a:lvl2pPr>
            <a:lvl3pPr marL="1143000" indent="-228600" eaLnBrk="0" hangingPunct="0">
              <a:defRPr kumimoji="1" sz="2000">
                <a:solidFill>
                  <a:schemeClr val="tx1"/>
                </a:solidFill>
                <a:latin typeface="Arial" pitchFamily="34" charset="0"/>
                <a:ea typeface="ＭＳ Ｐゴシック" pitchFamily="50" charset="-128"/>
              </a:defRPr>
            </a:lvl3pPr>
            <a:lvl4pPr marL="1600200" indent="-228600" eaLnBrk="0" hangingPunct="0">
              <a:defRPr kumimoji="1" sz="2000">
                <a:solidFill>
                  <a:schemeClr val="tx1"/>
                </a:solidFill>
                <a:latin typeface="Arial" pitchFamily="34" charset="0"/>
                <a:ea typeface="ＭＳ Ｐゴシック" pitchFamily="50" charset="-128"/>
              </a:defRPr>
            </a:lvl4pPr>
            <a:lvl5pPr marL="2057400" indent="-228600" eaLnBrk="0" hangingPunct="0">
              <a:defRPr kumimoji="1" sz="20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defRPr/>
            </a:pPr>
            <a:fld id="{31CAAB5E-9E07-4855-BCC0-90E42B101207}" type="slidenum">
              <a:rPr kumimoji="0" lang="en-US" altLang="ja-JP" sz="1200" smtClean="0">
                <a:solidFill>
                  <a:srgbClr val="000000"/>
                </a:solidFill>
                <a:latin typeface="Calibri" pitchFamily="34" charset="0"/>
              </a:rPr>
              <a:pPr algn="ctr" eaLnBrk="1" fontAlgn="base" hangingPunct="1">
                <a:spcBef>
                  <a:spcPct val="0"/>
                </a:spcBef>
                <a:spcAft>
                  <a:spcPct val="0"/>
                </a:spcAft>
                <a:defRPr/>
              </a:pPr>
              <a:t>‹#›</a:t>
            </a:fld>
            <a:endParaRPr kumimoji="0" lang="en-US" altLang="ja-JP" sz="1200">
              <a:solidFill>
                <a:srgbClr val="000000"/>
              </a:solidFill>
              <a:latin typeface="Calibri" pitchFamily="34" charset="0"/>
            </a:endParaRPr>
          </a:p>
        </p:txBody>
      </p:sp>
    </p:spTree>
    <p:extLst>
      <p:ext uri="{BB962C8B-B14F-4D97-AF65-F5344CB8AC3E}">
        <p14:creationId xmlns:p14="http://schemas.microsoft.com/office/powerpoint/2010/main" val="551180200"/>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3" name="フッター プレースホルダー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a:defRPr>
                <a:latin typeface="Calibri" panose="020F0502020204030204" pitchFamily="34" charset="0"/>
              </a:defRPr>
            </a:lvl1pPr>
          </a:lstStyle>
          <a:p>
            <a:pPr>
              <a:defRPr/>
            </a:pPr>
            <a:fld id="{FEC3DFAD-F373-428E-BAB8-30DBDFDEED58}" type="slidenum">
              <a:rPr lang="ja-JP" altLang="en-US"/>
              <a:pPr>
                <a:defRPr/>
              </a:pPr>
              <a:t>‹#›</a:t>
            </a:fld>
            <a:endParaRPr lang="ja-JP" altLang="en-US"/>
          </a:p>
        </p:txBody>
      </p:sp>
    </p:spTree>
    <p:extLst>
      <p:ext uri="{BB962C8B-B14F-4D97-AF65-F5344CB8AC3E}">
        <p14:creationId xmlns:p14="http://schemas.microsoft.com/office/powerpoint/2010/main" val="2707859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2"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42" y="273181"/>
            <a:ext cx="553720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22" y="1435131"/>
            <a:ext cx="3259138" cy="4691063"/>
          </a:xfrm>
        </p:spPr>
        <p:txBody>
          <a:bodyPr/>
          <a:lstStyle>
            <a:lvl1pPr marL="0" indent="0">
              <a:buNone/>
              <a:defRPr sz="1400"/>
            </a:lvl1pPr>
            <a:lvl2pPr marL="456737" indent="0">
              <a:buNone/>
              <a:defRPr sz="1200"/>
            </a:lvl2pPr>
            <a:lvl3pPr marL="913473" indent="0">
              <a:buNone/>
              <a:defRPr sz="1000"/>
            </a:lvl3pPr>
            <a:lvl4pPr marL="1370207" indent="0">
              <a:buNone/>
              <a:defRPr sz="900"/>
            </a:lvl4pPr>
            <a:lvl5pPr marL="1826945" indent="0">
              <a:buNone/>
              <a:defRPr sz="900"/>
            </a:lvl5pPr>
            <a:lvl6pPr marL="2283678" indent="0">
              <a:buNone/>
              <a:defRPr sz="900"/>
            </a:lvl6pPr>
            <a:lvl7pPr marL="2740414" indent="0">
              <a:buNone/>
              <a:defRPr sz="900"/>
            </a:lvl7pPr>
            <a:lvl8pPr marL="3197150" indent="0">
              <a:buNone/>
              <a:defRPr sz="900"/>
            </a:lvl8pPr>
            <a:lvl9pPr marL="365389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Calibri" panose="020F0502020204030204" pitchFamily="34" charset="0"/>
              </a:defRPr>
            </a:lvl1pPr>
          </a:lstStyle>
          <a:p>
            <a:pPr>
              <a:defRPr/>
            </a:pPr>
            <a:fld id="{BA043B02-55F7-4C1F-A1FB-5E3851CD90B4}" type="slidenum">
              <a:rPr lang="ja-JP" altLang="en-US"/>
              <a:pPr>
                <a:defRPr/>
              </a:pPr>
              <a:t>‹#›</a:t>
            </a:fld>
            <a:endParaRPr lang="ja-JP" altLang="en-US"/>
          </a:p>
        </p:txBody>
      </p:sp>
    </p:spTree>
    <p:extLst>
      <p:ext uri="{BB962C8B-B14F-4D97-AF65-F5344CB8AC3E}">
        <p14:creationId xmlns:p14="http://schemas.microsoft.com/office/powerpoint/2010/main" val="1449041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48" y="4800612"/>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48" y="612787"/>
            <a:ext cx="5943600" cy="4114800"/>
          </a:xfrm>
        </p:spPr>
        <p:txBody>
          <a:bodyPr rtlCol="0">
            <a:normAutofit/>
          </a:bodyPr>
          <a:lstStyle>
            <a:lvl1pPr marL="0" indent="0">
              <a:buNone/>
              <a:defRPr sz="3200"/>
            </a:lvl1pPr>
            <a:lvl2pPr marL="456737" indent="0">
              <a:buNone/>
              <a:defRPr sz="2800"/>
            </a:lvl2pPr>
            <a:lvl3pPr marL="913473" indent="0">
              <a:buNone/>
              <a:defRPr sz="2400"/>
            </a:lvl3pPr>
            <a:lvl4pPr marL="1370207" indent="0">
              <a:buNone/>
              <a:defRPr sz="2000"/>
            </a:lvl4pPr>
            <a:lvl5pPr marL="1826945" indent="0">
              <a:buNone/>
              <a:defRPr sz="2000"/>
            </a:lvl5pPr>
            <a:lvl6pPr marL="2283678" indent="0">
              <a:buNone/>
              <a:defRPr sz="2000"/>
            </a:lvl6pPr>
            <a:lvl7pPr marL="2740414" indent="0">
              <a:buNone/>
              <a:defRPr sz="2000"/>
            </a:lvl7pPr>
            <a:lvl8pPr marL="3197150" indent="0">
              <a:buNone/>
              <a:defRPr sz="2000"/>
            </a:lvl8pPr>
            <a:lvl9pPr marL="365389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48" y="5367338"/>
            <a:ext cx="5943600" cy="804862"/>
          </a:xfrm>
        </p:spPr>
        <p:txBody>
          <a:bodyPr/>
          <a:lstStyle>
            <a:lvl1pPr marL="0" indent="0">
              <a:buNone/>
              <a:defRPr sz="1400"/>
            </a:lvl1pPr>
            <a:lvl2pPr marL="456737" indent="0">
              <a:buNone/>
              <a:defRPr sz="1200"/>
            </a:lvl2pPr>
            <a:lvl3pPr marL="913473" indent="0">
              <a:buNone/>
              <a:defRPr sz="1000"/>
            </a:lvl3pPr>
            <a:lvl4pPr marL="1370207" indent="0">
              <a:buNone/>
              <a:defRPr sz="900"/>
            </a:lvl4pPr>
            <a:lvl5pPr marL="1826945" indent="0">
              <a:buNone/>
              <a:defRPr sz="900"/>
            </a:lvl5pPr>
            <a:lvl6pPr marL="2283678" indent="0">
              <a:buNone/>
              <a:defRPr sz="900"/>
            </a:lvl6pPr>
            <a:lvl7pPr marL="2740414" indent="0">
              <a:buNone/>
              <a:defRPr sz="900"/>
            </a:lvl7pPr>
            <a:lvl8pPr marL="3197150" indent="0">
              <a:buNone/>
              <a:defRPr sz="900"/>
            </a:lvl8pPr>
            <a:lvl9pPr marL="365389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Calibri" panose="020F0502020204030204" pitchFamily="34" charset="0"/>
              </a:defRPr>
            </a:lvl1pPr>
          </a:lstStyle>
          <a:p>
            <a:pPr>
              <a:defRPr/>
            </a:pPr>
            <a:fld id="{CD7BBCFE-591B-4686-BB2D-9CD247977B02}" type="slidenum">
              <a:rPr lang="ja-JP" altLang="en-US"/>
              <a:pPr>
                <a:defRPr/>
              </a:pPr>
              <a:t>‹#›</a:t>
            </a:fld>
            <a:endParaRPr lang="ja-JP" altLang="en-US"/>
          </a:p>
        </p:txBody>
      </p:sp>
    </p:spTree>
    <p:extLst>
      <p:ext uri="{BB962C8B-B14F-4D97-AF65-F5344CB8AC3E}">
        <p14:creationId xmlns:p14="http://schemas.microsoft.com/office/powerpoint/2010/main" val="1454123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30CB18D0-9E43-41BA-ABD6-60089F13BCED}" type="slidenum">
              <a:rPr lang="ja-JP" altLang="en-US"/>
              <a:pPr>
                <a:defRPr/>
              </a:pPr>
              <a:t>‹#›</a:t>
            </a:fld>
            <a:endParaRPr lang="ja-JP" altLang="en-US"/>
          </a:p>
        </p:txBody>
      </p:sp>
    </p:spTree>
    <p:extLst>
      <p:ext uri="{BB962C8B-B14F-4D97-AF65-F5344CB8AC3E}">
        <p14:creationId xmlns:p14="http://schemas.microsoft.com/office/powerpoint/2010/main" val="3991255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63" y="274761"/>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405" y="274761"/>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54E65325-B281-4BCB-956F-DF53713A6DBE}" type="slidenum">
              <a:rPr lang="ja-JP" altLang="en-US"/>
              <a:pPr>
                <a:defRPr/>
              </a:pPr>
              <a:t>‹#›</a:t>
            </a:fld>
            <a:endParaRPr lang="ja-JP" altLang="en-US"/>
          </a:p>
        </p:txBody>
      </p:sp>
    </p:spTree>
    <p:extLst>
      <p:ext uri="{BB962C8B-B14F-4D97-AF65-F5344CB8AC3E}">
        <p14:creationId xmlns:p14="http://schemas.microsoft.com/office/powerpoint/2010/main" val="826653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5.xml><?xml version="1.0" encoding="utf-8"?>
<p:sldLayout xmlns:a="http://schemas.openxmlformats.org/drawingml/2006/main" xmlns:r="http://schemas.openxmlformats.org/officeDocument/2006/relationships" xmlns:p="http://schemas.openxmlformats.org/presentationml/2006/main" userDrawn="1">
  <p:cSld name="タイトルとコンテンツ（事例用）">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476914"/>
          </a:xfrm>
        </p:spPr>
        <p:txBody>
          <a:bodyPr lIns="360000" tIns="0" rIns="360000" bIns="0">
            <a:noAutofit/>
          </a:bodyPr>
          <a:lstStyle>
            <a:lvl1pPr algn="just">
              <a:defRPr sz="1800">
                <a:latin typeface="HGP創英角ｺﾞｼｯｸUB" panose="020B0900000000000000" pitchFamily="50" charset="-128"/>
                <a:ea typeface="HGP創英角ｺﾞｼｯｸUB" panose="020B0900000000000000" pitchFamily="50" charset="-128"/>
              </a:defRPr>
            </a:lvl1pPr>
          </a:lstStyle>
          <a:p>
            <a:r>
              <a:rPr lang="ja-JP" altLang="en-US" dirty="0"/>
              <a:t>マスタ タイトルの書式設定</a:t>
            </a:r>
          </a:p>
        </p:txBody>
      </p:sp>
    </p:spTree>
    <p:extLst>
      <p:ext uri="{BB962C8B-B14F-4D97-AF65-F5344CB8AC3E}">
        <p14:creationId xmlns:p14="http://schemas.microsoft.com/office/powerpoint/2010/main" val="1337218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6.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95300" y="22852"/>
            <a:ext cx="8915400" cy="633840"/>
          </a:xfrm>
        </p:spPr>
        <p:txBody>
          <a:bodyPr>
            <a:noAutofit/>
          </a:bodyPr>
          <a:lstStyle>
            <a:lvl1pPr>
              <a:defRPr sz="2400">
                <a:latin typeface="HGP創英角ｺﾞｼｯｸUB" panose="020B0900000000000000" pitchFamily="50" charset="-128"/>
                <a:ea typeface="HGP創英角ｺﾞｼｯｸUB" panose="020B0900000000000000" pitchFamily="50" charset="-128"/>
              </a:defRPr>
            </a:lvl1pPr>
          </a:lstStyle>
          <a:p>
            <a:r>
              <a:rPr kumimoji="1" lang="ja-JP" altLang="en-US" dirty="0"/>
              <a:t>マスタ タイトルの書式設定</a:t>
            </a:r>
            <a:br>
              <a:rPr kumimoji="1" lang="en-US" altLang="ja-JP" dirty="0"/>
            </a:br>
            <a:endParaRPr kumimoji="1" lang="ja-JP" altLang="en-US" dirty="0"/>
          </a:p>
        </p:txBody>
      </p:sp>
    </p:spTree>
    <p:extLst>
      <p:ext uri="{BB962C8B-B14F-4D97-AF65-F5344CB8AC3E}">
        <p14:creationId xmlns:p14="http://schemas.microsoft.com/office/powerpoint/2010/main" val="2888998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7.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2931" y="155579"/>
            <a:ext cx="8915400" cy="357190"/>
          </a:xfrm>
        </p:spPr>
        <p:txBody>
          <a:bodyPr/>
          <a:lstStyle>
            <a:lvl1pPr>
              <a:defRPr sz="2400"/>
            </a:lvl1pPr>
          </a:lstStyle>
          <a:p>
            <a:r>
              <a:rPr lang="ja-JP" altLang="en-US" dirty="0"/>
              <a:t>マスタ タイトルの書式設定</a:t>
            </a:r>
          </a:p>
        </p:txBody>
      </p:sp>
      <p:sp>
        <p:nvSpPr>
          <p:cNvPr id="6" name="Rectangle 6"/>
          <p:cNvSpPr txBox="1">
            <a:spLocks noChangeArrowheads="1"/>
          </p:cNvSpPr>
          <p:nvPr userDrawn="1"/>
        </p:nvSpPr>
        <p:spPr bwMode="auto">
          <a:xfrm>
            <a:off x="10065569" y="512771"/>
            <a:ext cx="528663" cy="380999"/>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ctr" rtl="0" fontAlgn="base">
              <a:spcBef>
                <a:spcPct val="0"/>
              </a:spcBef>
              <a:spcAft>
                <a:spcPct val="0"/>
              </a:spcAft>
              <a:defRPr kumimoji="1" sz="20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eaLnBrk="0" hangingPunct="0">
              <a:defRPr/>
            </a:pPr>
            <a:fld id="{48236ACB-74A0-4A36-A034-ABC20BAB5B0A}" type="slidenum">
              <a:rPr lang="en-US" altLang="ja-JP" sz="2000" smtClean="0">
                <a:solidFill>
                  <a:prstClr val="black"/>
                </a:solidFill>
              </a:rPr>
              <a:pPr eaLnBrk="0" hangingPunct="0">
                <a:defRPr/>
              </a:pPr>
              <a:t>‹#›</a:t>
            </a:fld>
            <a:endParaRPr lang="en-US" altLang="ja-JP" sz="2000" dirty="0">
              <a:solidFill>
                <a:prstClr val="black"/>
              </a:solidFill>
            </a:endParaRPr>
          </a:p>
        </p:txBody>
      </p:sp>
    </p:spTree>
    <p:extLst>
      <p:ext uri="{BB962C8B-B14F-4D97-AF65-F5344CB8AC3E}">
        <p14:creationId xmlns:p14="http://schemas.microsoft.com/office/powerpoint/2010/main" val="2423209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8.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a:t>マスタ タイトルの書式設定</a:t>
            </a:r>
          </a:p>
        </p:txBody>
      </p:sp>
      <p:sp>
        <p:nvSpPr>
          <p:cNvPr id="3" name="日付プレースホルダ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solidFill>
                <a:prstClr val="black">
                  <a:tint val="75000"/>
                </a:prstClr>
              </a:solidFill>
            </a:endParaRPr>
          </a:p>
        </p:txBody>
      </p:sp>
      <p:sp>
        <p:nvSpPr>
          <p:cNvPr id="6" name="スライド番号プレースホルダー 5"/>
          <p:cNvSpPr txBox="1">
            <a:spLocks/>
          </p:cNvSpPr>
          <p:nvPr userDrawn="1"/>
        </p:nvSpPr>
        <p:spPr>
          <a:xfrm>
            <a:off x="9355456" y="30482"/>
            <a:ext cx="504000" cy="365125"/>
          </a:xfrm>
          <a:prstGeom prst="rect">
            <a:avLst/>
          </a:prstGeom>
          <a:ln>
            <a:solidFill>
              <a:schemeClr val="tx1"/>
            </a:solidFill>
          </a:ln>
        </p:spPr>
        <p:txBody>
          <a:bodyPr/>
          <a:lstStyle>
            <a:defPPr>
              <a:defRPr lang="ja-JP"/>
            </a:defPPr>
            <a:lvl1pPr algn="ctr"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defRPr/>
            </a:pPr>
            <a:fld id="{97ED7679-5968-4860-A5A3-ED6D058F82DC}" type="slidenum">
              <a:rPr lang="ja-JP" altLang="en-US" sz="1600" smtClean="0">
                <a:solidFill>
                  <a:prstClr val="black"/>
                </a:solidFill>
              </a:rPr>
              <a:pPr>
                <a:defRPr/>
              </a:pPr>
              <a:t>‹#›</a:t>
            </a:fld>
            <a:endParaRPr lang="ja-JP" altLang="en-US" sz="1600" dirty="0">
              <a:solidFill>
                <a:prstClr val="black"/>
              </a:solidFill>
            </a:endParaRPr>
          </a:p>
        </p:txBody>
      </p:sp>
    </p:spTree>
    <p:extLst>
      <p:ext uri="{BB962C8B-B14F-4D97-AF65-F5344CB8AC3E}">
        <p14:creationId xmlns:p14="http://schemas.microsoft.com/office/powerpoint/2010/main" val="324588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fontAlgn="base">
              <a:spcBef>
                <a:spcPct val="0"/>
              </a:spcBef>
              <a:spcAft>
                <a:spcPct val="0"/>
              </a:spcAft>
              <a:defRPr/>
            </a:pPr>
            <a:endParaRPr lang="ja-JP" altLang="en-US"/>
          </a:p>
        </p:txBody>
      </p:sp>
      <p:sp>
        <p:nvSpPr>
          <p:cNvPr id="4" name="フッター プレースホルダー 3"/>
          <p:cNvSpPr>
            <a:spLocks noGrp="1"/>
          </p:cNvSpPr>
          <p:nvPr>
            <p:ph type="ftr" sz="quarter" idx="11"/>
          </p:nvPr>
        </p:nvSpPr>
        <p:spPr/>
        <p:txBody>
          <a:bodyPr/>
          <a:lstStyle/>
          <a:p>
            <a:pPr fontAlgn="base">
              <a:spcBef>
                <a:spcPct val="0"/>
              </a:spcBef>
              <a:spcAft>
                <a:spcPct val="0"/>
              </a:spcAft>
              <a:defRPr/>
            </a:pPr>
            <a:endParaRPr lang="ja-JP" altLang="en-US"/>
          </a:p>
        </p:txBody>
      </p:sp>
      <p:sp>
        <p:nvSpPr>
          <p:cNvPr id="5" name="スライド番号プレースホルダー 4"/>
          <p:cNvSpPr>
            <a:spLocks noGrp="1"/>
          </p:cNvSpPr>
          <p:nvPr>
            <p:ph type="sldNum" sz="quarter" idx="12"/>
          </p:nvPr>
        </p:nvSpPr>
        <p:spPr/>
        <p:txBody>
          <a:bodyPr/>
          <a:lstStyle/>
          <a:p>
            <a:pPr fontAlgn="base">
              <a:spcBef>
                <a:spcPct val="0"/>
              </a:spcBef>
              <a:spcAft>
                <a:spcPct val="0"/>
              </a:spcAft>
              <a:defRPr/>
            </a:pPr>
            <a:fld id="{A6A5B751-25C4-46CC-8F2B-2AFF10021099}" type="slidenum">
              <a:rPr lang="ja-JP" altLang="en-US" smtClean="0">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2268669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3533958"/>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0400" y="2781300"/>
            <a:ext cx="9086400" cy="647700"/>
          </a:xfrm>
          <a:noFill/>
          <a:effectLst/>
        </p:spPr>
        <p:txBody>
          <a:bodyPr anchor="ctr">
            <a:normAutofit/>
          </a:bodyPr>
          <a:lstStyle>
            <a:lvl1pPr>
              <a:defRPr sz="2585"/>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hasCustomPrompt="1"/>
          </p:nvPr>
        </p:nvSpPr>
        <p:spPr>
          <a:xfrm>
            <a:off x="410400" y="3571201"/>
            <a:ext cx="9086400" cy="227306"/>
          </a:xfrm>
        </p:spPr>
        <p:txBody>
          <a:bodyPr/>
          <a:lstStyle>
            <a:lvl1pPr marL="0" indent="0" algn="l">
              <a:buNone/>
              <a:defRPr sz="1477" b="0">
                <a:solidFill>
                  <a:schemeClr val="tx1"/>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dirty="0"/>
              <a:t>マスタ－ サブタイトルの書式設定</a:t>
            </a:r>
          </a:p>
        </p:txBody>
      </p:sp>
      <p:pic>
        <p:nvPicPr>
          <p:cNvPr id="3075" name="Picture_MRI" descr="図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0400" y="4603750"/>
            <a:ext cx="3328988" cy="338138"/>
          </a:xfrm>
          <a:prstGeom prst="rect">
            <a:avLst/>
          </a:prstGeom>
          <a:noFill/>
          <a:extLst>
            <a:ext uri="{909E8E84-426E-40DD-AFC4-6F175D3DCCD1}">
              <a14:hiddenFill xmlns:a14="http://schemas.microsoft.com/office/drawing/2010/main">
                <a:solidFill>
                  <a:srgbClr val="FFFFFF"/>
                </a:solidFill>
              </a14:hiddenFill>
            </a:ext>
          </a:extLst>
        </p:spPr>
      </p:pic>
      <p:cxnSp>
        <p:nvCxnSpPr>
          <p:cNvPr id="5" name="直線コネクタ 4"/>
          <p:cNvCxnSpPr/>
          <p:nvPr userDrawn="1"/>
        </p:nvCxnSpPr>
        <p:spPr>
          <a:xfrm>
            <a:off x="410400" y="3445200"/>
            <a:ext cx="9086400" cy="0"/>
          </a:xfrm>
          <a:prstGeom prst="line">
            <a:avLst/>
          </a:prstGeom>
          <a:ln w="38100" cap="flat" cmpd="sng" algn="ctr">
            <a:solidFill>
              <a:srgbClr val="ACACA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7" name="Picture 2" descr="A4j_1">
            <a:extLst>
              <a:ext uri="{FF2B5EF4-FFF2-40B4-BE49-F238E27FC236}">
                <a16:creationId xmlns:a16="http://schemas.microsoft.com/office/drawing/2014/main" id="{352E1854-A2E7-45BC-8ACF-07EA4657DB26}"/>
              </a:ext>
            </a:extLst>
          </p:cNvPr>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9577" y="188913"/>
            <a:ext cx="9083675" cy="19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16220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pic>
        <p:nvPicPr>
          <p:cNvPr id="2050" name="Picture 2" descr="A4j_1"/>
          <p:cNvPicPr preferRelativeResize="0">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09577" y="188913"/>
            <a:ext cx="9083675" cy="1905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410400" y="333377"/>
            <a:ext cx="9086400" cy="485775"/>
          </a:xfrm>
        </p:spPr>
        <p:txBody>
          <a:bodyPr lIns="0" anchor="ctr">
            <a:noAutofit/>
          </a:bodyPr>
          <a:lstStyle>
            <a:lvl1pPr>
              <a:defRPr sz="1846" b="0"/>
            </a:lvl1pPr>
          </a:lstStyle>
          <a:p>
            <a:r>
              <a:rPr kumimoji="1" lang="ja-JP" altLang="en-US"/>
              <a:t>マスター タイトルの書式設定</a:t>
            </a:r>
            <a:endParaRPr kumimoji="1" lang="ja-JP" altLang="en-US" dirty="0"/>
          </a:p>
        </p:txBody>
      </p:sp>
      <p:sp>
        <p:nvSpPr>
          <p:cNvPr id="7" name="title_line"/>
          <p:cNvSpPr>
            <a:spLocks noChangeShapeType="1"/>
          </p:cNvSpPr>
          <p:nvPr/>
        </p:nvSpPr>
        <p:spPr bwMode="gray">
          <a:xfrm>
            <a:off x="410400" y="819150"/>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292" dirty="0">
              <a:latin typeface="ＭＳ Ｐゴシック" charset="-128"/>
              <a:ea typeface="ＭＳ Ｐゴシック" charset="-128"/>
            </a:endParaRPr>
          </a:p>
        </p:txBody>
      </p:sp>
      <p:sp>
        <p:nvSpPr>
          <p:cNvPr id="8" name="Page_num"/>
          <p:cNvSpPr txBox="1"/>
          <p:nvPr/>
        </p:nvSpPr>
        <p:spPr>
          <a:xfrm>
            <a:off x="4706875"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406" tIns="42203" rIns="84406" bIns="42203"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108" baseline="0" smtClean="0">
                <a:latin typeface="Arial"/>
                <a:ea typeface="+mn-ea"/>
                <a:sym typeface="Arial"/>
              </a:rPr>
              <a:pPr lvl="0" algn="ctr"/>
              <a:t>‹#›</a:t>
            </a:fld>
            <a:endParaRPr lang="ja-JP" altLang="en-US" sz="1108" baseline="0" dirty="0">
              <a:latin typeface="Arial"/>
              <a:ea typeface="+mn-ea"/>
              <a:sym typeface="Arial"/>
            </a:endParaRPr>
          </a:p>
        </p:txBody>
      </p:sp>
      <p:sp>
        <p:nvSpPr>
          <p:cNvPr id="5" name="テキスト プレースホルダー 4"/>
          <p:cNvSpPr>
            <a:spLocks noGrp="1"/>
          </p:cNvSpPr>
          <p:nvPr>
            <p:ph type="body" sz="quarter" idx="10"/>
          </p:nvPr>
        </p:nvSpPr>
        <p:spPr>
          <a:xfrm>
            <a:off x="410400" y="982800"/>
            <a:ext cx="9086400" cy="1173976"/>
          </a:xfrm>
        </p:spPr>
        <p:txBody>
          <a:bodyPr/>
          <a:lstStyle>
            <a:lvl3pPr>
              <a:spcBef>
                <a:spcPts val="399"/>
              </a:spcBef>
              <a:defRPr/>
            </a:lvl3pPr>
            <a:lvl4pPr>
              <a:spcBef>
                <a:spcPts val="310"/>
              </a:spcBef>
              <a:defRPr/>
            </a:lvl4pPr>
            <a:lvl5pPr>
              <a:spcBef>
                <a:spcPts val="310"/>
              </a:spcBef>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Tree>
    <p:extLst>
      <p:ext uri="{BB962C8B-B14F-4D97-AF65-F5344CB8AC3E}">
        <p14:creationId xmlns:p14="http://schemas.microsoft.com/office/powerpoint/2010/main" val="176427405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3074" name="Picture 2" descr="A4j_1"/>
          <p:cNvPicPr preferRelativeResize="0">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09577" y="188913"/>
            <a:ext cx="9083675" cy="1905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410400" y="2782800"/>
            <a:ext cx="9086400" cy="648000"/>
          </a:xfrm>
        </p:spPr>
        <p:txBody>
          <a:bodyPr anchor="ctr">
            <a:normAutofit/>
          </a:bodyPr>
          <a:lstStyle>
            <a:lvl1pPr algn="ctr">
              <a:defRPr sz="1846" b="1" cap="none" baseline="0"/>
            </a:lvl1pPr>
          </a:lstStyle>
          <a:p>
            <a:r>
              <a:rPr kumimoji="1" lang="ja-JP" altLang="en-US"/>
              <a:t>マスター タイトルの書式設定</a:t>
            </a:r>
            <a:endParaRPr kumimoji="1" lang="ja-JP" altLang="en-US" dirty="0"/>
          </a:p>
        </p:txBody>
      </p:sp>
      <p:sp>
        <p:nvSpPr>
          <p:cNvPr id="3" name="テキスト プレースホルダー 2"/>
          <p:cNvSpPr>
            <a:spLocks noGrp="1"/>
          </p:cNvSpPr>
          <p:nvPr>
            <p:ph type="body" idx="1"/>
          </p:nvPr>
        </p:nvSpPr>
        <p:spPr>
          <a:xfrm>
            <a:off x="1497600" y="4078801"/>
            <a:ext cx="6912000" cy="198837"/>
          </a:xfrm>
        </p:spPr>
        <p:txBody>
          <a:bodyPr anchor="t"/>
          <a:lstStyle>
            <a:lvl1pPr marL="0" indent="0">
              <a:buNone/>
              <a:defRPr sz="1292">
                <a:solidFill>
                  <a:schemeClr val="tx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7" name="nakah_line"/>
          <p:cNvSpPr>
            <a:spLocks noChangeShapeType="1"/>
          </p:cNvSpPr>
          <p:nvPr userDrawn="1"/>
        </p:nvSpPr>
        <p:spPr bwMode="gray">
          <a:xfrm>
            <a:off x="410400" y="3429000"/>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sz="1662" dirty="0"/>
          </a:p>
        </p:txBody>
      </p:sp>
      <p:sp>
        <p:nvSpPr>
          <p:cNvPr id="8" name="nakah_lineup"/>
          <p:cNvSpPr>
            <a:spLocks noChangeShapeType="1"/>
          </p:cNvSpPr>
          <p:nvPr/>
        </p:nvSpPr>
        <p:spPr bwMode="gray">
          <a:xfrm>
            <a:off x="410400" y="2781300"/>
            <a:ext cx="908640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sz="1662" dirty="0"/>
          </a:p>
        </p:txBody>
      </p:sp>
      <p:sp>
        <p:nvSpPr>
          <p:cNvPr id="9" name="Page_num"/>
          <p:cNvSpPr txBox="1"/>
          <p:nvPr/>
        </p:nvSpPr>
        <p:spPr>
          <a:xfrm>
            <a:off x="4706875"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406" tIns="42203" rIns="84406" bIns="42203"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108" smtClean="0">
                <a:latin typeface="Arial"/>
                <a:sym typeface="Arial"/>
              </a:rPr>
              <a:pPr lvl="0" algn="ctr"/>
              <a:t>‹#›</a:t>
            </a:fld>
            <a:endParaRPr lang="ja-JP" altLang="en-US" sz="1108" dirty="0">
              <a:latin typeface="Arial"/>
              <a:sym typeface="Arial"/>
            </a:endParaRPr>
          </a:p>
        </p:txBody>
      </p:sp>
    </p:spTree>
    <p:extLst>
      <p:ext uri="{BB962C8B-B14F-4D97-AF65-F5344CB8AC3E}">
        <p14:creationId xmlns:p14="http://schemas.microsoft.com/office/powerpoint/2010/main" val="28897646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4098" name="Picture 2" descr="A4j_1"/>
          <p:cNvPicPr preferRelativeResize="0">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09577" y="188913"/>
            <a:ext cx="9083675" cy="1905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410400" y="333377"/>
            <a:ext cx="9086400" cy="485775"/>
          </a:xfrm>
        </p:spPr>
        <p:txBody>
          <a:bodyPr lIns="0" anchor="ctr">
            <a:noAutofit/>
          </a:bodyPr>
          <a:lstStyle>
            <a:lvl1pPr>
              <a:defRPr sz="1846" b="0"/>
            </a:lvl1pPr>
          </a:lstStyle>
          <a:p>
            <a:r>
              <a:rPr kumimoji="1" lang="ja-JP" altLang="en-US" dirty="0"/>
              <a:t>マスター タイトルの書式設定</a:t>
            </a:r>
          </a:p>
        </p:txBody>
      </p:sp>
      <p:sp>
        <p:nvSpPr>
          <p:cNvPr id="6" name="title_line"/>
          <p:cNvSpPr>
            <a:spLocks noChangeShapeType="1"/>
          </p:cNvSpPr>
          <p:nvPr/>
        </p:nvSpPr>
        <p:spPr bwMode="gray">
          <a:xfrm>
            <a:off x="410400" y="819150"/>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292" b="0" dirty="0">
              <a:latin typeface="ＭＳ Ｐゴシック" charset="-128"/>
              <a:ea typeface="ＭＳ Ｐゴシック" charset="-128"/>
            </a:endParaRPr>
          </a:p>
        </p:txBody>
      </p:sp>
      <p:sp>
        <p:nvSpPr>
          <p:cNvPr id="7" name="Page_num"/>
          <p:cNvSpPr txBox="1"/>
          <p:nvPr/>
        </p:nvSpPr>
        <p:spPr>
          <a:xfrm>
            <a:off x="4706875"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406" tIns="42203" rIns="84406" bIns="42203"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108" smtClean="0">
                <a:latin typeface="Arial"/>
                <a:sym typeface="Arial"/>
              </a:rPr>
              <a:pPr lvl="0" algn="ctr"/>
              <a:t>‹#›</a:t>
            </a:fld>
            <a:endParaRPr lang="ja-JP" altLang="en-US" sz="1108" dirty="0">
              <a:latin typeface="Arial"/>
              <a:sym typeface="Arial"/>
            </a:endParaRPr>
          </a:p>
        </p:txBody>
      </p:sp>
    </p:spTree>
    <p:extLst>
      <p:ext uri="{BB962C8B-B14F-4D97-AF65-F5344CB8AC3E}">
        <p14:creationId xmlns:p14="http://schemas.microsoft.com/office/powerpoint/2010/main" val="611951226"/>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5122" name="Picture 2" descr="A4j_1"/>
          <p:cNvPicPr preferRelativeResize="0">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09577" y="188913"/>
            <a:ext cx="9083675" cy="190500"/>
          </a:xfrm>
          <a:prstGeom prst="rect">
            <a:avLst/>
          </a:prstGeom>
          <a:noFill/>
          <a:extLst>
            <a:ext uri="{909E8E84-426E-40DD-AFC4-6F175D3DCCD1}">
              <a14:hiddenFill xmlns:a14="http://schemas.microsoft.com/office/drawing/2010/main">
                <a:solidFill>
                  <a:srgbClr val="FFFFFF"/>
                </a:solidFill>
              </a14:hiddenFill>
            </a:ext>
          </a:extLst>
        </p:spPr>
      </p:pic>
      <p:sp>
        <p:nvSpPr>
          <p:cNvPr id="4" name="Page_num"/>
          <p:cNvSpPr txBox="1"/>
          <p:nvPr userDrawn="1"/>
        </p:nvSpPr>
        <p:spPr>
          <a:xfrm>
            <a:off x="4706875"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406" tIns="42203" rIns="84406" bIns="42203"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108" smtClean="0">
                <a:latin typeface="Arial"/>
                <a:sym typeface="Arial"/>
              </a:rPr>
              <a:pPr lvl="0" algn="ctr"/>
              <a:t>‹#›</a:t>
            </a:fld>
            <a:endParaRPr lang="ja-JP" altLang="en-US" sz="1108" dirty="0">
              <a:latin typeface="Arial"/>
              <a:sym typeface="Arial"/>
            </a:endParaRPr>
          </a:p>
        </p:txBody>
      </p:sp>
    </p:spTree>
    <p:extLst>
      <p:ext uri="{BB962C8B-B14F-4D97-AF65-F5344CB8AC3E}">
        <p14:creationId xmlns:p14="http://schemas.microsoft.com/office/powerpoint/2010/main" val="2716322971"/>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x" preserve="1">
  <p:cSld name="1_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50440410"/>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681042" y="1825625"/>
            <a:ext cx="854392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スライド番号プレースホルダー 5"/>
          <p:cNvSpPr txBox="1">
            <a:spLocks/>
          </p:cNvSpPr>
          <p:nvPr userDrawn="1"/>
        </p:nvSpPr>
        <p:spPr>
          <a:xfrm>
            <a:off x="9369743" y="0"/>
            <a:ext cx="511200" cy="365125"/>
          </a:xfrm>
          <a:prstGeom prst="rect">
            <a:avLst/>
          </a:prstGeom>
          <a:ln w="12700">
            <a:solidFill>
              <a:schemeClr val="tx1"/>
            </a:solidFill>
          </a:ln>
        </p:spPr>
        <p:txBody>
          <a:bodyPr vert="horz" lIns="91440" tIns="45720" rIns="91440" bIns="45720" rtlCol="0" anchor="ctr"/>
          <a:lstStyle>
            <a:defPPr>
              <a:defRPr lang="ja-JP"/>
            </a:defPPr>
            <a:lvl1pPr marL="0" algn="ctr" defTabSz="914400" rtl="0" eaLnBrk="1" latinLnBrk="0" hangingPunct="1">
              <a:defRPr kumimoji="1" sz="14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151FEFB0-3DAF-4218-88CC-DB4488EE1D31}"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511168076"/>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userDrawn="1">
  <p:cSld name="1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440630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a:t>マスタ タイトルの書式設定</a:t>
            </a:r>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Tree>
    <p:extLst>
      <p:ext uri="{BB962C8B-B14F-4D97-AF65-F5344CB8AC3E}">
        <p14:creationId xmlns:p14="http://schemas.microsoft.com/office/powerpoint/2010/main" val="4229709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7697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1_タイトルとコンテンツ">
    <p:spTree>
      <p:nvGrpSpPr>
        <p:cNvPr id="1" name=""/>
        <p:cNvGrpSpPr/>
        <p:nvPr/>
      </p:nvGrpSpPr>
      <p:grpSpPr>
        <a:xfrm>
          <a:off x="0" y="0"/>
          <a:ext cx="0" cy="0"/>
          <a:chOff x="0" y="0"/>
          <a:chExt cx="0" cy="0"/>
        </a:xfrm>
      </p:grpSpPr>
      <p:cxnSp>
        <p:nvCxnSpPr>
          <p:cNvPr id="3" name="直線コネクタ 6"/>
          <p:cNvCxnSpPr>
            <a:cxnSpLocks noChangeShapeType="1"/>
          </p:cNvCxnSpPr>
          <p:nvPr userDrawn="1"/>
        </p:nvCxnSpPr>
        <p:spPr bwMode="auto">
          <a:xfrm>
            <a:off x="3" y="488441"/>
            <a:ext cx="9906000" cy="1587"/>
          </a:xfrm>
          <a:prstGeom prst="line">
            <a:avLst/>
          </a:prstGeom>
          <a:noFill/>
          <a:ln w="63500" cmpd="thickThin" algn="ctr">
            <a:solidFill>
              <a:srgbClr val="FF9900"/>
            </a:solidFill>
            <a:round/>
            <a:headEnd/>
            <a:tailEnd/>
          </a:ln>
        </p:spPr>
      </p:cxnSp>
    </p:spTree>
    <p:extLst>
      <p:ext uri="{BB962C8B-B14F-4D97-AF65-F5344CB8AC3E}">
        <p14:creationId xmlns:p14="http://schemas.microsoft.com/office/powerpoint/2010/main" val="3129082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E8433CE-154A-4519-9A34-BDDCC06426E5}" type="datetime1">
              <a:rPr lang="ja-JP" altLang="en-US" smtClean="0">
                <a:solidFill>
                  <a:prstClr val="black">
                    <a:tint val="75000"/>
                  </a:prstClr>
                </a:solidFill>
              </a:rPr>
              <a:pPr/>
              <a:t>2022/4/28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CFD6DCB-1C8B-41B0-9738-FCEF4BEE0E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948530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2" name="正方形/長方形 1"/>
          <p:cNvSpPr/>
          <p:nvPr userDrawn="1"/>
        </p:nvSpPr>
        <p:spPr>
          <a:xfrm>
            <a:off x="0" y="422032"/>
            <a:ext cx="9906000" cy="59498"/>
          </a:xfrm>
          <a:prstGeom prst="rect">
            <a:avLst/>
          </a:prstGeom>
          <a:gradFill flip="none" rotWithShape="1">
            <a:gsLst>
              <a:gs pos="0">
                <a:srgbClr val="F79646">
                  <a:lumMod val="75000"/>
                </a:srgbClr>
              </a:gs>
              <a:gs pos="100000">
                <a:srgbClr val="F79646">
                  <a:lumMod val="40000"/>
                  <a:lumOff val="60000"/>
                </a:srgbClr>
              </a:gs>
            </a:gsLst>
            <a:lin ang="0" scaled="1"/>
            <a:tileRect/>
          </a:gradFill>
          <a:ln w="25400" cap="flat" cmpd="sng" algn="ctr">
            <a:noFill/>
            <a:prstDash val="solid"/>
          </a:ln>
          <a:effectLst/>
        </p:spPr>
        <p:txBody>
          <a:bodyPr rtlCol="0" anchor="ctr"/>
          <a:lstStyle/>
          <a:p>
            <a:pPr fontAlgn="auto">
              <a:spcBef>
                <a:spcPts val="0"/>
              </a:spcBef>
              <a:spcAft>
                <a:spcPts val="0"/>
              </a:spcAft>
              <a:defRPr/>
            </a:pPr>
            <a:endParaRPr kumimoji="0" lang="ja-JP" altLang="en-US" sz="1508" kern="0">
              <a:solidFill>
                <a:prstClr val="white"/>
              </a:solidFill>
              <a:latin typeface="Calibri"/>
            </a:endParaRPr>
          </a:p>
        </p:txBody>
      </p:sp>
      <p:sp>
        <p:nvSpPr>
          <p:cNvPr id="3" name="スライド番号プレースホルダ 2"/>
          <p:cNvSpPr txBox="1">
            <a:spLocks/>
          </p:cNvSpPr>
          <p:nvPr userDrawn="1"/>
        </p:nvSpPr>
        <p:spPr bwMode="auto">
          <a:xfrm>
            <a:off x="9402763" y="33548"/>
            <a:ext cx="436562" cy="304800"/>
          </a:xfrm>
          <a:prstGeom prst="rect">
            <a:avLst/>
          </a:prstGeom>
          <a:noFill/>
          <a:ln w="9525">
            <a:solidFill>
              <a:schemeClr val="tx1"/>
            </a:solidFill>
            <a:miter lim="800000"/>
            <a:headEnd/>
            <a:tailEnd/>
          </a:ln>
        </p:spPr>
        <p:txBody>
          <a:bodyPr wrap="none" anchor="ctr" anchorCtr="1"/>
          <a:lstStyle/>
          <a:p>
            <a:pPr algn="l" fontAlgn="auto">
              <a:spcBef>
                <a:spcPts val="0"/>
              </a:spcBef>
              <a:spcAft>
                <a:spcPts val="0"/>
              </a:spcAft>
              <a:defRPr/>
            </a:pPr>
            <a:fld id="{CCA9FCA8-C93E-423A-B190-5510D9E07E3E}" type="slidenum">
              <a:rPr kumimoji="0" lang="en-US" altLang="ja-JP" sz="1069">
                <a:solidFill>
                  <a:prstClr val="black"/>
                </a:solidFill>
                <a:latin typeface="Calibri"/>
              </a:rPr>
              <a:pPr algn="l" fontAlgn="auto">
                <a:spcBef>
                  <a:spcPts val="0"/>
                </a:spcBef>
                <a:spcAft>
                  <a:spcPts val="0"/>
                </a:spcAft>
                <a:defRPr/>
              </a:pPr>
              <a:t>‹#›</a:t>
            </a:fld>
            <a:endParaRPr kumimoji="0" lang="en-US" altLang="ja-JP" sz="1069">
              <a:solidFill>
                <a:prstClr val="black"/>
              </a:solidFill>
              <a:latin typeface="Calibri"/>
            </a:endParaRPr>
          </a:p>
        </p:txBody>
      </p:sp>
    </p:spTree>
    <p:extLst>
      <p:ext uri="{BB962C8B-B14F-4D97-AF65-F5344CB8AC3E}">
        <p14:creationId xmlns:p14="http://schemas.microsoft.com/office/powerpoint/2010/main" val="2641934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章＋1行タイトル+本文">
    <p:spTree>
      <p:nvGrpSpPr>
        <p:cNvPr id="1" name=""/>
        <p:cNvGrpSpPr/>
        <p:nvPr/>
      </p:nvGrpSpPr>
      <p:grpSpPr>
        <a:xfrm>
          <a:off x="0" y="0"/>
          <a:ext cx="0" cy="0"/>
          <a:chOff x="0" y="0"/>
          <a:chExt cx="0" cy="0"/>
        </a:xfrm>
      </p:grpSpPr>
      <p:sp>
        <p:nvSpPr>
          <p:cNvPr id="19" name="テキスト プレースホルダー 18">
            <a:extLst>
              <a:ext uri="{FF2B5EF4-FFF2-40B4-BE49-F238E27FC236}">
                <a16:creationId xmlns:a16="http://schemas.microsoft.com/office/drawing/2014/main" id="{D0203BCC-19FC-5B4A-93BF-A71050BFBFA1}"/>
              </a:ext>
            </a:extLst>
          </p:cNvPr>
          <p:cNvSpPr>
            <a:spLocks noGrp="1"/>
          </p:cNvSpPr>
          <p:nvPr>
            <p:ph type="body" sz="quarter" idx="10" hasCustomPrompt="1"/>
          </p:nvPr>
        </p:nvSpPr>
        <p:spPr>
          <a:xfrm>
            <a:off x="201975" y="259239"/>
            <a:ext cx="9504000" cy="671292"/>
          </a:xfrm>
          <a:blipFill dpi="0" rotWithShape="1">
            <a:blip r:embed="rId2"/>
            <a:srcRect/>
            <a:stretch>
              <a:fillRect/>
            </a:stretch>
          </a:blipFill>
        </p:spPr>
        <p:txBody>
          <a:bodyPr vert="horz" lIns="144000" tIns="324000" rIns="0" bIns="36000" rtlCol="0" anchor="t" anchorCtr="0">
            <a:spAutoFit/>
          </a:bodyPr>
          <a:lstStyle>
            <a:lvl1pPr marL="0" indent="0" fontAlgn="ctr">
              <a:spcBef>
                <a:spcPts val="0"/>
              </a:spcBef>
              <a:buNone/>
              <a:defRPr lang="ja-JP" altLang="en-US" sz="2000" b="1" i="0">
                <a:solidFill>
                  <a:srgbClr val="000F78"/>
                </a:solidFill>
                <a:latin typeface="Yu Gothic UI" panose="020B0500000000000000" pitchFamily="50" charset="-128"/>
                <a:ea typeface="Yu Gothic UI" panose="020B0500000000000000" pitchFamily="50" charset="-128"/>
                <a:cs typeface="+mj-cs"/>
              </a:defRPr>
            </a:lvl1pPr>
          </a:lstStyle>
          <a:p>
            <a:pPr lvl="0">
              <a:spcBef>
                <a:spcPct val="0"/>
              </a:spcBef>
            </a:pPr>
            <a:r>
              <a:rPr kumimoji="1" lang="ja-JP" altLang="en-US" dirty="0"/>
              <a:t>マスター タイトルの書式設定</a:t>
            </a:r>
          </a:p>
        </p:txBody>
      </p:sp>
      <p:sp>
        <p:nvSpPr>
          <p:cNvPr id="13" name="タイトル 12">
            <a:extLst>
              <a:ext uri="{FF2B5EF4-FFF2-40B4-BE49-F238E27FC236}">
                <a16:creationId xmlns:a16="http://schemas.microsoft.com/office/drawing/2014/main" id="{754CBF31-B862-1841-BB17-2F937916DD00}"/>
              </a:ext>
            </a:extLst>
          </p:cNvPr>
          <p:cNvSpPr>
            <a:spLocks noGrp="1"/>
          </p:cNvSpPr>
          <p:nvPr>
            <p:ph type="title" hasCustomPrompt="1"/>
          </p:nvPr>
        </p:nvSpPr>
        <p:spPr>
          <a:xfrm>
            <a:off x="201975" y="259238"/>
            <a:ext cx="9504000" cy="288373"/>
          </a:xfrm>
          <a:noFill/>
        </p:spPr>
        <p:txBody>
          <a:bodyPr tIns="46800" bIns="36000" anchor="b" anchorCtr="0"/>
          <a:lstStyle>
            <a:lvl1pPr>
              <a:lnSpc>
                <a:spcPct val="100000"/>
              </a:lnSpc>
              <a:defRPr sz="1400"/>
            </a:lvl1pPr>
          </a:lstStyle>
          <a:p>
            <a:r>
              <a:rPr lang="ja-JP" altLang="en-US" dirty="0"/>
              <a:t>章タイトル</a:t>
            </a:r>
            <a:r>
              <a:rPr lang="en-US" altLang="ja-JP" dirty="0"/>
              <a:t>/</a:t>
            </a:r>
            <a:r>
              <a:rPr lang="ja-JP" altLang="en-US" dirty="0"/>
              <a:t>スライドタイトル</a:t>
            </a:r>
            <a:r>
              <a:rPr kumimoji="1" lang="ja-JP" altLang="en-US" dirty="0"/>
              <a:t>を入力</a:t>
            </a:r>
          </a:p>
        </p:txBody>
      </p:sp>
      <p:sp>
        <p:nvSpPr>
          <p:cNvPr id="3" name="コンテンツ プレースホルダー 2">
            <a:extLst>
              <a:ext uri="{FF2B5EF4-FFF2-40B4-BE49-F238E27FC236}">
                <a16:creationId xmlns:a16="http://schemas.microsoft.com/office/drawing/2014/main" id="{032CAA47-5154-4784-B263-D9CA5A465149}"/>
              </a:ext>
            </a:extLst>
          </p:cNvPr>
          <p:cNvSpPr>
            <a:spLocks noGrp="1"/>
          </p:cNvSpPr>
          <p:nvPr>
            <p:ph sz="quarter" idx="11"/>
          </p:nvPr>
        </p:nvSpPr>
        <p:spPr>
          <a:xfrm>
            <a:off x="212410" y="1125538"/>
            <a:ext cx="9504000" cy="532765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Tree>
    <p:extLst>
      <p:ext uri="{BB962C8B-B14F-4D97-AF65-F5344CB8AC3E}">
        <p14:creationId xmlns:p14="http://schemas.microsoft.com/office/powerpoint/2010/main" val="822728519"/>
      </p:ext>
    </p:extLst>
  </p:cSld>
  <p:clrMapOvr>
    <a:masterClrMapping/>
  </p:clrMapOvr>
  <p:extLst>
    <p:ext uri="{DCECCB84-F9BA-43D5-87BE-67443E8EF086}">
      <p15:sldGuideLst xmlns:p15="http://schemas.microsoft.com/office/powerpoint/2012/main">
        <p15:guide id="1" orient="horz" pos="709">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6" name="タイトル 1"/>
          <p:cNvSpPr>
            <a:spLocks noGrp="1"/>
          </p:cNvSpPr>
          <p:nvPr>
            <p:ph type="title" hasCustomPrompt="1"/>
          </p:nvPr>
        </p:nvSpPr>
        <p:spPr>
          <a:xfrm>
            <a:off x="200471" y="127086"/>
            <a:ext cx="9505503" cy="584775"/>
          </a:xfrm>
        </p:spPr>
        <p:txBody>
          <a:bodyPr wrap="square">
            <a:spAutoFit/>
          </a:bodyPr>
          <a:lstStyle>
            <a:lvl1pPr algn="l">
              <a:defRPr lang="ja-JP" altLang="en-US" sz="3200" b="1">
                <a:latin typeface="+mj-ea"/>
                <a:ea typeface="+mj-ea"/>
                <a:cs typeface="Meiryo UI" panose="020B0604030504040204" pitchFamily="50" charset="-128"/>
              </a:defRPr>
            </a:lvl1pPr>
          </a:lstStyle>
          <a:p>
            <a:pPr marL="0" lvl="0" algn="l"/>
            <a:r>
              <a:rPr kumimoji="1" lang="ja-JP" altLang="en-US" dirty="0"/>
              <a:t>タイトル（</a:t>
            </a:r>
            <a:r>
              <a:rPr kumimoji="1" lang="en-US" altLang="ja-JP" dirty="0"/>
              <a:t>32pt</a:t>
            </a:r>
            <a:r>
              <a:rPr kumimoji="1" lang="ja-JP" altLang="en-US" dirty="0"/>
              <a:t>）</a:t>
            </a:r>
          </a:p>
        </p:txBody>
      </p:sp>
      <p:sp>
        <p:nvSpPr>
          <p:cNvPr id="8" name="テキスト プレースホルダー 9"/>
          <p:cNvSpPr>
            <a:spLocks noGrp="1"/>
          </p:cNvSpPr>
          <p:nvPr>
            <p:ph type="body" sz="quarter" idx="13" hasCustomPrompt="1"/>
          </p:nvPr>
        </p:nvSpPr>
        <p:spPr>
          <a:xfrm>
            <a:off x="200794" y="6075729"/>
            <a:ext cx="9396722" cy="161583"/>
          </a:xfrm>
          <a:noFill/>
        </p:spPr>
        <p:txBody>
          <a:bodyPr wrap="square" lIns="0" tIns="0" rIns="0" bIns="0">
            <a:spAutoFit/>
          </a:bodyPr>
          <a:lstStyle>
            <a:lvl1pPr marL="0" indent="0">
              <a:spcBef>
                <a:spcPts val="0"/>
              </a:spcBef>
              <a:spcAft>
                <a:spcPts val="0"/>
              </a:spcAft>
              <a:buNone/>
              <a:defRPr sz="1050">
                <a:latin typeface="+mn-ea"/>
                <a:ea typeface="+mn-ea"/>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346" y="2457473"/>
            <a:ext cx="9505181" cy="307777"/>
          </a:xfrm>
          <a:noFill/>
        </p:spPr>
        <p:txBody>
          <a:bodyPr wrap="square" lIns="0" tIns="0" rIns="0" bIns="0">
            <a:spAutoFit/>
          </a:bodyPr>
          <a:lstStyle>
            <a:lvl1pPr marL="0" indent="0">
              <a:spcBef>
                <a:spcPts val="0"/>
              </a:spcBef>
              <a:spcAft>
                <a:spcPts val="0"/>
              </a:spcAft>
              <a:buNone/>
              <a:defRPr sz="2000">
                <a:latin typeface="+mn-ea"/>
                <a:ea typeface="+mn-ea"/>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025" y="3121804"/>
            <a:ext cx="9505502" cy="276999"/>
          </a:xfrm>
          <a:noFill/>
        </p:spPr>
        <p:txBody>
          <a:bodyPr wrap="square" lIns="0" tIns="0" rIns="0" bIns="0">
            <a:spAutoFit/>
          </a:bodyPr>
          <a:lstStyle>
            <a:lvl1pPr marL="0" indent="0">
              <a:spcBef>
                <a:spcPts val="0"/>
              </a:spcBef>
              <a:spcAft>
                <a:spcPts val="0"/>
              </a:spcAft>
              <a:buNone/>
              <a:defRPr sz="1800">
                <a:latin typeface="+mn-ea"/>
                <a:ea typeface="+mn-ea"/>
                <a:cs typeface="Meiryo UI" panose="020B0604030504040204" pitchFamily="50" charset="-128"/>
              </a:defRPr>
            </a:lvl1pPr>
          </a:lstStyle>
          <a:p>
            <a:pPr lvl="0"/>
            <a:r>
              <a:rPr kumimoji="1" lang="ja-JP" altLang="en-US" dirty="0"/>
              <a:t>説明文（</a:t>
            </a:r>
            <a:r>
              <a:rPr kumimoji="1" lang="en-US" altLang="ja-JP" dirty="0"/>
              <a:t>18pt</a:t>
            </a:r>
            <a:r>
              <a:rPr kumimoji="1" lang="ja-JP" altLang="en-US" dirty="0"/>
              <a:t>）</a:t>
            </a:r>
          </a:p>
        </p:txBody>
      </p:sp>
      <p:sp>
        <p:nvSpPr>
          <p:cNvPr id="11" name="テキスト プレースホルダー 9"/>
          <p:cNvSpPr>
            <a:spLocks noGrp="1"/>
          </p:cNvSpPr>
          <p:nvPr>
            <p:ph type="body" sz="quarter" idx="16" hasCustomPrompt="1"/>
          </p:nvPr>
        </p:nvSpPr>
        <p:spPr>
          <a:xfrm>
            <a:off x="200025" y="3717612"/>
            <a:ext cx="9505502" cy="215444"/>
          </a:xfrm>
          <a:noFill/>
        </p:spPr>
        <p:txBody>
          <a:bodyPr wrap="square" lIns="0" tIns="0" rIns="0" bIns="0">
            <a:spAutoFit/>
          </a:bodyPr>
          <a:lstStyle>
            <a:lvl1pPr marL="0" indent="0">
              <a:spcBef>
                <a:spcPts val="0"/>
              </a:spcBef>
              <a:spcAft>
                <a:spcPts val="0"/>
              </a:spcAft>
              <a:buNone/>
              <a:defRPr sz="1400">
                <a:latin typeface="+mn-ea"/>
                <a:ea typeface="+mn-ea"/>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2" name="テキスト プレースホルダー 11"/>
          <p:cNvSpPr>
            <a:spLocks noGrp="1"/>
          </p:cNvSpPr>
          <p:nvPr>
            <p:ph type="body" sz="quarter" idx="17" hasCustomPrompt="1"/>
          </p:nvPr>
        </p:nvSpPr>
        <p:spPr>
          <a:xfrm>
            <a:off x="200025" y="908720"/>
            <a:ext cx="9505950" cy="987551"/>
          </a:xfrm>
          <a:solidFill>
            <a:schemeClr val="bg1"/>
          </a:solidFill>
          <a:ln>
            <a:solidFill>
              <a:schemeClr val="tx1"/>
            </a:solidFill>
          </a:ln>
        </p:spPr>
        <p:txBody>
          <a:bodyPr vert="horz" wrap="square" lIns="216000" tIns="108000" rIns="216000" bIns="108000" rtlCol="0" anchor="t" anchorCtr="0">
            <a:spAutoFit/>
          </a:bodyPr>
          <a:lstStyle>
            <a:lvl1pPr marL="342900" indent="-342900">
              <a:buClr>
                <a:schemeClr val="accent6">
                  <a:lumMod val="50000"/>
                </a:schemeClr>
              </a:buClr>
              <a:buFont typeface="Wingdings" panose="05000000000000000000" pitchFamily="2" charset="2"/>
              <a:buChar char="l"/>
              <a:defRPr lang="ja-JP" altLang="en-US" sz="2000" dirty="0">
                <a:latin typeface="+mn-ea"/>
                <a:ea typeface="+mn-ea"/>
                <a:cs typeface="Meiryo UI" panose="020B0604030504040204" pitchFamily="50" charset="-128"/>
              </a:defRPr>
            </a:lvl1pPr>
            <a:lvl2pPr marL="457200" indent="0">
              <a:buNone/>
              <a:defRPr/>
            </a:lvl2pPr>
            <a:lvl3pPr marL="914400" indent="0">
              <a:buNone/>
              <a:defRPr/>
            </a:lvl3pPr>
          </a:lstStyle>
          <a:p>
            <a:pPr lvl="0"/>
            <a:r>
              <a:rPr kumimoji="1" lang="ja-JP" altLang="en-US" dirty="0"/>
              <a:t>要点（</a:t>
            </a:r>
            <a:r>
              <a:rPr kumimoji="1" lang="en-US" altLang="ja-JP" dirty="0"/>
              <a:t>20pt</a:t>
            </a:r>
            <a:r>
              <a:rPr kumimoji="1" lang="ja-JP" altLang="en-US" dirty="0"/>
              <a:t>）</a:t>
            </a:r>
            <a:endParaRPr kumimoji="1" lang="en-US" altLang="ja-JP" dirty="0"/>
          </a:p>
          <a:p>
            <a:pPr lvl="0"/>
            <a:endParaRPr kumimoji="1" lang="ja-JP" altLang="en-US" dirty="0"/>
          </a:p>
        </p:txBody>
      </p:sp>
      <p:sp>
        <p:nvSpPr>
          <p:cNvPr id="3" name="テキスト プレースホルダー 2"/>
          <p:cNvSpPr>
            <a:spLocks noGrp="1"/>
          </p:cNvSpPr>
          <p:nvPr>
            <p:ph type="body" sz="quarter" idx="18" hasCustomPrompt="1"/>
          </p:nvPr>
        </p:nvSpPr>
        <p:spPr>
          <a:xfrm>
            <a:off x="8121352" y="127086"/>
            <a:ext cx="1584176" cy="370955"/>
          </a:xfrm>
          <a:ln>
            <a:solidFill>
              <a:schemeClr val="tx1"/>
            </a:solidFill>
          </a:ln>
        </p:spPr>
        <p:txBody>
          <a:bodyPr anchor="ctr"/>
          <a:lstStyle>
            <a:lvl1pPr marL="0" indent="0" algn="ctr">
              <a:lnSpc>
                <a:spcPts val="2400"/>
              </a:lnSpc>
              <a:buNone/>
              <a:defRPr/>
            </a:lvl1pPr>
          </a:lstStyle>
          <a:p>
            <a:pPr lvl="0"/>
            <a:r>
              <a:rPr kumimoji="1" lang="ja-JP" altLang="en-US" dirty="0"/>
              <a:t>資料○○</a:t>
            </a:r>
          </a:p>
        </p:txBody>
      </p:sp>
      <p:sp>
        <p:nvSpPr>
          <p:cNvPr id="13" name="Rectangle 5"/>
          <p:cNvSpPr>
            <a:spLocks noChangeArrowheads="1"/>
          </p:cNvSpPr>
          <p:nvPr userDrawn="1"/>
        </p:nvSpPr>
        <p:spPr bwMode="gray">
          <a:xfrm>
            <a:off x="93528" y="673100"/>
            <a:ext cx="9720000" cy="36512"/>
          </a:xfrm>
          <a:prstGeom prst="rect">
            <a:avLst/>
          </a:prstGeom>
          <a:gradFill rotWithShape="1">
            <a:gsLst>
              <a:gs pos="0">
                <a:srgbClr val="FF6600"/>
              </a:gs>
              <a:gs pos="100000">
                <a:srgbClr val="FFFF66"/>
              </a:gs>
            </a:gsLst>
            <a:lin ang="0" scaled="1"/>
          </a:gradFill>
          <a:ln w="9525" algn="ctr">
            <a:solidFill>
              <a:srgbClr val="FFCC00"/>
            </a:solidFill>
            <a:miter lim="800000"/>
            <a:headEnd/>
            <a:tailEnd/>
          </a:ln>
          <a:effectLst>
            <a:outerShdw dist="35921" dir="2700000" algn="ctr" rotWithShape="0">
              <a:srgbClr val="FF9933">
                <a:alpha val="50000"/>
              </a:srgbClr>
            </a:outerShdw>
          </a:effectLst>
        </p:spPr>
        <p:txBody>
          <a:bodyPr wrap="none" lIns="72000" tIns="72000" rIns="72000" bIns="72000" anchor="ctr"/>
          <a:lstStyle/>
          <a:p>
            <a:pPr algn="l">
              <a:buClr>
                <a:srgbClr val="0000FF"/>
              </a:buClr>
              <a:buFont typeface="Wingdings" pitchFamily="2" charset="2"/>
              <a:buNone/>
            </a:pPr>
            <a:endParaRPr kumimoji="0" lang="ja-JP" altLang="en-US" sz="1600" b="0" dirty="0">
              <a:solidFill>
                <a:srgbClr val="000000"/>
              </a:solidFill>
            </a:endParaRPr>
          </a:p>
        </p:txBody>
      </p:sp>
    </p:spTree>
    <p:extLst>
      <p:ext uri="{BB962C8B-B14F-4D97-AF65-F5344CB8AC3E}">
        <p14:creationId xmlns:p14="http://schemas.microsoft.com/office/powerpoint/2010/main" val="6977804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352621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921736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5942"/>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a:prstGeom prst="rect">
            <a:avLst/>
          </a:prstGeom>
        </p:spPr>
        <p:txBody>
          <a:bodyPr/>
          <a:lstStyle>
            <a:lvl1pPr marL="0" indent="0" algn="ctr">
              <a:buNone/>
              <a:defRPr sz="2377"/>
            </a:lvl1pPr>
            <a:lvl2pPr marL="452847" indent="0" algn="ctr">
              <a:buNone/>
              <a:defRPr sz="1981"/>
            </a:lvl2pPr>
            <a:lvl3pPr marL="905694" indent="0" algn="ctr">
              <a:buNone/>
              <a:defRPr sz="1783"/>
            </a:lvl3pPr>
            <a:lvl4pPr marL="1358541" indent="0" algn="ctr">
              <a:buNone/>
              <a:defRPr sz="1585"/>
            </a:lvl4pPr>
            <a:lvl5pPr marL="1811388" indent="0" algn="ctr">
              <a:buNone/>
              <a:defRPr sz="1585"/>
            </a:lvl5pPr>
            <a:lvl6pPr marL="2264234" indent="0" algn="ctr">
              <a:buNone/>
              <a:defRPr sz="1585"/>
            </a:lvl6pPr>
            <a:lvl7pPr marL="2717081" indent="0" algn="ctr">
              <a:buNone/>
              <a:defRPr sz="1585"/>
            </a:lvl7pPr>
            <a:lvl8pPr marL="3169929" indent="0" algn="ctr">
              <a:buNone/>
              <a:defRPr sz="1585"/>
            </a:lvl8pPr>
            <a:lvl9pPr marL="3622776" indent="0" algn="ctr">
              <a:buNone/>
              <a:defRPr sz="158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defTabSz="892974"/>
            <a:fld id="{7B4421AF-5400-4384-9B02-0123CF3387A6}" type="datetime1">
              <a:rPr lang="en-US" altLang="ja-JP" sz="1758" smtClean="0">
                <a:solidFill>
                  <a:prstClr val="black"/>
                </a:solidFill>
              </a:rPr>
              <a:pPr defTabSz="892974"/>
              <a:t>4/28/2022</a:t>
            </a:fld>
            <a:endParaRPr lang="ja-JP" altLang="en-US" sz="1758">
              <a:solidFill>
                <a:prstClr val="black"/>
              </a:solidFill>
            </a:endParaRPr>
          </a:p>
        </p:txBody>
      </p:sp>
      <p:sp>
        <p:nvSpPr>
          <p:cNvPr id="5" name="Footer Placeholder 4"/>
          <p:cNvSpPr>
            <a:spLocks noGrp="1"/>
          </p:cNvSpPr>
          <p:nvPr>
            <p:ph type="ftr" sz="quarter" idx="11"/>
          </p:nvPr>
        </p:nvSpPr>
        <p:spPr/>
        <p:txBody>
          <a:bodyPr/>
          <a:lstStyle/>
          <a:p>
            <a:pPr defTabSz="892974"/>
            <a:endParaRPr lang="ja-JP" altLang="en-US" sz="1758">
              <a:solidFill>
                <a:prstClr val="black"/>
              </a:solidFill>
            </a:endParaRPr>
          </a:p>
        </p:txBody>
      </p:sp>
      <p:sp>
        <p:nvSpPr>
          <p:cNvPr id="6" name="Slide Number Placeholder 5"/>
          <p:cNvSpPr>
            <a:spLocks noGrp="1"/>
          </p:cNvSpPr>
          <p:nvPr>
            <p:ph type="sldNum" sz="quarter" idx="12"/>
          </p:nvPr>
        </p:nvSpPr>
        <p:spPr/>
        <p:txBody>
          <a:bodyPr/>
          <a:lstStyle/>
          <a:p>
            <a:fld id="{048AE222-A27C-4C1B-A638-6BCA7D71312E}"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864480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681039" y="1825625"/>
            <a:ext cx="854392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BC0038-63AD-4FB9-A402-EC210B6F4C03}" type="datetime1">
              <a:rPr lang="en-US" altLang="ja-JP" smtClean="0">
                <a:solidFill>
                  <a:prstClr val="black">
                    <a:tint val="75000"/>
                  </a:prstClr>
                </a:solidFill>
              </a:rPr>
              <a:pPr/>
              <a:t>4/28/2022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3D41E9-DB5C-49ED-B7EB-24836E659C21}"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8575177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1"/>
            <a:ext cx="8543925" cy="2852737"/>
          </a:xfrm>
        </p:spPr>
        <p:txBody>
          <a:bodyPr anchor="b"/>
          <a:lstStyle>
            <a:lvl1pPr>
              <a:defRPr sz="594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0" y="4589466"/>
            <a:ext cx="8543925" cy="1500187"/>
          </a:xfrm>
          <a:prstGeom prst="rect">
            <a:avLst/>
          </a:prstGeom>
        </p:spPr>
        <p:txBody>
          <a:bodyPr/>
          <a:lstStyle>
            <a:lvl1pPr marL="0" indent="0">
              <a:buNone/>
              <a:defRPr sz="2377">
                <a:solidFill>
                  <a:schemeClr val="tx1"/>
                </a:solidFill>
              </a:defRPr>
            </a:lvl1pPr>
            <a:lvl2pPr marL="452847" indent="0">
              <a:buNone/>
              <a:defRPr sz="1981">
                <a:solidFill>
                  <a:schemeClr val="tx1">
                    <a:tint val="75000"/>
                  </a:schemeClr>
                </a:solidFill>
              </a:defRPr>
            </a:lvl2pPr>
            <a:lvl3pPr marL="905694" indent="0">
              <a:buNone/>
              <a:defRPr sz="1783">
                <a:solidFill>
                  <a:schemeClr val="tx1">
                    <a:tint val="75000"/>
                  </a:schemeClr>
                </a:solidFill>
              </a:defRPr>
            </a:lvl3pPr>
            <a:lvl4pPr marL="1358541" indent="0">
              <a:buNone/>
              <a:defRPr sz="1585">
                <a:solidFill>
                  <a:schemeClr val="tx1">
                    <a:tint val="75000"/>
                  </a:schemeClr>
                </a:solidFill>
              </a:defRPr>
            </a:lvl4pPr>
            <a:lvl5pPr marL="1811388" indent="0">
              <a:buNone/>
              <a:defRPr sz="1585">
                <a:solidFill>
                  <a:schemeClr val="tx1">
                    <a:tint val="75000"/>
                  </a:schemeClr>
                </a:solidFill>
              </a:defRPr>
            </a:lvl5pPr>
            <a:lvl6pPr marL="2264234" indent="0">
              <a:buNone/>
              <a:defRPr sz="1585">
                <a:solidFill>
                  <a:schemeClr val="tx1">
                    <a:tint val="75000"/>
                  </a:schemeClr>
                </a:solidFill>
              </a:defRPr>
            </a:lvl6pPr>
            <a:lvl7pPr marL="2717081" indent="0">
              <a:buNone/>
              <a:defRPr sz="1585">
                <a:solidFill>
                  <a:schemeClr val="tx1">
                    <a:tint val="75000"/>
                  </a:schemeClr>
                </a:solidFill>
              </a:defRPr>
            </a:lvl7pPr>
            <a:lvl8pPr marL="3169929" indent="0">
              <a:buNone/>
              <a:defRPr sz="1585">
                <a:solidFill>
                  <a:schemeClr val="tx1">
                    <a:tint val="75000"/>
                  </a:schemeClr>
                </a:solidFill>
              </a:defRPr>
            </a:lvl8pPr>
            <a:lvl9pPr marL="3622776" indent="0">
              <a:buNone/>
              <a:defRPr sz="158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4C0B87D-551A-4445-B24E-280833BE08C8}" type="datetime1">
              <a:rPr lang="en-US" altLang="ja-JP" smtClean="0">
                <a:solidFill>
                  <a:prstClr val="black">
                    <a:tint val="75000"/>
                  </a:prstClr>
                </a:solidFill>
              </a:rPr>
              <a:pPr/>
              <a:t>4/28/2022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92974"/>
            <a:fld id="{048AE222-A27C-4C1B-A638-6BCA7D71312E}" type="slidenum">
              <a:rPr lang="ja-JP" altLang="en-US" smtClean="0">
                <a:solidFill>
                  <a:prstClr val="black"/>
                </a:solidFill>
              </a:rPr>
              <a:pPr defTabSz="892974"/>
              <a:t>‹#›</a:t>
            </a:fld>
            <a:endParaRPr lang="ja-JP" altLang="en-US">
              <a:solidFill>
                <a:prstClr val="black"/>
              </a:solidFill>
            </a:endParaRPr>
          </a:p>
        </p:txBody>
      </p:sp>
    </p:spTree>
    <p:extLst>
      <p:ext uri="{BB962C8B-B14F-4D97-AF65-F5344CB8AC3E}">
        <p14:creationId xmlns:p14="http://schemas.microsoft.com/office/powerpoint/2010/main" val="20781887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3F95834-35C9-4E77-9F03-DD473B3F5BF5}" type="datetime1">
              <a:rPr lang="en-US" altLang="ja-JP" smtClean="0">
                <a:solidFill>
                  <a:prstClr val="black">
                    <a:tint val="75000"/>
                  </a:prstClr>
                </a:solidFill>
              </a:rPr>
              <a:pPr/>
              <a:t>4/28/2022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892974"/>
            <a:fld id="{048AE222-A27C-4C1B-A638-6BCA7D71312E}" type="slidenum">
              <a:rPr lang="ja-JP" altLang="en-US" smtClean="0">
                <a:solidFill>
                  <a:prstClr val="black"/>
                </a:solidFill>
              </a:rPr>
              <a:pPr defTabSz="892974"/>
              <a:t>‹#›</a:t>
            </a:fld>
            <a:endParaRPr lang="ja-JP" altLang="en-US">
              <a:solidFill>
                <a:prstClr val="black"/>
              </a:solidFill>
            </a:endParaRPr>
          </a:p>
        </p:txBody>
      </p:sp>
    </p:spTree>
    <p:extLst>
      <p:ext uri="{BB962C8B-B14F-4D97-AF65-F5344CB8AC3E}">
        <p14:creationId xmlns:p14="http://schemas.microsoft.com/office/powerpoint/2010/main" val="7376518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8"/>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a:prstGeom prst="rect">
            <a:avLst/>
          </a:prstGeom>
        </p:spPr>
        <p:txBody>
          <a:bodyPr anchor="b"/>
          <a:lstStyle>
            <a:lvl1pPr marL="0" indent="0">
              <a:buNone/>
              <a:defRPr sz="2377" b="1"/>
            </a:lvl1pPr>
            <a:lvl2pPr marL="452847" indent="0">
              <a:buNone/>
              <a:defRPr sz="1981" b="1"/>
            </a:lvl2pPr>
            <a:lvl3pPr marL="905694" indent="0">
              <a:buNone/>
              <a:defRPr sz="1783" b="1"/>
            </a:lvl3pPr>
            <a:lvl4pPr marL="1358541" indent="0">
              <a:buNone/>
              <a:defRPr sz="1585" b="1"/>
            </a:lvl4pPr>
            <a:lvl5pPr marL="1811388" indent="0">
              <a:buNone/>
              <a:defRPr sz="1585" b="1"/>
            </a:lvl5pPr>
            <a:lvl6pPr marL="2264234" indent="0">
              <a:buNone/>
              <a:defRPr sz="1585" b="1"/>
            </a:lvl6pPr>
            <a:lvl7pPr marL="2717081" indent="0">
              <a:buNone/>
              <a:defRPr sz="1585" b="1"/>
            </a:lvl7pPr>
            <a:lvl8pPr marL="3169929" indent="0">
              <a:buNone/>
              <a:defRPr sz="1585" b="1"/>
            </a:lvl8pPr>
            <a:lvl9pPr marL="3622776" indent="0">
              <a:buNone/>
              <a:defRPr sz="1585" b="1"/>
            </a:lvl9pPr>
          </a:lstStyle>
          <a:p>
            <a:pPr lvl="0"/>
            <a:r>
              <a:rPr lang="ja-JP" altLang="en-US"/>
              <a:t>マスター テキストの書式設定</a:t>
            </a:r>
          </a:p>
        </p:txBody>
      </p:sp>
      <p:sp>
        <p:nvSpPr>
          <p:cNvPr id="4" name="Content Placeholder 3"/>
          <p:cNvSpPr>
            <a:spLocks noGrp="1"/>
          </p:cNvSpPr>
          <p:nvPr>
            <p:ph sz="half" idx="2"/>
          </p:nvPr>
        </p:nvSpPr>
        <p:spPr>
          <a:xfrm>
            <a:off x="682329" y="2505076"/>
            <a:ext cx="4190702"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a:prstGeom prst="rect">
            <a:avLst/>
          </a:prstGeom>
        </p:spPr>
        <p:txBody>
          <a:bodyPr anchor="b"/>
          <a:lstStyle>
            <a:lvl1pPr marL="0" indent="0">
              <a:buNone/>
              <a:defRPr sz="2377" b="1"/>
            </a:lvl1pPr>
            <a:lvl2pPr marL="452847" indent="0">
              <a:buNone/>
              <a:defRPr sz="1981" b="1"/>
            </a:lvl2pPr>
            <a:lvl3pPr marL="905694" indent="0">
              <a:buNone/>
              <a:defRPr sz="1783" b="1"/>
            </a:lvl3pPr>
            <a:lvl4pPr marL="1358541" indent="0">
              <a:buNone/>
              <a:defRPr sz="1585" b="1"/>
            </a:lvl4pPr>
            <a:lvl5pPr marL="1811388" indent="0">
              <a:buNone/>
              <a:defRPr sz="1585" b="1"/>
            </a:lvl5pPr>
            <a:lvl6pPr marL="2264234" indent="0">
              <a:buNone/>
              <a:defRPr sz="1585" b="1"/>
            </a:lvl6pPr>
            <a:lvl7pPr marL="2717081" indent="0">
              <a:buNone/>
              <a:defRPr sz="1585" b="1"/>
            </a:lvl7pPr>
            <a:lvl8pPr marL="3169929" indent="0">
              <a:buNone/>
              <a:defRPr sz="1585" b="1"/>
            </a:lvl8pPr>
            <a:lvl9pPr marL="3622776" indent="0">
              <a:buNone/>
              <a:defRPr sz="1585"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6"/>
            <a:ext cx="4211340"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C240892-26A8-4551-A921-8DFF6F6FE118}" type="datetime1">
              <a:rPr lang="en-US" altLang="ja-JP" smtClean="0">
                <a:solidFill>
                  <a:prstClr val="black">
                    <a:tint val="75000"/>
                  </a:prstClr>
                </a:solidFill>
              </a:rPr>
              <a:pPr/>
              <a:t>4/28/2022</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892974"/>
            <a:fld id="{048AE222-A27C-4C1B-A638-6BCA7D71312E}" type="slidenum">
              <a:rPr lang="ja-JP" altLang="en-US" smtClean="0">
                <a:solidFill>
                  <a:prstClr val="black"/>
                </a:solidFill>
              </a:rPr>
              <a:pPr defTabSz="892974"/>
              <a:t>‹#›</a:t>
            </a:fld>
            <a:endParaRPr lang="ja-JP" altLang="en-US">
              <a:solidFill>
                <a:prstClr val="black"/>
              </a:solidFill>
            </a:endParaRPr>
          </a:p>
        </p:txBody>
      </p:sp>
    </p:spTree>
    <p:extLst>
      <p:ext uri="{BB962C8B-B14F-4D97-AF65-F5344CB8AC3E}">
        <p14:creationId xmlns:p14="http://schemas.microsoft.com/office/powerpoint/2010/main" val="72077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EF6CC44-2427-468D-9A18-612F0F01EDA8}" type="datetime1">
              <a:rPr lang="ja-JP" altLang="en-US" smtClean="0">
                <a:solidFill>
                  <a:prstClr val="black">
                    <a:tint val="75000"/>
                  </a:prstClr>
                </a:solidFill>
              </a:rPr>
              <a:pPr/>
              <a:t>2022/4/28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CFD6DCB-1C8B-41B0-9738-FCEF4BEE0E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864881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1039" y="1"/>
            <a:ext cx="8543925" cy="421257"/>
          </a:xfrm>
        </p:spPr>
        <p:txBody>
          <a:bodyPr>
            <a:normAutofit/>
          </a:bodyPr>
          <a:lstStyle>
            <a:lvl1pPr algn="ctr">
              <a:defRPr sz="1981">
                <a:latin typeface="ＤＨＰ特太ゴシック体" panose="020B0500000000000000" pitchFamily="50" charset="-128"/>
                <a:ea typeface="ＤＨＰ特太ゴシック体" panose="020B0500000000000000" pitchFamily="50" charset="-128"/>
              </a:defRPr>
            </a:lvl1pPr>
          </a:lstStyle>
          <a:p>
            <a:r>
              <a:rPr lang="ja-JP" altLang="en-US"/>
              <a:t>マスター タイトルの書式設定</a:t>
            </a:r>
            <a:endParaRPr lang="en-US" dirty="0"/>
          </a:p>
        </p:txBody>
      </p:sp>
      <p:sp>
        <p:nvSpPr>
          <p:cNvPr id="9" name="日付プレースホルダー 8"/>
          <p:cNvSpPr>
            <a:spLocks noGrp="1"/>
          </p:cNvSpPr>
          <p:nvPr>
            <p:ph type="dt" sz="half" idx="10"/>
          </p:nvPr>
        </p:nvSpPr>
        <p:spPr>
          <a:xfrm>
            <a:off x="0" y="-9577"/>
            <a:ext cx="2228850" cy="365125"/>
          </a:xfrm>
        </p:spPr>
        <p:txBody>
          <a:bodyPr/>
          <a:lstStyle>
            <a:lvl1pPr>
              <a:defRPr sz="892"/>
            </a:lvl1pPr>
          </a:lstStyle>
          <a:p>
            <a:fld id="{4A272DEC-4AA2-4B8D-8FB4-42356B0EF15F}" type="datetime1">
              <a:rPr lang="en-US" altLang="ja-JP" smtClean="0">
                <a:solidFill>
                  <a:prstClr val="black">
                    <a:tint val="75000"/>
                  </a:prstClr>
                </a:solidFill>
              </a:rPr>
              <a:pPr/>
              <a:t>4/28/2022</a:t>
            </a:fld>
            <a:endParaRPr lang="ja-JP" altLang="en-US" dirty="0">
              <a:solidFill>
                <a:prstClr val="black">
                  <a:tint val="75000"/>
                </a:prstClr>
              </a:solidFill>
            </a:endParaRPr>
          </a:p>
        </p:txBody>
      </p:sp>
      <p:sp>
        <p:nvSpPr>
          <p:cNvPr id="11" name="スライド番号プレースホルダー 10"/>
          <p:cNvSpPr>
            <a:spLocks noGrp="1"/>
          </p:cNvSpPr>
          <p:nvPr>
            <p:ph type="sldNum" sz="quarter" idx="12"/>
          </p:nvPr>
        </p:nvSpPr>
        <p:spPr>
          <a:xfrm>
            <a:off x="7677151" y="6492876"/>
            <a:ext cx="2228850" cy="365125"/>
          </a:xfrm>
        </p:spPr>
        <p:txBody>
          <a:bodyPr/>
          <a:lstStyle>
            <a:lvl1pPr>
              <a:defRPr sz="1386">
                <a:solidFill>
                  <a:schemeClr val="tx1"/>
                </a:solidFill>
                <a:latin typeface="Arial" panose="020B0604020202020204" pitchFamily="34" charset="0"/>
                <a:cs typeface="Arial" panose="020B0604020202020204" pitchFamily="34" charset="0"/>
              </a:defRPr>
            </a:lvl1pPr>
          </a:lstStyle>
          <a:p>
            <a:fld id="{048AE222-A27C-4C1B-A638-6BCA7D71312E}"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6738848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892974"/>
            <a:fld id="{F2252873-F8D9-4FC3-A83D-1DAD4A6F4DE3}" type="datetime1">
              <a:rPr lang="en-US" altLang="ja-JP" sz="1758" smtClean="0">
                <a:solidFill>
                  <a:prstClr val="black"/>
                </a:solidFill>
              </a:rPr>
              <a:pPr defTabSz="892974"/>
              <a:t>4/28/2022</a:t>
            </a:fld>
            <a:endParaRPr lang="ja-JP" altLang="en-US" sz="1758">
              <a:solidFill>
                <a:prstClr val="black"/>
              </a:solidFill>
            </a:endParaRPr>
          </a:p>
        </p:txBody>
      </p:sp>
      <p:sp>
        <p:nvSpPr>
          <p:cNvPr id="3" name="Footer Placeholder 2"/>
          <p:cNvSpPr>
            <a:spLocks noGrp="1"/>
          </p:cNvSpPr>
          <p:nvPr>
            <p:ph type="ftr" sz="quarter" idx="11"/>
          </p:nvPr>
        </p:nvSpPr>
        <p:spPr/>
        <p:txBody>
          <a:bodyPr/>
          <a:lstStyle/>
          <a:p>
            <a:pPr defTabSz="892974"/>
            <a:endParaRPr lang="ja-JP" altLang="en-US" sz="1758">
              <a:solidFill>
                <a:prstClr val="black"/>
              </a:solidFill>
            </a:endParaRPr>
          </a:p>
        </p:txBody>
      </p:sp>
      <p:sp>
        <p:nvSpPr>
          <p:cNvPr id="4" name="Slide Number Placeholder 3"/>
          <p:cNvSpPr>
            <a:spLocks noGrp="1"/>
          </p:cNvSpPr>
          <p:nvPr>
            <p:ph type="sldNum" sz="quarter" idx="12"/>
          </p:nvPr>
        </p:nvSpPr>
        <p:spPr/>
        <p:txBody>
          <a:bodyPr/>
          <a:lstStyle/>
          <a:p>
            <a:fld id="{048AE222-A27C-4C1B-A638-6BCA7D71312E}"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7029081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1"/>
            <a:ext cx="3194943" cy="1600200"/>
          </a:xfrm>
        </p:spPr>
        <p:txBody>
          <a:bodyPr anchor="b"/>
          <a:lstStyle>
            <a:lvl1pPr>
              <a:defRPr sz="3169"/>
            </a:lvl1pPr>
          </a:lstStyle>
          <a:p>
            <a:r>
              <a:rPr lang="ja-JP" altLang="en-US"/>
              <a:t>マスター タイトルの書式設定</a:t>
            </a:r>
            <a:endParaRPr lang="en-US" dirty="0"/>
          </a:p>
        </p:txBody>
      </p:sp>
      <p:sp>
        <p:nvSpPr>
          <p:cNvPr id="3" name="Content Placeholder 2"/>
          <p:cNvSpPr>
            <a:spLocks noGrp="1"/>
          </p:cNvSpPr>
          <p:nvPr>
            <p:ph idx="1"/>
          </p:nvPr>
        </p:nvSpPr>
        <p:spPr>
          <a:xfrm>
            <a:off x="4211341" y="987428"/>
            <a:ext cx="5014913" cy="4873625"/>
          </a:xfrm>
          <a:prstGeom prst="rect">
            <a:avLst/>
          </a:prstGeom>
        </p:spPr>
        <p:txBody>
          <a:bodyPr/>
          <a:lstStyle>
            <a:lvl1pPr>
              <a:defRPr sz="3169"/>
            </a:lvl1pPr>
            <a:lvl2pPr>
              <a:defRPr sz="2773"/>
            </a:lvl2pPr>
            <a:lvl3pPr>
              <a:defRPr sz="2377"/>
            </a:lvl3pPr>
            <a:lvl4pPr>
              <a:defRPr sz="1981"/>
            </a:lvl4pPr>
            <a:lvl5pPr>
              <a:defRPr sz="1981"/>
            </a:lvl5pPr>
            <a:lvl6pPr>
              <a:defRPr sz="1981"/>
            </a:lvl6pPr>
            <a:lvl7pPr>
              <a:defRPr sz="1981"/>
            </a:lvl7pPr>
            <a:lvl8pPr>
              <a:defRPr sz="1981"/>
            </a:lvl8pPr>
            <a:lvl9pPr>
              <a:defRPr sz="198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9" y="2057400"/>
            <a:ext cx="3194943" cy="3811588"/>
          </a:xfrm>
          <a:prstGeom prst="rect">
            <a:avLst/>
          </a:prstGeom>
        </p:spPr>
        <p:txBody>
          <a:bodyPr/>
          <a:lstStyle>
            <a:lvl1pPr marL="0" indent="0">
              <a:buNone/>
              <a:defRPr sz="1585"/>
            </a:lvl1pPr>
            <a:lvl2pPr marL="452847" indent="0">
              <a:buNone/>
              <a:defRPr sz="1386"/>
            </a:lvl2pPr>
            <a:lvl3pPr marL="905694" indent="0">
              <a:buNone/>
              <a:defRPr sz="1189"/>
            </a:lvl3pPr>
            <a:lvl4pPr marL="1358541" indent="0">
              <a:buNone/>
              <a:defRPr sz="991"/>
            </a:lvl4pPr>
            <a:lvl5pPr marL="1811388" indent="0">
              <a:buNone/>
              <a:defRPr sz="991"/>
            </a:lvl5pPr>
            <a:lvl6pPr marL="2264234" indent="0">
              <a:buNone/>
              <a:defRPr sz="991"/>
            </a:lvl6pPr>
            <a:lvl7pPr marL="2717081" indent="0">
              <a:buNone/>
              <a:defRPr sz="991"/>
            </a:lvl7pPr>
            <a:lvl8pPr marL="3169929" indent="0">
              <a:buNone/>
              <a:defRPr sz="991"/>
            </a:lvl8pPr>
            <a:lvl9pPr marL="3622776" indent="0">
              <a:buNone/>
              <a:defRPr sz="9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EE0BEC-C74A-4DAC-908D-56F871748485}" type="datetime1">
              <a:rPr lang="en-US" altLang="ja-JP" smtClean="0">
                <a:solidFill>
                  <a:prstClr val="black">
                    <a:tint val="75000"/>
                  </a:prstClr>
                </a:solidFill>
              </a:rPr>
              <a:pPr/>
              <a:t>4/28/2022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892974"/>
            <a:fld id="{048AE222-A27C-4C1B-A638-6BCA7D71312E}" type="slidenum">
              <a:rPr lang="ja-JP" altLang="en-US" smtClean="0">
                <a:solidFill>
                  <a:prstClr val="black"/>
                </a:solidFill>
              </a:rPr>
              <a:pPr defTabSz="892974"/>
              <a:t>‹#›</a:t>
            </a:fld>
            <a:endParaRPr lang="ja-JP" altLang="en-US">
              <a:solidFill>
                <a:prstClr val="black"/>
              </a:solidFill>
            </a:endParaRPr>
          </a:p>
        </p:txBody>
      </p:sp>
    </p:spTree>
    <p:extLst>
      <p:ext uri="{BB962C8B-B14F-4D97-AF65-F5344CB8AC3E}">
        <p14:creationId xmlns:p14="http://schemas.microsoft.com/office/powerpoint/2010/main" val="2175244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1"/>
            <a:ext cx="3194943" cy="1600200"/>
          </a:xfrm>
        </p:spPr>
        <p:txBody>
          <a:bodyPr anchor="b"/>
          <a:lstStyle>
            <a:lvl1pPr>
              <a:defRPr sz="316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1" y="987428"/>
            <a:ext cx="5014913" cy="4873625"/>
          </a:xfrm>
          <a:prstGeom prst="rect">
            <a:avLst/>
          </a:prstGeom>
        </p:spPr>
        <p:txBody>
          <a:bodyPr anchor="t"/>
          <a:lstStyle>
            <a:lvl1pPr marL="0" indent="0">
              <a:buNone/>
              <a:defRPr sz="3169"/>
            </a:lvl1pPr>
            <a:lvl2pPr marL="452847" indent="0">
              <a:buNone/>
              <a:defRPr sz="2773"/>
            </a:lvl2pPr>
            <a:lvl3pPr marL="905694" indent="0">
              <a:buNone/>
              <a:defRPr sz="2377"/>
            </a:lvl3pPr>
            <a:lvl4pPr marL="1358541" indent="0">
              <a:buNone/>
              <a:defRPr sz="1981"/>
            </a:lvl4pPr>
            <a:lvl5pPr marL="1811388" indent="0">
              <a:buNone/>
              <a:defRPr sz="1981"/>
            </a:lvl5pPr>
            <a:lvl6pPr marL="2264234" indent="0">
              <a:buNone/>
              <a:defRPr sz="1981"/>
            </a:lvl6pPr>
            <a:lvl7pPr marL="2717081" indent="0">
              <a:buNone/>
              <a:defRPr sz="1981"/>
            </a:lvl7pPr>
            <a:lvl8pPr marL="3169929" indent="0">
              <a:buNone/>
              <a:defRPr sz="1981"/>
            </a:lvl8pPr>
            <a:lvl9pPr marL="3622776" indent="0">
              <a:buNone/>
              <a:defRPr sz="1981"/>
            </a:lvl9pPr>
          </a:lstStyle>
          <a:p>
            <a:r>
              <a:rPr lang="ja-JP" altLang="en-US"/>
              <a:t>図を追加</a:t>
            </a:r>
            <a:endParaRPr lang="en-US" dirty="0"/>
          </a:p>
        </p:txBody>
      </p:sp>
      <p:sp>
        <p:nvSpPr>
          <p:cNvPr id="4" name="Text Placeholder 3"/>
          <p:cNvSpPr>
            <a:spLocks noGrp="1"/>
          </p:cNvSpPr>
          <p:nvPr>
            <p:ph type="body" sz="half" idx="2"/>
          </p:nvPr>
        </p:nvSpPr>
        <p:spPr>
          <a:xfrm>
            <a:off x="682329" y="2057400"/>
            <a:ext cx="3194943" cy="3811588"/>
          </a:xfrm>
          <a:prstGeom prst="rect">
            <a:avLst/>
          </a:prstGeom>
        </p:spPr>
        <p:txBody>
          <a:bodyPr/>
          <a:lstStyle>
            <a:lvl1pPr marL="0" indent="0">
              <a:buNone/>
              <a:defRPr sz="1585"/>
            </a:lvl1pPr>
            <a:lvl2pPr marL="452847" indent="0">
              <a:buNone/>
              <a:defRPr sz="1386"/>
            </a:lvl2pPr>
            <a:lvl3pPr marL="905694" indent="0">
              <a:buNone/>
              <a:defRPr sz="1189"/>
            </a:lvl3pPr>
            <a:lvl4pPr marL="1358541" indent="0">
              <a:buNone/>
              <a:defRPr sz="991"/>
            </a:lvl4pPr>
            <a:lvl5pPr marL="1811388" indent="0">
              <a:buNone/>
              <a:defRPr sz="991"/>
            </a:lvl5pPr>
            <a:lvl6pPr marL="2264234" indent="0">
              <a:buNone/>
              <a:defRPr sz="991"/>
            </a:lvl6pPr>
            <a:lvl7pPr marL="2717081" indent="0">
              <a:buNone/>
              <a:defRPr sz="991"/>
            </a:lvl7pPr>
            <a:lvl8pPr marL="3169929" indent="0">
              <a:buNone/>
              <a:defRPr sz="991"/>
            </a:lvl8pPr>
            <a:lvl9pPr marL="3622776" indent="0">
              <a:buNone/>
              <a:defRPr sz="9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497400-6E48-4DFF-B772-D6FBC69A0BB1}" type="datetime1">
              <a:rPr lang="en-US" altLang="ja-JP" smtClean="0">
                <a:solidFill>
                  <a:prstClr val="black">
                    <a:tint val="75000"/>
                  </a:prstClr>
                </a:solidFill>
              </a:rPr>
              <a:pPr/>
              <a:t>4/28/2022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892974"/>
            <a:fld id="{048AE222-A27C-4C1B-A638-6BCA7D71312E}" type="slidenum">
              <a:rPr lang="ja-JP" altLang="en-US" smtClean="0">
                <a:solidFill>
                  <a:prstClr val="black"/>
                </a:solidFill>
              </a:rPr>
              <a:pPr defTabSz="892974"/>
              <a:t>‹#›</a:t>
            </a:fld>
            <a:endParaRPr lang="ja-JP" altLang="en-US">
              <a:solidFill>
                <a:prstClr val="black"/>
              </a:solidFill>
            </a:endParaRPr>
          </a:p>
        </p:txBody>
      </p:sp>
    </p:spTree>
    <p:extLst>
      <p:ext uri="{BB962C8B-B14F-4D97-AF65-F5344CB8AC3E}">
        <p14:creationId xmlns:p14="http://schemas.microsoft.com/office/powerpoint/2010/main" val="29021130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9" y="1825625"/>
            <a:ext cx="8543925"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44B8D6-0B56-473E-B3B4-59A76B77A615}" type="datetime1">
              <a:rPr lang="en-US" altLang="ja-JP" smtClean="0">
                <a:solidFill>
                  <a:prstClr val="black">
                    <a:tint val="75000"/>
                  </a:prstClr>
                </a:solidFill>
              </a:rPr>
              <a:pPr/>
              <a:t>4/28/2022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92974"/>
            <a:fld id="{048AE222-A27C-4C1B-A638-6BCA7D71312E}" type="slidenum">
              <a:rPr lang="ja-JP" altLang="en-US" smtClean="0">
                <a:solidFill>
                  <a:prstClr val="black"/>
                </a:solidFill>
              </a:rPr>
              <a:pPr defTabSz="892974"/>
              <a:t>‹#›</a:t>
            </a:fld>
            <a:endParaRPr lang="ja-JP" altLang="en-US">
              <a:solidFill>
                <a:prstClr val="black"/>
              </a:solidFill>
            </a:endParaRPr>
          </a:p>
        </p:txBody>
      </p:sp>
    </p:spTree>
    <p:extLst>
      <p:ext uri="{BB962C8B-B14F-4D97-AF65-F5344CB8AC3E}">
        <p14:creationId xmlns:p14="http://schemas.microsoft.com/office/powerpoint/2010/main" val="26265540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26C9081-072A-46A4-8329-266CE1DC51A1}" type="datetime1">
              <a:rPr lang="en-US" altLang="ja-JP" smtClean="0">
                <a:solidFill>
                  <a:prstClr val="black">
                    <a:tint val="75000"/>
                  </a:prstClr>
                </a:solidFill>
              </a:rPr>
              <a:pPr/>
              <a:t>4/28/2022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92974"/>
            <a:fld id="{048AE222-A27C-4C1B-A638-6BCA7D71312E}" type="slidenum">
              <a:rPr lang="ja-JP" altLang="en-US" smtClean="0">
                <a:solidFill>
                  <a:prstClr val="black"/>
                </a:solidFill>
              </a:rPr>
              <a:pPr defTabSz="892974"/>
              <a:t>‹#›</a:t>
            </a:fld>
            <a:endParaRPr lang="ja-JP" altLang="en-US">
              <a:solidFill>
                <a:prstClr val="black"/>
              </a:solidFill>
            </a:endParaRPr>
          </a:p>
        </p:txBody>
      </p:sp>
    </p:spTree>
    <p:extLst>
      <p:ext uri="{BB962C8B-B14F-4D97-AF65-F5344CB8AC3E}">
        <p14:creationId xmlns:p14="http://schemas.microsoft.com/office/powerpoint/2010/main" val="19782661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689D543B-032B-4543-B500-218C6B0CF26D}" type="datetime1">
              <a:rPr lang="en-US" altLang="ja-JP" smtClean="0">
                <a:solidFill>
                  <a:prstClr val="black">
                    <a:tint val="75000"/>
                  </a:prstClr>
                </a:solidFill>
              </a:rPr>
              <a:pPr>
                <a:defRPr/>
              </a:pPr>
              <a:t>4/28/2022</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A68729F1-F860-4A05-A9C4-C4952041AA20}"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2213184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3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2853"/>
            <a:ext cx="8915400" cy="454062"/>
          </a:xfrm>
        </p:spPr>
        <p:txBody>
          <a:bodyPr>
            <a:noAutofit/>
          </a:bodyPr>
          <a:lstStyle>
            <a:lvl1pPr>
              <a:defRPr sz="2377">
                <a:latin typeface="HGP創英角ｺﾞｼｯｸUB" panose="020B0900000000000000" pitchFamily="50" charset="-128"/>
                <a:ea typeface="HGP創英角ｺﾞｼｯｸUB" panose="020B0900000000000000" pitchFamily="50" charset="-128"/>
              </a:defRPr>
            </a:lvl1pPr>
          </a:lstStyle>
          <a:p>
            <a:r>
              <a:rPr kumimoji="1" lang="ja-JP" altLang="en-US" dirty="0"/>
              <a:t>マスタ タイトルの書式設定</a:t>
            </a:r>
          </a:p>
        </p:txBody>
      </p:sp>
      <p:sp>
        <p:nvSpPr>
          <p:cNvPr id="7" name="正方形/長方形 6"/>
          <p:cNvSpPr/>
          <p:nvPr userDrawn="1"/>
        </p:nvSpPr>
        <p:spPr>
          <a:xfrm>
            <a:off x="108012" y="476672"/>
            <a:ext cx="9669524" cy="72008"/>
          </a:xfrm>
          <a:prstGeom prst="rect">
            <a:avLst/>
          </a:prstGeom>
          <a:solidFill>
            <a:schemeClr val="accent6">
              <a:lumMod val="75000"/>
            </a:schemeClr>
          </a:solidFill>
          <a:effectLst/>
        </p:spPr>
        <p:style>
          <a:lnRef idx="0">
            <a:schemeClr val="accent6"/>
          </a:lnRef>
          <a:fillRef idx="3">
            <a:schemeClr val="accent6"/>
          </a:fillRef>
          <a:effectRef idx="3">
            <a:schemeClr val="accent6"/>
          </a:effectRef>
          <a:fontRef idx="minor">
            <a:schemeClr val="lt1"/>
          </a:fontRef>
        </p:style>
        <p:txBody>
          <a:bodyPr anchor="ctr"/>
          <a:lstStyle>
            <a:defPPr>
              <a:defRPr lang="ja-JP"/>
            </a:defPPr>
            <a:lvl1pPr algn="l" rtl="0" fontAlgn="base">
              <a:spcBef>
                <a:spcPct val="0"/>
              </a:spcBef>
              <a:spcAft>
                <a:spcPct val="0"/>
              </a:spcAft>
              <a:defRPr kumimoji="1" sz="2000" kern="1200">
                <a:solidFill>
                  <a:schemeClr val="lt1"/>
                </a:solidFill>
                <a:latin typeface="+mn-lt"/>
                <a:ea typeface="+mn-ea"/>
                <a:cs typeface="+mn-cs"/>
              </a:defRPr>
            </a:lvl1pPr>
            <a:lvl2pPr marL="457200" algn="l" rtl="0" fontAlgn="base">
              <a:spcBef>
                <a:spcPct val="0"/>
              </a:spcBef>
              <a:spcAft>
                <a:spcPct val="0"/>
              </a:spcAft>
              <a:defRPr kumimoji="1" sz="2000" kern="1200">
                <a:solidFill>
                  <a:schemeClr val="lt1"/>
                </a:solidFill>
                <a:latin typeface="+mn-lt"/>
                <a:ea typeface="+mn-ea"/>
                <a:cs typeface="+mn-cs"/>
              </a:defRPr>
            </a:lvl2pPr>
            <a:lvl3pPr marL="914400" algn="l" rtl="0" fontAlgn="base">
              <a:spcBef>
                <a:spcPct val="0"/>
              </a:spcBef>
              <a:spcAft>
                <a:spcPct val="0"/>
              </a:spcAft>
              <a:defRPr kumimoji="1" sz="2000" kern="1200">
                <a:solidFill>
                  <a:schemeClr val="lt1"/>
                </a:solidFill>
                <a:latin typeface="+mn-lt"/>
                <a:ea typeface="+mn-ea"/>
                <a:cs typeface="+mn-cs"/>
              </a:defRPr>
            </a:lvl3pPr>
            <a:lvl4pPr marL="1371600" algn="l" rtl="0" fontAlgn="base">
              <a:spcBef>
                <a:spcPct val="0"/>
              </a:spcBef>
              <a:spcAft>
                <a:spcPct val="0"/>
              </a:spcAft>
              <a:defRPr kumimoji="1" sz="2000" kern="1200">
                <a:solidFill>
                  <a:schemeClr val="lt1"/>
                </a:solidFill>
                <a:latin typeface="+mn-lt"/>
                <a:ea typeface="+mn-ea"/>
                <a:cs typeface="+mn-cs"/>
              </a:defRPr>
            </a:lvl4pPr>
            <a:lvl5pPr marL="1828800" algn="l" rtl="0" fontAlgn="base">
              <a:spcBef>
                <a:spcPct val="0"/>
              </a:spcBef>
              <a:spcAft>
                <a:spcPct val="0"/>
              </a:spcAft>
              <a:defRPr kumimoji="1" sz="2000" kern="1200">
                <a:solidFill>
                  <a:schemeClr val="lt1"/>
                </a:solidFill>
                <a:latin typeface="+mn-lt"/>
                <a:ea typeface="+mn-ea"/>
                <a:cs typeface="+mn-cs"/>
              </a:defRPr>
            </a:lvl5pPr>
            <a:lvl6pPr marL="2286000" algn="l" defTabSz="914400" rtl="0" eaLnBrk="1" latinLnBrk="0" hangingPunct="1">
              <a:defRPr kumimoji="1" sz="2000" kern="1200">
                <a:solidFill>
                  <a:schemeClr val="lt1"/>
                </a:solidFill>
                <a:latin typeface="+mn-lt"/>
                <a:ea typeface="+mn-ea"/>
                <a:cs typeface="+mn-cs"/>
              </a:defRPr>
            </a:lvl6pPr>
            <a:lvl7pPr marL="2743200" algn="l" defTabSz="914400" rtl="0" eaLnBrk="1" latinLnBrk="0" hangingPunct="1">
              <a:defRPr kumimoji="1" sz="2000" kern="1200">
                <a:solidFill>
                  <a:schemeClr val="lt1"/>
                </a:solidFill>
                <a:latin typeface="+mn-lt"/>
                <a:ea typeface="+mn-ea"/>
                <a:cs typeface="+mn-cs"/>
              </a:defRPr>
            </a:lvl7pPr>
            <a:lvl8pPr marL="3200400" algn="l" defTabSz="914400" rtl="0" eaLnBrk="1" latinLnBrk="0" hangingPunct="1">
              <a:defRPr kumimoji="1" sz="2000" kern="1200">
                <a:solidFill>
                  <a:schemeClr val="lt1"/>
                </a:solidFill>
                <a:latin typeface="+mn-lt"/>
                <a:ea typeface="+mn-ea"/>
                <a:cs typeface="+mn-cs"/>
              </a:defRPr>
            </a:lvl8pPr>
            <a:lvl9pPr marL="3657600" algn="l" defTabSz="914400" rtl="0" eaLnBrk="1" latinLnBrk="0" hangingPunct="1">
              <a:defRPr kumimoji="1" sz="2000" kern="1200">
                <a:solidFill>
                  <a:schemeClr val="lt1"/>
                </a:solidFill>
                <a:latin typeface="+mn-lt"/>
                <a:ea typeface="+mn-ea"/>
                <a:cs typeface="+mn-cs"/>
              </a:defRPr>
            </a:lvl9pPr>
          </a:lstStyle>
          <a:p>
            <a:pPr algn="ctr">
              <a:defRPr/>
            </a:pPr>
            <a:endParaRPr lang="ja-JP" altLang="en-US" sz="1981">
              <a:solidFill>
                <a:prstClr val="white"/>
              </a:solidFill>
            </a:endParaRPr>
          </a:p>
        </p:txBody>
      </p:sp>
    </p:spTree>
    <p:extLst>
      <p:ext uri="{BB962C8B-B14F-4D97-AF65-F5344CB8AC3E}">
        <p14:creationId xmlns:p14="http://schemas.microsoft.com/office/powerpoint/2010/main" val="7233938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98" b="1" i="0">
                <a:solidFill>
                  <a:schemeClr val="tx1"/>
                </a:solidFill>
                <a:latin typeface="AR Pゴシック体S"/>
                <a:cs typeface="AR Pゴシック体S"/>
              </a:defRPr>
            </a:lvl1pPr>
          </a:lstStyle>
          <a:p>
            <a:endParaRPr/>
          </a:p>
        </p:txBody>
      </p:sp>
      <p:sp>
        <p:nvSpPr>
          <p:cNvPr id="3" name="Holder 3"/>
          <p:cNvSpPr>
            <a:spLocks noGrp="1"/>
          </p:cNvSpPr>
          <p:nvPr>
            <p:ph sz="half" idx="2"/>
          </p:nvPr>
        </p:nvSpPr>
        <p:spPr>
          <a:xfrm>
            <a:off x="474612" y="1577340"/>
            <a:ext cx="4129122" cy="3840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888502" y="1577340"/>
            <a:ext cx="4129122" cy="3840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EEB7AEDE-8434-459A-9686-AE2D262DDBA6}" type="datetime1">
              <a:rPr lang="en-US" altLang="ja-JP" smtClean="0">
                <a:solidFill>
                  <a:prstClr val="black">
                    <a:tint val="75000"/>
                  </a:prstClr>
                </a:solidFill>
              </a:rPr>
              <a:pPr/>
              <a:t>4/28/2022</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5501300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80" y="2130759"/>
            <a:ext cx="8420101"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6" y="3886200"/>
            <a:ext cx="6934200" cy="1752600"/>
          </a:xfrm>
        </p:spPr>
        <p:txBody>
          <a:bodyPr/>
          <a:lstStyle>
            <a:lvl1pPr marL="0" indent="0" algn="ctr">
              <a:buNone/>
              <a:defRPr/>
            </a:lvl1pPr>
            <a:lvl2pPr marL="446371" indent="0" algn="ctr">
              <a:buNone/>
              <a:defRPr/>
            </a:lvl2pPr>
            <a:lvl3pPr marL="892741" indent="0" algn="ctr">
              <a:buNone/>
              <a:defRPr/>
            </a:lvl3pPr>
            <a:lvl4pPr marL="1339112" indent="0" algn="ctr">
              <a:buNone/>
              <a:defRPr/>
            </a:lvl4pPr>
            <a:lvl5pPr marL="1785483" indent="0" algn="ctr">
              <a:buNone/>
              <a:defRPr/>
            </a:lvl5pPr>
            <a:lvl6pPr marL="2231853" indent="0" algn="ctr">
              <a:buNone/>
              <a:defRPr/>
            </a:lvl6pPr>
            <a:lvl7pPr marL="2678224" indent="0" algn="ctr">
              <a:buNone/>
              <a:defRPr/>
            </a:lvl7pPr>
            <a:lvl8pPr marL="3124595" indent="0" algn="ctr">
              <a:buNone/>
              <a:defRPr/>
            </a:lvl8pPr>
            <a:lvl9pPr marL="3570965"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4105725426"/>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FA63FF9-E862-4EC1-9325-39D7FD7444A8}" type="datetime1">
              <a:rPr lang="ja-JP" altLang="en-US" smtClean="0">
                <a:solidFill>
                  <a:prstClr val="black">
                    <a:tint val="75000"/>
                  </a:prstClr>
                </a:solidFill>
              </a:rPr>
              <a:pPr/>
              <a:t>2022/4/28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CFD6DCB-1C8B-41B0-9738-FCEF4BEE0E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41040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4069574940"/>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68" y="4407235"/>
            <a:ext cx="8420101" cy="1362075"/>
          </a:xfrm>
        </p:spPr>
        <p:txBody>
          <a:bodyPr anchor="t"/>
          <a:lstStyle>
            <a:lvl1pPr algn="l">
              <a:defRPr sz="3906"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68" y="2906713"/>
            <a:ext cx="8420101" cy="1500187"/>
          </a:xfrm>
        </p:spPr>
        <p:txBody>
          <a:bodyPr anchor="b"/>
          <a:lstStyle>
            <a:lvl1pPr marL="0" indent="0">
              <a:buNone/>
              <a:defRPr sz="1953"/>
            </a:lvl1pPr>
            <a:lvl2pPr marL="446371" indent="0">
              <a:buNone/>
              <a:defRPr sz="1757"/>
            </a:lvl2pPr>
            <a:lvl3pPr marL="892741" indent="0">
              <a:buNone/>
              <a:defRPr sz="1562"/>
            </a:lvl3pPr>
            <a:lvl4pPr marL="1339112" indent="0">
              <a:buNone/>
              <a:defRPr sz="1367"/>
            </a:lvl4pPr>
            <a:lvl5pPr marL="1785483" indent="0">
              <a:buNone/>
              <a:defRPr sz="1367"/>
            </a:lvl5pPr>
            <a:lvl6pPr marL="2231853" indent="0">
              <a:buNone/>
              <a:defRPr sz="1367"/>
            </a:lvl6pPr>
            <a:lvl7pPr marL="2678224" indent="0">
              <a:buNone/>
              <a:defRPr sz="1367"/>
            </a:lvl7pPr>
            <a:lvl8pPr marL="3124595" indent="0">
              <a:buNone/>
              <a:defRPr sz="1367"/>
            </a:lvl8pPr>
            <a:lvl9pPr marL="3570965" indent="0">
              <a:buNone/>
              <a:defRPr sz="1367"/>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4239676505"/>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29" y="1600204"/>
            <a:ext cx="4381501" cy="4525963"/>
          </a:xfrm>
        </p:spPr>
        <p:txBody>
          <a:bodyPr/>
          <a:lstStyle>
            <a:lvl1pPr>
              <a:defRPr sz="2733"/>
            </a:lvl1pPr>
            <a:lvl2pPr>
              <a:defRPr sz="2344"/>
            </a:lvl2pPr>
            <a:lvl3pPr>
              <a:defRPr sz="1953"/>
            </a:lvl3pPr>
            <a:lvl4pPr>
              <a:defRPr sz="1757"/>
            </a:lvl4pPr>
            <a:lvl5pPr>
              <a:defRPr sz="1757"/>
            </a:lvl5pPr>
            <a:lvl6pPr>
              <a:defRPr sz="1757"/>
            </a:lvl6pPr>
            <a:lvl7pPr>
              <a:defRPr sz="1757"/>
            </a:lvl7pPr>
            <a:lvl8pPr>
              <a:defRPr sz="1757"/>
            </a:lvl8pPr>
            <a:lvl9pPr>
              <a:defRPr sz="175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26" y="1600204"/>
            <a:ext cx="4381501" cy="4525963"/>
          </a:xfrm>
        </p:spPr>
        <p:txBody>
          <a:bodyPr/>
          <a:lstStyle>
            <a:lvl1pPr>
              <a:defRPr sz="2733"/>
            </a:lvl1pPr>
            <a:lvl2pPr>
              <a:defRPr sz="2344"/>
            </a:lvl2pPr>
            <a:lvl3pPr>
              <a:defRPr sz="1953"/>
            </a:lvl3pPr>
            <a:lvl4pPr>
              <a:defRPr sz="1757"/>
            </a:lvl4pPr>
            <a:lvl5pPr>
              <a:defRPr sz="1757"/>
            </a:lvl5pPr>
            <a:lvl6pPr>
              <a:defRPr sz="1757"/>
            </a:lvl6pPr>
            <a:lvl7pPr>
              <a:defRPr sz="1757"/>
            </a:lvl7pPr>
            <a:lvl8pPr>
              <a:defRPr sz="1757"/>
            </a:lvl8pPr>
            <a:lvl9pPr>
              <a:defRPr sz="175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1327651005"/>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4"/>
            <a:ext cx="4376738" cy="639762"/>
          </a:xfrm>
        </p:spPr>
        <p:txBody>
          <a:bodyPr anchor="b"/>
          <a:lstStyle>
            <a:lvl1pPr marL="0" indent="0">
              <a:buNone/>
              <a:defRPr sz="2344" b="1"/>
            </a:lvl1pPr>
            <a:lvl2pPr marL="446371" indent="0">
              <a:buNone/>
              <a:defRPr sz="1953" b="1"/>
            </a:lvl2pPr>
            <a:lvl3pPr marL="892741" indent="0">
              <a:buNone/>
              <a:defRPr sz="1757" b="1"/>
            </a:lvl3pPr>
            <a:lvl4pPr marL="1339112" indent="0">
              <a:buNone/>
              <a:defRPr sz="1562" b="1"/>
            </a:lvl4pPr>
            <a:lvl5pPr marL="1785483" indent="0">
              <a:buNone/>
              <a:defRPr sz="1562" b="1"/>
            </a:lvl5pPr>
            <a:lvl6pPr marL="2231853" indent="0">
              <a:buNone/>
              <a:defRPr sz="1562" b="1"/>
            </a:lvl6pPr>
            <a:lvl7pPr marL="2678224" indent="0">
              <a:buNone/>
              <a:defRPr sz="1562" b="1"/>
            </a:lvl7pPr>
            <a:lvl8pPr marL="3124595" indent="0">
              <a:buNone/>
              <a:defRPr sz="1562" b="1"/>
            </a:lvl8pPr>
            <a:lvl9pPr marL="3570965" indent="0">
              <a:buNone/>
              <a:defRPr sz="1562"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344"/>
            </a:lvl1pPr>
            <a:lvl2pPr>
              <a:defRPr sz="1953"/>
            </a:lvl2pPr>
            <a:lvl3pPr>
              <a:defRPr sz="1757"/>
            </a:lvl3pPr>
            <a:lvl4pPr>
              <a:defRPr sz="1562"/>
            </a:lvl4pPr>
            <a:lvl5pPr>
              <a:defRPr sz="1562"/>
            </a:lvl5pPr>
            <a:lvl6pPr>
              <a:defRPr sz="1562"/>
            </a:lvl6pPr>
            <a:lvl7pPr>
              <a:defRPr sz="1562"/>
            </a:lvl7pPr>
            <a:lvl8pPr>
              <a:defRPr sz="1562"/>
            </a:lvl8pPr>
            <a:lvl9pPr>
              <a:defRPr sz="15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48" y="1535114"/>
            <a:ext cx="4378326" cy="639762"/>
          </a:xfrm>
        </p:spPr>
        <p:txBody>
          <a:bodyPr anchor="b"/>
          <a:lstStyle>
            <a:lvl1pPr marL="0" indent="0">
              <a:buNone/>
              <a:defRPr sz="2344" b="1"/>
            </a:lvl1pPr>
            <a:lvl2pPr marL="446371" indent="0">
              <a:buNone/>
              <a:defRPr sz="1953" b="1"/>
            </a:lvl2pPr>
            <a:lvl3pPr marL="892741" indent="0">
              <a:buNone/>
              <a:defRPr sz="1757" b="1"/>
            </a:lvl3pPr>
            <a:lvl4pPr marL="1339112" indent="0">
              <a:buNone/>
              <a:defRPr sz="1562" b="1"/>
            </a:lvl4pPr>
            <a:lvl5pPr marL="1785483" indent="0">
              <a:buNone/>
              <a:defRPr sz="1562" b="1"/>
            </a:lvl5pPr>
            <a:lvl6pPr marL="2231853" indent="0">
              <a:buNone/>
              <a:defRPr sz="1562" b="1"/>
            </a:lvl6pPr>
            <a:lvl7pPr marL="2678224" indent="0">
              <a:buNone/>
              <a:defRPr sz="1562" b="1"/>
            </a:lvl7pPr>
            <a:lvl8pPr marL="3124595" indent="0">
              <a:buNone/>
              <a:defRPr sz="1562" b="1"/>
            </a:lvl8pPr>
            <a:lvl9pPr marL="3570965" indent="0">
              <a:buNone/>
              <a:defRPr sz="1562"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48" y="2174875"/>
            <a:ext cx="4378326" cy="3951288"/>
          </a:xfrm>
        </p:spPr>
        <p:txBody>
          <a:bodyPr/>
          <a:lstStyle>
            <a:lvl1pPr>
              <a:defRPr sz="2344"/>
            </a:lvl1pPr>
            <a:lvl2pPr>
              <a:defRPr sz="1953"/>
            </a:lvl2pPr>
            <a:lvl3pPr>
              <a:defRPr sz="1757"/>
            </a:lvl3pPr>
            <a:lvl4pPr>
              <a:defRPr sz="1562"/>
            </a:lvl4pPr>
            <a:lvl5pPr>
              <a:defRPr sz="1562"/>
            </a:lvl5pPr>
            <a:lvl6pPr>
              <a:defRPr sz="1562"/>
            </a:lvl6pPr>
            <a:lvl7pPr>
              <a:defRPr sz="1562"/>
            </a:lvl7pPr>
            <a:lvl8pPr>
              <a:defRPr sz="1562"/>
            </a:lvl8pPr>
            <a:lvl9pPr>
              <a:defRPr sz="15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890484591"/>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36543"/>
            <a:ext cx="8915400" cy="484817"/>
          </a:xfrm>
        </p:spPr>
        <p:txBody>
          <a:bodyPr/>
          <a:lstStyle>
            <a:lvl1pPr>
              <a:defRPr sz="2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マスタ タイトルの書式設定</a:t>
            </a:r>
          </a:p>
        </p:txBody>
      </p:sp>
      <p:sp>
        <p:nvSpPr>
          <p:cNvPr id="3"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
        <p:nvSpPr>
          <p:cNvPr id="5" name="スライド番号プレースホルダー 3"/>
          <p:cNvSpPr txBox="1">
            <a:spLocks/>
          </p:cNvSpPr>
          <p:nvPr userDrawn="1"/>
        </p:nvSpPr>
        <p:spPr>
          <a:xfrm>
            <a:off x="9489552" y="56547"/>
            <a:ext cx="359992" cy="359992"/>
          </a:xfrm>
          <a:prstGeom prst="round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vert="horz" wrap="none" lIns="89856" tIns="44928" rIns="89856" bIns="44928" rtlCol="0" anchor="ctr"/>
          <a:lstStyle>
            <a:defPPr>
              <a:defRPr lang="ja-JP"/>
            </a:defPPr>
            <a:lvl1pPr marL="0" algn="ctr" defTabSz="914400" rtl="0" eaLnBrk="1" latinLnBrk="0" hangingPunct="1">
              <a:defRPr kumimoji="1" sz="1800" b="1" kern="1200">
                <a:solidFill>
                  <a:schemeClr val="tx1"/>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pPr>
            <a:fld id="{0D5569C1-63D5-49F9-9DE7-3F409A6614B3}" type="slidenum">
              <a:rPr lang="ja-JP" altLang="en-US" sz="1769" smtClean="0">
                <a:solidFill>
                  <a:srgbClr val="FFFFFF">
                    <a:lumMod val="50000"/>
                  </a:srgbClr>
                </a:solidFill>
              </a:rPr>
              <a:pPr fontAlgn="base">
                <a:spcBef>
                  <a:spcPct val="0"/>
                </a:spcBef>
                <a:spcAft>
                  <a:spcPct val="0"/>
                </a:spcAft>
              </a:pPr>
              <a:t>‹#›</a:t>
            </a:fld>
            <a:endParaRPr lang="ja-JP" altLang="en-US" sz="1769" dirty="0">
              <a:solidFill>
                <a:srgbClr val="FFFFFF">
                  <a:lumMod val="50000"/>
                </a:srgbClr>
              </a:solidFill>
            </a:endParaRPr>
          </a:p>
        </p:txBody>
      </p:sp>
    </p:spTree>
    <p:extLst>
      <p:ext uri="{BB962C8B-B14F-4D97-AF65-F5344CB8AC3E}">
        <p14:creationId xmlns:p14="http://schemas.microsoft.com/office/powerpoint/2010/main" val="3453599760"/>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3471053753"/>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1" y="273050"/>
            <a:ext cx="3259138" cy="1162050"/>
          </a:xfrm>
        </p:spPr>
        <p:txBody>
          <a:bodyPr anchor="b"/>
          <a:lstStyle>
            <a:lvl1pPr algn="l">
              <a:defRPr sz="1953" b="1"/>
            </a:lvl1pPr>
          </a:lstStyle>
          <a:p>
            <a:r>
              <a:rPr lang="ja-JP" altLang="en-US"/>
              <a:t>マスタ タイトルの書式設定</a:t>
            </a:r>
          </a:p>
        </p:txBody>
      </p:sp>
      <p:sp>
        <p:nvSpPr>
          <p:cNvPr id="3" name="コンテンツ プレースホルダ 2"/>
          <p:cNvSpPr>
            <a:spLocks noGrp="1"/>
          </p:cNvSpPr>
          <p:nvPr>
            <p:ph idx="1"/>
          </p:nvPr>
        </p:nvSpPr>
        <p:spPr>
          <a:xfrm>
            <a:off x="3873502" y="273052"/>
            <a:ext cx="5537201" cy="5853113"/>
          </a:xfrm>
        </p:spPr>
        <p:txBody>
          <a:bodyPr/>
          <a:lstStyle>
            <a:lvl1pPr>
              <a:defRPr sz="3124"/>
            </a:lvl1pPr>
            <a:lvl2pPr>
              <a:defRPr sz="2733"/>
            </a:lvl2pPr>
            <a:lvl3pPr>
              <a:defRPr sz="2344"/>
            </a:lvl3pPr>
            <a:lvl4pPr>
              <a:defRPr sz="1953"/>
            </a:lvl4pPr>
            <a:lvl5pPr>
              <a:defRPr sz="1953"/>
            </a:lvl5pPr>
            <a:lvl6pPr>
              <a:defRPr sz="1953"/>
            </a:lvl6pPr>
            <a:lvl7pPr>
              <a:defRPr sz="1953"/>
            </a:lvl7pPr>
            <a:lvl8pPr>
              <a:defRPr sz="1953"/>
            </a:lvl8pPr>
            <a:lvl9pPr>
              <a:defRPr sz="195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21" y="1435103"/>
            <a:ext cx="3259138" cy="4691063"/>
          </a:xfrm>
        </p:spPr>
        <p:txBody>
          <a:bodyPr/>
          <a:lstStyle>
            <a:lvl1pPr marL="0" indent="0">
              <a:buNone/>
              <a:defRPr sz="1367"/>
            </a:lvl1pPr>
            <a:lvl2pPr marL="446371" indent="0">
              <a:buNone/>
              <a:defRPr sz="1171"/>
            </a:lvl2pPr>
            <a:lvl3pPr marL="892741" indent="0">
              <a:buNone/>
              <a:defRPr sz="976"/>
            </a:lvl3pPr>
            <a:lvl4pPr marL="1339112" indent="0">
              <a:buNone/>
              <a:defRPr sz="878"/>
            </a:lvl4pPr>
            <a:lvl5pPr marL="1785483" indent="0">
              <a:buNone/>
              <a:defRPr sz="878"/>
            </a:lvl5pPr>
            <a:lvl6pPr marL="2231853" indent="0">
              <a:buNone/>
              <a:defRPr sz="878"/>
            </a:lvl6pPr>
            <a:lvl7pPr marL="2678224" indent="0">
              <a:buNone/>
              <a:defRPr sz="878"/>
            </a:lvl7pPr>
            <a:lvl8pPr marL="3124595" indent="0">
              <a:buNone/>
              <a:defRPr sz="878"/>
            </a:lvl8pPr>
            <a:lvl9pPr marL="3570965" indent="0">
              <a:buNone/>
              <a:defRPr sz="878"/>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2970330006"/>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33" y="4800601"/>
            <a:ext cx="5943600" cy="566738"/>
          </a:xfrm>
        </p:spPr>
        <p:txBody>
          <a:bodyPr anchor="b"/>
          <a:lstStyle>
            <a:lvl1pPr algn="l">
              <a:defRPr sz="1953" b="1"/>
            </a:lvl1pPr>
          </a:lstStyle>
          <a:p>
            <a:r>
              <a:rPr lang="ja-JP" altLang="en-US"/>
              <a:t>マスタ タイトルの書式設定</a:t>
            </a:r>
          </a:p>
        </p:txBody>
      </p:sp>
      <p:sp>
        <p:nvSpPr>
          <p:cNvPr id="3" name="図プレースホルダ 2"/>
          <p:cNvSpPr>
            <a:spLocks noGrp="1"/>
          </p:cNvSpPr>
          <p:nvPr>
            <p:ph type="pic" idx="1"/>
          </p:nvPr>
        </p:nvSpPr>
        <p:spPr>
          <a:xfrm>
            <a:off x="1941633" y="612775"/>
            <a:ext cx="5943600" cy="4114800"/>
          </a:xfrm>
        </p:spPr>
        <p:txBody>
          <a:bodyPr/>
          <a:lstStyle>
            <a:lvl1pPr marL="0" indent="0">
              <a:buNone/>
              <a:defRPr sz="3124"/>
            </a:lvl1pPr>
            <a:lvl2pPr marL="446371" indent="0">
              <a:buNone/>
              <a:defRPr sz="2733"/>
            </a:lvl2pPr>
            <a:lvl3pPr marL="892741" indent="0">
              <a:buNone/>
              <a:defRPr sz="2344"/>
            </a:lvl3pPr>
            <a:lvl4pPr marL="1339112" indent="0">
              <a:buNone/>
              <a:defRPr sz="1953"/>
            </a:lvl4pPr>
            <a:lvl5pPr marL="1785483" indent="0">
              <a:buNone/>
              <a:defRPr sz="1953"/>
            </a:lvl5pPr>
            <a:lvl6pPr marL="2231853" indent="0">
              <a:buNone/>
              <a:defRPr sz="1953"/>
            </a:lvl6pPr>
            <a:lvl7pPr marL="2678224" indent="0">
              <a:buNone/>
              <a:defRPr sz="1953"/>
            </a:lvl7pPr>
            <a:lvl8pPr marL="3124595" indent="0">
              <a:buNone/>
              <a:defRPr sz="1953"/>
            </a:lvl8pPr>
            <a:lvl9pPr marL="3570965" indent="0">
              <a:buNone/>
              <a:defRPr sz="1953"/>
            </a:lvl9pPr>
          </a:lstStyle>
          <a:p>
            <a:pPr lvl="0"/>
            <a:endParaRPr lang="ja-JP" altLang="en-US" noProof="0"/>
          </a:p>
        </p:txBody>
      </p:sp>
      <p:sp>
        <p:nvSpPr>
          <p:cNvPr id="4" name="テキスト プレースホルダ 3"/>
          <p:cNvSpPr>
            <a:spLocks noGrp="1"/>
          </p:cNvSpPr>
          <p:nvPr>
            <p:ph type="body" sz="half" idx="2"/>
          </p:nvPr>
        </p:nvSpPr>
        <p:spPr>
          <a:xfrm>
            <a:off x="1941633" y="5367338"/>
            <a:ext cx="5943600" cy="804862"/>
          </a:xfrm>
        </p:spPr>
        <p:txBody>
          <a:bodyPr/>
          <a:lstStyle>
            <a:lvl1pPr marL="0" indent="0">
              <a:buNone/>
              <a:defRPr sz="1367"/>
            </a:lvl1pPr>
            <a:lvl2pPr marL="446371" indent="0">
              <a:buNone/>
              <a:defRPr sz="1171"/>
            </a:lvl2pPr>
            <a:lvl3pPr marL="892741" indent="0">
              <a:buNone/>
              <a:defRPr sz="976"/>
            </a:lvl3pPr>
            <a:lvl4pPr marL="1339112" indent="0">
              <a:buNone/>
              <a:defRPr sz="878"/>
            </a:lvl4pPr>
            <a:lvl5pPr marL="1785483" indent="0">
              <a:buNone/>
              <a:defRPr sz="878"/>
            </a:lvl5pPr>
            <a:lvl6pPr marL="2231853" indent="0">
              <a:buNone/>
              <a:defRPr sz="878"/>
            </a:lvl6pPr>
            <a:lvl7pPr marL="2678224" indent="0">
              <a:buNone/>
              <a:defRPr sz="878"/>
            </a:lvl7pPr>
            <a:lvl8pPr marL="3124595" indent="0">
              <a:buNone/>
              <a:defRPr sz="878"/>
            </a:lvl8pPr>
            <a:lvl9pPr marL="3570965" indent="0">
              <a:buNone/>
              <a:defRPr sz="878"/>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3527161879"/>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3009931870"/>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9"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427" y="274639"/>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3032519111"/>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01AE4B9-C7F3-470F-B195-5EB72FA6246A}" type="datetime1">
              <a:rPr lang="ja-JP" altLang="en-US" smtClean="0">
                <a:solidFill>
                  <a:prstClr val="black">
                    <a:tint val="75000"/>
                  </a:prstClr>
                </a:solidFill>
              </a:rPr>
              <a:pPr/>
              <a:t>2022/4/28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2CFD6DCB-1C8B-41B0-9738-FCEF4BEE0E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062787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215317"/>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9466281" y="4765"/>
            <a:ext cx="439737" cy="255587"/>
          </a:xfrm>
          <a:prstGeom prst="rect">
            <a:avLst/>
          </a:prstGeom>
        </p:spPr>
        <p:txBody>
          <a:bodyPr/>
          <a:lstStyle>
            <a:lvl1pPr algn="ctr">
              <a:defRPr sz="1171">
                <a:solidFill>
                  <a:srgbClr val="000000"/>
                </a:solidFill>
                <a:latin typeface="Tahoma" pitchFamily="34" charset="0"/>
                <a:ea typeface="HG丸ｺﾞｼｯｸM-PRO" pitchFamily="50" charset="-128"/>
              </a:defRPr>
            </a:lvl1pPr>
          </a:lstStyle>
          <a:p>
            <a:pPr defTabSz="892741">
              <a:defRPr/>
            </a:pPr>
            <a:fld id="{92F1337E-D976-4E00-A421-00493DF9B48A}" type="slidenum">
              <a:rPr lang="ja-JP" altLang="en-US" smtClean="0"/>
              <a:pPr defTabSz="892741">
                <a:defRPr/>
              </a:pPr>
              <a:t>‹#›</a:t>
            </a:fld>
            <a:endParaRPr lang="ja-JP" altLang="en-US" dirty="0"/>
          </a:p>
        </p:txBody>
      </p:sp>
    </p:spTree>
    <p:extLst>
      <p:ext uri="{BB962C8B-B14F-4D97-AF65-F5344CB8AC3E}">
        <p14:creationId xmlns:p14="http://schemas.microsoft.com/office/powerpoint/2010/main" val="2568331366"/>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9" name="タイトル 8"/>
          <p:cNvSpPr>
            <a:spLocks noGrp="1"/>
          </p:cNvSpPr>
          <p:nvPr>
            <p:ph type="title"/>
          </p:nvPr>
        </p:nvSpPr>
        <p:spPr>
          <a:xfrm>
            <a:off x="60" y="2"/>
            <a:ext cx="9905999" cy="447675"/>
          </a:xfrm>
          <a:prstGeom prst="rect">
            <a:avLst/>
          </a:prstGeom>
        </p:spPr>
        <p:txBody>
          <a:bodyPr>
            <a:normAutofit/>
          </a:bodyPr>
          <a:lstStyle>
            <a:lvl1pPr>
              <a:defRPr sz="2344">
                <a:latin typeface="HGP創英角ｺﾞｼｯｸUB" pitchFamily="50" charset="-128"/>
                <a:ea typeface="ＤＨＰ特太ゴシック体" pitchFamily="2" charset="-128"/>
              </a:defRPr>
            </a:lvl1pPr>
          </a:lstStyle>
          <a:p>
            <a:r>
              <a:rPr lang="ja-JP" altLang="en-US" dirty="0"/>
              <a:t>マスタ タイトルの書式設定</a:t>
            </a:r>
          </a:p>
        </p:txBody>
      </p:sp>
      <p:sp>
        <p:nvSpPr>
          <p:cNvPr id="3" name="Rectangle 6"/>
          <p:cNvSpPr>
            <a:spLocks noGrp="1" noChangeArrowheads="1"/>
          </p:cNvSpPr>
          <p:nvPr>
            <p:ph type="sldNum" sz="quarter" idx="10"/>
          </p:nvPr>
        </p:nvSpPr>
        <p:spPr>
          <a:xfrm>
            <a:off x="9467850" y="6635751"/>
            <a:ext cx="447675" cy="250825"/>
          </a:xfrm>
          <a:prstGeom prst="rect">
            <a:avLst/>
          </a:prstGeom>
        </p:spPr>
        <p:txBody>
          <a:bodyPr/>
          <a:lstStyle>
            <a:lvl1pPr>
              <a:defRPr sz="976">
                <a:solidFill>
                  <a:srgbClr val="000000"/>
                </a:solidFill>
                <a:latin typeface="Arial" pitchFamily="34" charset="0"/>
              </a:defRPr>
            </a:lvl1pPr>
          </a:lstStyle>
          <a:p>
            <a:pPr defTabSz="892741" fontAlgn="base">
              <a:spcBef>
                <a:spcPct val="0"/>
              </a:spcBef>
              <a:spcAft>
                <a:spcPct val="0"/>
              </a:spcAft>
              <a:defRPr/>
            </a:pPr>
            <a:fld id="{7F9816E5-542C-4877-A296-C1F1CDAF0FCA}" type="slidenum">
              <a:rPr lang="en-US" altLang="ja-JP" smtClean="0">
                <a:ea typeface="HGP創英角ｺﾞｼｯｸUB" pitchFamily="50" charset="-128"/>
              </a:rPr>
              <a:pPr defTabSz="892741" fontAlgn="base">
                <a:spcBef>
                  <a:spcPct val="0"/>
                </a:spcBef>
                <a:spcAft>
                  <a:spcPct val="0"/>
                </a:spcAft>
                <a:defRPr/>
              </a:pPr>
              <a:t>‹#›</a:t>
            </a:fld>
            <a:endParaRPr lang="en-US" altLang="ja-JP">
              <a:ea typeface="HGP創英角ｺﾞｼｯｸUB" pitchFamily="50" charset="-128"/>
            </a:endParaRPr>
          </a:p>
        </p:txBody>
      </p:sp>
    </p:spTree>
    <p:extLst>
      <p:ext uri="{BB962C8B-B14F-4D97-AF65-F5344CB8AC3E}">
        <p14:creationId xmlns:p14="http://schemas.microsoft.com/office/powerpoint/2010/main" val="2024336219"/>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02398460"/>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0"/>
            <a:ext cx="8915400" cy="428604"/>
          </a:xfrm>
          <a:prstGeom prst="rect">
            <a:avLst/>
          </a:prstGeom>
        </p:spPr>
        <p:txBody>
          <a:bodyPr>
            <a:noAutofit/>
          </a:bodyPr>
          <a:lstStyle>
            <a:lvl1pPr>
              <a:defRPr sz="2148">
                <a:latin typeface="HGP創英角ｺﾞｼｯｸUB" pitchFamily="50" charset="-128"/>
                <a:ea typeface="HGP創英角ｺﾞｼｯｸUB" pitchFamily="50" charset="-128"/>
              </a:defRPr>
            </a:lvl1pPr>
          </a:lstStyle>
          <a:p>
            <a:r>
              <a:rPr lang="ja-JP" altLang="en-US" dirty="0"/>
              <a:t>マスタ タイトルの書式設定</a:t>
            </a:r>
          </a:p>
        </p:txBody>
      </p:sp>
    </p:spTree>
    <p:extLst>
      <p:ext uri="{BB962C8B-B14F-4D97-AF65-F5344CB8AC3E}">
        <p14:creationId xmlns:p14="http://schemas.microsoft.com/office/powerpoint/2010/main" val="716861662"/>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a:xfrm>
            <a:off x="495311" y="6356534"/>
            <a:ext cx="2311400" cy="365125"/>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4/28/2022</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
        <p:nvSpPr>
          <p:cNvPr id="5" name="スライド番号プレースホルダー 3"/>
          <p:cNvSpPr txBox="1">
            <a:spLocks/>
          </p:cNvSpPr>
          <p:nvPr userDrawn="1"/>
        </p:nvSpPr>
        <p:spPr>
          <a:xfrm>
            <a:off x="9448972" y="36227"/>
            <a:ext cx="359992" cy="359992"/>
          </a:xfrm>
          <a:prstGeom prst="round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lstStyle>
            <a:defPPr>
              <a:defRPr lang="ja-JP"/>
            </a:defPPr>
            <a:lvl1pPr marL="0" algn="ctr" defTabSz="914400" rtl="0" eaLnBrk="1" latinLnBrk="0" hangingPunct="1">
              <a:defRPr kumimoji="1" sz="1800" b="1" kern="1200">
                <a:solidFill>
                  <a:schemeClr val="tx1"/>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pPr>
            <a:fld id="{0D5569C1-63D5-49F9-9DE7-3F409A6614B3}" type="slidenum">
              <a:rPr lang="ja-JP" altLang="en-US" smtClean="0">
                <a:solidFill>
                  <a:srgbClr val="FFFFFF">
                    <a:lumMod val="50000"/>
                  </a:srgbClr>
                </a:solidFill>
              </a:rPr>
              <a:pPr fontAlgn="base">
                <a:spcBef>
                  <a:spcPct val="0"/>
                </a:spcBef>
                <a:spcAft>
                  <a:spcPct val="0"/>
                </a:spcAft>
              </a:pPr>
              <a:t>‹#›</a:t>
            </a:fld>
            <a:endParaRPr lang="ja-JP" altLang="en-US" dirty="0">
              <a:solidFill>
                <a:srgbClr val="FFFFFF">
                  <a:lumMod val="50000"/>
                </a:srgbClr>
              </a:solidFill>
            </a:endParaRPr>
          </a:p>
        </p:txBody>
      </p:sp>
    </p:spTree>
    <p:extLst>
      <p:ext uri="{BB962C8B-B14F-4D97-AF65-F5344CB8AC3E}">
        <p14:creationId xmlns:p14="http://schemas.microsoft.com/office/powerpoint/2010/main" val="18579112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80" y="2130759"/>
            <a:ext cx="8420101"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6" y="3886200"/>
            <a:ext cx="6934200" cy="1752600"/>
          </a:xfrm>
        </p:spPr>
        <p:txBody>
          <a:bodyPr/>
          <a:lstStyle>
            <a:lvl1pPr marL="0" indent="0" algn="ctr">
              <a:buNone/>
              <a:defRPr/>
            </a:lvl1pPr>
            <a:lvl2pPr marL="446371" indent="0" algn="ctr">
              <a:buNone/>
              <a:defRPr/>
            </a:lvl2pPr>
            <a:lvl3pPr marL="892741" indent="0" algn="ctr">
              <a:buNone/>
              <a:defRPr/>
            </a:lvl3pPr>
            <a:lvl4pPr marL="1339112" indent="0" algn="ctr">
              <a:buNone/>
              <a:defRPr/>
            </a:lvl4pPr>
            <a:lvl5pPr marL="1785483" indent="0" algn="ctr">
              <a:buNone/>
              <a:defRPr/>
            </a:lvl5pPr>
            <a:lvl6pPr marL="2231853" indent="0" algn="ctr">
              <a:buNone/>
              <a:defRPr/>
            </a:lvl6pPr>
            <a:lvl7pPr marL="2678224" indent="0" algn="ctr">
              <a:buNone/>
              <a:defRPr/>
            </a:lvl7pPr>
            <a:lvl8pPr marL="3124595" indent="0" algn="ctr">
              <a:buNone/>
              <a:defRPr/>
            </a:lvl8pPr>
            <a:lvl9pPr marL="3570965"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1647129682"/>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2879391424"/>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68" y="4407235"/>
            <a:ext cx="8420101" cy="1362075"/>
          </a:xfrm>
        </p:spPr>
        <p:txBody>
          <a:bodyPr anchor="t"/>
          <a:lstStyle>
            <a:lvl1pPr algn="l">
              <a:defRPr sz="3906"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68" y="2906713"/>
            <a:ext cx="8420101" cy="1500187"/>
          </a:xfrm>
        </p:spPr>
        <p:txBody>
          <a:bodyPr anchor="b"/>
          <a:lstStyle>
            <a:lvl1pPr marL="0" indent="0">
              <a:buNone/>
              <a:defRPr sz="1953"/>
            </a:lvl1pPr>
            <a:lvl2pPr marL="446371" indent="0">
              <a:buNone/>
              <a:defRPr sz="1757"/>
            </a:lvl2pPr>
            <a:lvl3pPr marL="892741" indent="0">
              <a:buNone/>
              <a:defRPr sz="1562"/>
            </a:lvl3pPr>
            <a:lvl4pPr marL="1339112" indent="0">
              <a:buNone/>
              <a:defRPr sz="1367"/>
            </a:lvl4pPr>
            <a:lvl5pPr marL="1785483" indent="0">
              <a:buNone/>
              <a:defRPr sz="1367"/>
            </a:lvl5pPr>
            <a:lvl6pPr marL="2231853" indent="0">
              <a:buNone/>
              <a:defRPr sz="1367"/>
            </a:lvl6pPr>
            <a:lvl7pPr marL="2678224" indent="0">
              <a:buNone/>
              <a:defRPr sz="1367"/>
            </a:lvl7pPr>
            <a:lvl8pPr marL="3124595" indent="0">
              <a:buNone/>
              <a:defRPr sz="1367"/>
            </a:lvl8pPr>
            <a:lvl9pPr marL="3570965" indent="0">
              <a:buNone/>
              <a:defRPr sz="1367"/>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1106154876"/>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29" y="1600204"/>
            <a:ext cx="4381501" cy="4525963"/>
          </a:xfrm>
        </p:spPr>
        <p:txBody>
          <a:bodyPr/>
          <a:lstStyle>
            <a:lvl1pPr>
              <a:defRPr sz="2733"/>
            </a:lvl1pPr>
            <a:lvl2pPr>
              <a:defRPr sz="2344"/>
            </a:lvl2pPr>
            <a:lvl3pPr>
              <a:defRPr sz="1953"/>
            </a:lvl3pPr>
            <a:lvl4pPr>
              <a:defRPr sz="1757"/>
            </a:lvl4pPr>
            <a:lvl5pPr>
              <a:defRPr sz="1757"/>
            </a:lvl5pPr>
            <a:lvl6pPr>
              <a:defRPr sz="1757"/>
            </a:lvl6pPr>
            <a:lvl7pPr>
              <a:defRPr sz="1757"/>
            </a:lvl7pPr>
            <a:lvl8pPr>
              <a:defRPr sz="1757"/>
            </a:lvl8pPr>
            <a:lvl9pPr>
              <a:defRPr sz="175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26" y="1600204"/>
            <a:ext cx="4381501" cy="4525963"/>
          </a:xfrm>
        </p:spPr>
        <p:txBody>
          <a:bodyPr/>
          <a:lstStyle>
            <a:lvl1pPr>
              <a:defRPr sz="2733"/>
            </a:lvl1pPr>
            <a:lvl2pPr>
              <a:defRPr sz="2344"/>
            </a:lvl2pPr>
            <a:lvl3pPr>
              <a:defRPr sz="1953"/>
            </a:lvl3pPr>
            <a:lvl4pPr>
              <a:defRPr sz="1757"/>
            </a:lvl4pPr>
            <a:lvl5pPr>
              <a:defRPr sz="1757"/>
            </a:lvl5pPr>
            <a:lvl6pPr>
              <a:defRPr sz="1757"/>
            </a:lvl6pPr>
            <a:lvl7pPr>
              <a:defRPr sz="1757"/>
            </a:lvl7pPr>
            <a:lvl8pPr>
              <a:defRPr sz="1757"/>
            </a:lvl8pPr>
            <a:lvl9pPr>
              <a:defRPr sz="175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342937897"/>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ABD170A-C452-46F9-BD40-95F594DE5EB6}" type="datetime1">
              <a:rPr lang="ja-JP" altLang="en-US" smtClean="0">
                <a:solidFill>
                  <a:prstClr val="black">
                    <a:tint val="75000"/>
                  </a:prstClr>
                </a:solidFill>
              </a:rPr>
              <a:pPr/>
              <a:t>2022/4/28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a:xfrm>
            <a:off x="9489504" y="6597352"/>
            <a:ext cx="416496" cy="260648"/>
          </a:xfrm>
        </p:spPr>
        <p:txBody>
          <a:bodyPr wrap="none"/>
          <a:lstStyle>
            <a:lvl1pPr algn="ctr">
              <a:defRPr sz="1600">
                <a:latin typeface="ＭＳ Ｐゴシック" panose="020B0600070205080204" pitchFamily="50" charset="-128"/>
                <a:ea typeface="ＭＳ Ｐゴシック" panose="020B0600070205080204" pitchFamily="50" charset="-128"/>
              </a:defRPr>
            </a:lvl1pPr>
          </a:lstStyle>
          <a:p>
            <a:fld id="{2CFD6DCB-1C8B-41B0-9738-FCEF4BEE0E2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959748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4"/>
            <a:ext cx="4376738" cy="639762"/>
          </a:xfrm>
        </p:spPr>
        <p:txBody>
          <a:bodyPr anchor="b"/>
          <a:lstStyle>
            <a:lvl1pPr marL="0" indent="0">
              <a:buNone/>
              <a:defRPr sz="2344" b="1"/>
            </a:lvl1pPr>
            <a:lvl2pPr marL="446371" indent="0">
              <a:buNone/>
              <a:defRPr sz="1953" b="1"/>
            </a:lvl2pPr>
            <a:lvl3pPr marL="892741" indent="0">
              <a:buNone/>
              <a:defRPr sz="1757" b="1"/>
            </a:lvl3pPr>
            <a:lvl4pPr marL="1339112" indent="0">
              <a:buNone/>
              <a:defRPr sz="1562" b="1"/>
            </a:lvl4pPr>
            <a:lvl5pPr marL="1785483" indent="0">
              <a:buNone/>
              <a:defRPr sz="1562" b="1"/>
            </a:lvl5pPr>
            <a:lvl6pPr marL="2231853" indent="0">
              <a:buNone/>
              <a:defRPr sz="1562" b="1"/>
            </a:lvl6pPr>
            <a:lvl7pPr marL="2678224" indent="0">
              <a:buNone/>
              <a:defRPr sz="1562" b="1"/>
            </a:lvl7pPr>
            <a:lvl8pPr marL="3124595" indent="0">
              <a:buNone/>
              <a:defRPr sz="1562" b="1"/>
            </a:lvl8pPr>
            <a:lvl9pPr marL="3570965" indent="0">
              <a:buNone/>
              <a:defRPr sz="1562"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344"/>
            </a:lvl1pPr>
            <a:lvl2pPr>
              <a:defRPr sz="1953"/>
            </a:lvl2pPr>
            <a:lvl3pPr>
              <a:defRPr sz="1757"/>
            </a:lvl3pPr>
            <a:lvl4pPr>
              <a:defRPr sz="1562"/>
            </a:lvl4pPr>
            <a:lvl5pPr>
              <a:defRPr sz="1562"/>
            </a:lvl5pPr>
            <a:lvl6pPr>
              <a:defRPr sz="1562"/>
            </a:lvl6pPr>
            <a:lvl7pPr>
              <a:defRPr sz="1562"/>
            </a:lvl7pPr>
            <a:lvl8pPr>
              <a:defRPr sz="1562"/>
            </a:lvl8pPr>
            <a:lvl9pPr>
              <a:defRPr sz="15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48" y="1535114"/>
            <a:ext cx="4378326" cy="639762"/>
          </a:xfrm>
        </p:spPr>
        <p:txBody>
          <a:bodyPr anchor="b"/>
          <a:lstStyle>
            <a:lvl1pPr marL="0" indent="0">
              <a:buNone/>
              <a:defRPr sz="2344" b="1"/>
            </a:lvl1pPr>
            <a:lvl2pPr marL="446371" indent="0">
              <a:buNone/>
              <a:defRPr sz="1953" b="1"/>
            </a:lvl2pPr>
            <a:lvl3pPr marL="892741" indent="0">
              <a:buNone/>
              <a:defRPr sz="1757" b="1"/>
            </a:lvl3pPr>
            <a:lvl4pPr marL="1339112" indent="0">
              <a:buNone/>
              <a:defRPr sz="1562" b="1"/>
            </a:lvl4pPr>
            <a:lvl5pPr marL="1785483" indent="0">
              <a:buNone/>
              <a:defRPr sz="1562" b="1"/>
            </a:lvl5pPr>
            <a:lvl6pPr marL="2231853" indent="0">
              <a:buNone/>
              <a:defRPr sz="1562" b="1"/>
            </a:lvl6pPr>
            <a:lvl7pPr marL="2678224" indent="0">
              <a:buNone/>
              <a:defRPr sz="1562" b="1"/>
            </a:lvl7pPr>
            <a:lvl8pPr marL="3124595" indent="0">
              <a:buNone/>
              <a:defRPr sz="1562" b="1"/>
            </a:lvl8pPr>
            <a:lvl9pPr marL="3570965" indent="0">
              <a:buNone/>
              <a:defRPr sz="1562"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48" y="2174875"/>
            <a:ext cx="4378326" cy="3951288"/>
          </a:xfrm>
        </p:spPr>
        <p:txBody>
          <a:bodyPr/>
          <a:lstStyle>
            <a:lvl1pPr>
              <a:defRPr sz="2344"/>
            </a:lvl1pPr>
            <a:lvl2pPr>
              <a:defRPr sz="1953"/>
            </a:lvl2pPr>
            <a:lvl3pPr>
              <a:defRPr sz="1757"/>
            </a:lvl3pPr>
            <a:lvl4pPr>
              <a:defRPr sz="1562"/>
            </a:lvl4pPr>
            <a:lvl5pPr>
              <a:defRPr sz="1562"/>
            </a:lvl5pPr>
            <a:lvl6pPr>
              <a:defRPr sz="1562"/>
            </a:lvl6pPr>
            <a:lvl7pPr>
              <a:defRPr sz="1562"/>
            </a:lvl7pPr>
            <a:lvl8pPr>
              <a:defRPr sz="1562"/>
            </a:lvl8pPr>
            <a:lvl9pPr>
              <a:defRPr sz="15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3355411942"/>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
        <p:nvSpPr>
          <p:cNvPr id="5" name="スライド番号プレースホルダー 3"/>
          <p:cNvSpPr txBox="1">
            <a:spLocks/>
          </p:cNvSpPr>
          <p:nvPr userDrawn="1"/>
        </p:nvSpPr>
        <p:spPr>
          <a:xfrm>
            <a:off x="9448972" y="36227"/>
            <a:ext cx="359992" cy="359992"/>
          </a:xfrm>
          <a:prstGeom prst="round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lstStyle>
            <a:defPPr>
              <a:defRPr lang="ja-JP"/>
            </a:defPPr>
            <a:lvl1pPr marL="0" algn="ctr" defTabSz="914400" rtl="0" eaLnBrk="1" latinLnBrk="0" hangingPunct="1">
              <a:defRPr kumimoji="1" sz="1800" b="1" kern="1200">
                <a:solidFill>
                  <a:schemeClr val="tx1"/>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pPr>
            <a:fld id="{0D5569C1-63D5-49F9-9DE7-3F409A6614B3}" type="slidenum">
              <a:rPr lang="ja-JP" altLang="en-US" smtClean="0">
                <a:solidFill>
                  <a:srgbClr val="FFFFFF">
                    <a:lumMod val="50000"/>
                  </a:srgbClr>
                </a:solidFill>
              </a:rPr>
              <a:pPr fontAlgn="base">
                <a:spcBef>
                  <a:spcPct val="0"/>
                </a:spcBef>
                <a:spcAft>
                  <a:spcPct val="0"/>
                </a:spcAft>
              </a:pPr>
              <a:t>‹#›</a:t>
            </a:fld>
            <a:endParaRPr lang="ja-JP" altLang="en-US" dirty="0">
              <a:solidFill>
                <a:srgbClr val="FFFFFF">
                  <a:lumMod val="50000"/>
                </a:srgbClr>
              </a:solidFill>
            </a:endParaRPr>
          </a:p>
        </p:txBody>
      </p:sp>
    </p:spTree>
    <p:extLst>
      <p:ext uri="{BB962C8B-B14F-4D97-AF65-F5344CB8AC3E}">
        <p14:creationId xmlns:p14="http://schemas.microsoft.com/office/powerpoint/2010/main" val="3394768507"/>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3534469572"/>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1" y="273050"/>
            <a:ext cx="3259138" cy="1162050"/>
          </a:xfrm>
        </p:spPr>
        <p:txBody>
          <a:bodyPr anchor="b"/>
          <a:lstStyle>
            <a:lvl1pPr algn="l">
              <a:defRPr sz="1953" b="1"/>
            </a:lvl1pPr>
          </a:lstStyle>
          <a:p>
            <a:r>
              <a:rPr lang="ja-JP" altLang="en-US"/>
              <a:t>マスタ タイトルの書式設定</a:t>
            </a:r>
          </a:p>
        </p:txBody>
      </p:sp>
      <p:sp>
        <p:nvSpPr>
          <p:cNvPr id="3" name="コンテンツ プレースホルダ 2"/>
          <p:cNvSpPr>
            <a:spLocks noGrp="1"/>
          </p:cNvSpPr>
          <p:nvPr>
            <p:ph idx="1"/>
          </p:nvPr>
        </p:nvSpPr>
        <p:spPr>
          <a:xfrm>
            <a:off x="3873502" y="273052"/>
            <a:ext cx="5537201" cy="5853113"/>
          </a:xfrm>
        </p:spPr>
        <p:txBody>
          <a:bodyPr/>
          <a:lstStyle>
            <a:lvl1pPr>
              <a:defRPr sz="3124"/>
            </a:lvl1pPr>
            <a:lvl2pPr>
              <a:defRPr sz="2733"/>
            </a:lvl2pPr>
            <a:lvl3pPr>
              <a:defRPr sz="2344"/>
            </a:lvl3pPr>
            <a:lvl4pPr>
              <a:defRPr sz="1953"/>
            </a:lvl4pPr>
            <a:lvl5pPr>
              <a:defRPr sz="1953"/>
            </a:lvl5pPr>
            <a:lvl6pPr>
              <a:defRPr sz="1953"/>
            </a:lvl6pPr>
            <a:lvl7pPr>
              <a:defRPr sz="1953"/>
            </a:lvl7pPr>
            <a:lvl8pPr>
              <a:defRPr sz="1953"/>
            </a:lvl8pPr>
            <a:lvl9pPr>
              <a:defRPr sz="195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21" y="1435103"/>
            <a:ext cx="3259138" cy="4691063"/>
          </a:xfrm>
        </p:spPr>
        <p:txBody>
          <a:bodyPr/>
          <a:lstStyle>
            <a:lvl1pPr marL="0" indent="0">
              <a:buNone/>
              <a:defRPr sz="1367"/>
            </a:lvl1pPr>
            <a:lvl2pPr marL="446371" indent="0">
              <a:buNone/>
              <a:defRPr sz="1171"/>
            </a:lvl2pPr>
            <a:lvl3pPr marL="892741" indent="0">
              <a:buNone/>
              <a:defRPr sz="976"/>
            </a:lvl3pPr>
            <a:lvl4pPr marL="1339112" indent="0">
              <a:buNone/>
              <a:defRPr sz="878"/>
            </a:lvl4pPr>
            <a:lvl5pPr marL="1785483" indent="0">
              <a:buNone/>
              <a:defRPr sz="878"/>
            </a:lvl5pPr>
            <a:lvl6pPr marL="2231853" indent="0">
              <a:buNone/>
              <a:defRPr sz="878"/>
            </a:lvl6pPr>
            <a:lvl7pPr marL="2678224" indent="0">
              <a:buNone/>
              <a:defRPr sz="878"/>
            </a:lvl7pPr>
            <a:lvl8pPr marL="3124595" indent="0">
              <a:buNone/>
              <a:defRPr sz="878"/>
            </a:lvl8pPr>
            <a:lvl9pPr marL="3570965" indent="0">
              <a:buNone/>
              <a:defRPr sz="878"/>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4222006760"/>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33" y="4800601"/>
            <a:ext cx="5943600" cy="566738"/>
          </a:xfrm>
        </p:spPr>
        <p:txBody>
          <a:bodyPr anchor="b"/>
          <a:lstStyle>
            <a:lvl1pPr algn="l">
              <a:defRPr sz="1953" b="1"/>
            </a:lvl1pPr>
          </a:lstStyle>
          <a:p>
            <a:r>
              <a:rPr lang="ja-JP" altLang="en-US"/>
              <a:t>マスタ タイトルの書式設定</a:t>
            </a:r>
          </a:p>
        </p:txBody>
      </p:sp>
      <p:sp>
        <p:nvSpPr>
          <p:cNvPr id="3" name="図プレースホルダ 2"/>
          <p:cNvSpPr>
            <a:spLocks noGrp="1"/>
          </p:cNvSpPr>
          <p:nvPr>
            <p:ph type="pic" idx="1"/>
          </p:nvPr>
        </p:nvSpPr>
        <p:spPr>
          <a:xfrm>
            <a:off x="1941633" y="612775"/>
            <a:ext cx="5943600" cy="4114800"/>
          </a:xfrm>
        </p:spPr>
        <p:txBody>
          <a:bodyPr/>
          <a:lstStyle>
            <a:lvl1pPr marL="0" indent="0">
              <a:buNone/>
              <a:defRPr sz="3124"/>
            </a:lvl1pPr>
            <a:lvl2pPr marL="446371" indent="0">
              <a:buNone/>
              <a:defRPr sz="2733"/>
            </a:lvl2pPr>
            <a:lvl3pPr marL="892741" indent="0">
              <a:buNone/>
              <a:defRPr sz="2344"/>
            </a:lvl3pPr>
            <a:lvl4pPr marL="1339112" indent="0">
              <a:buNone/>
              <a:defRPr sz="1953"/>
            </a:lvl4pPr>
            <a:lvl5pPr marL="1785483" indent="0">
              <a:buNone/>
              <a:defRPr sz="1953"/>
            </a:lvl5pPr>
            <a:lvl6pPr marL="2231853" indent="0">
              <a:buNone/>
              <a:defRPr sz="1953"/>
            </a:lvl6pPr>
            <a:lvl7pPr marL="2678224" indent="0">
              <a:buNone/>
              <a:defRPr sz="1953"/>
            </a:lvl7pPr>
            <a:lvl8pPr marL="3124595" indent="0">
              <a:buNone/>
              <a:defRPr sz="1953"/>
            </a:lvl8pPr>
            <a:lvl9pPr marL="3570965" indent="0">
              <a:buNone/>
              <a:defRPr sz="1953"/>
            </a:lvl9pPr>
          </a:lstStyle>
          <a:p>
            <a:pPr lvl="0"/>
            <a:endParaRPr lang="ja-JP" altLang="en-US" noProof="0"/>
          </a:p>
        </p:txBody>
      </p:sp>
      <p:sp>
        <p:nvSpPr>
          <p:cNvPr id="4" name="テキスト プレースホルダ 3"/>
          <p:cNvSpPr>
            <a:spLocks noGrp="1"/>
          </p:cNvSpPr>
          <p:nvPr>
            <p:ph type="body" sz="half" idx="2"/>
          </p:nvPr>
        </p:nvSpPr>
        <p:spPr>
          <a:xfrm>
            <a:off x="1941633" y="5367338"/>
            <a:ext cx="5943600" cy="804862"/>
          </a:xfrm>
        </p:spPr>
        <p:txBody>
          <a:bodyPr/>
          <a:lstStyle>
            <a:lvl1pPr marL="0" indent="0">
              <a:buNone/>
              <a:defRPr sz="1367"/>
            </a:lvl1pPr>
            <a:lvl2pPr marL="446371" indent="0">
              <a:buNone/>
              <a:defRPr sz="1171"/>
            </a:lvl2pPr>
            <a:lvl3pPr marL="892741" indent="0">
              <a:buNone/>
              <a:defRPr sz="976"/>
            </a:lvl3pPr>
            <a:lvl4pPr marL="1339112" indent="0">
              <a:buNone/>
              <a:defRPr sz="878"/>
            </a:lvl4pPr>
            <a:lvl5pPr marL="1785483" indent="0">
              <a:buNone/>
              <a:defRPr sz="878"/>
            </a:lvl5pPr>
            <a:lvl6pPr marL="2231853" indent="0">
              <a:buNone/>
              <a:defRPr sz="878"/>
            </a:lvl6pPr>
            <a:lvl7pPr marL="2678224" indent="0">
              <a:buNone/>
              <a:defRPr sz="878"/>
            </a:lvl7pPr>
            <a:lvl8pPr marL="3124595" indent="0">
              <a:buNone/>
              <a:defRPr sz="878"/>
            </a:lvl8pPr>
            <a:lvl9pPr marL="3570965" indent="0">
              <a:buNone/>
              <a:defRPr sz="878"/>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2812050798"/>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492187153"/>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9"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427" y="274639"/>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1339529249"/>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9632024"/>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9466281" y="4765"/>
            <a:ext cx="439737" cy="255587"/>
          </a:xfrm>
          <a:prstGeom prst="rect">
            <a:avLst/>
          </a:prstGeom>
        </p:spPr>
        <p:txBody>
          <a:bodyPr/>
          <a:lstStyle>
            <a:lvl1pPr algn="ctr">
              <a:defRPr sz="1171">
                <a:solidFill>
                  <a:srgbClr val="000000"/>
                </a:solidFill>
                <a:latin typeface="Tahoma" pitchFamily="34" charset="0"/>
                <a:ea typeface="HG丸ｺﾞｼｯｸM-PRO" pitchFamily="50" charset="-128"/>
              </a:defRPr>
            </a:lvl1pPr>
          </a:lstStyle>
          <a:p>
            <a:pPr defTabSz="892741">
              <a:defRPr/>
            </a:pPr>
            <a:fld id="{92F1337E-D976-4E00-A421-00493DF9B48A}" type="slidenum">
              <a:rPr lang="ja-JP" altLang="en-US" smtClean="0"/>
              <a:pPr defTabSz="892741">
                <a:defRPr/>
              </a:pPr>
              <a:t>‹#›</a:t>
            </a:fld>
            <a:endParaRPr lang="ja-JP" altLang="en-US" dirty="0"/>
          </a:p>
        </p:txBody>
      </p:sp>
    </p:spTree>
    <p:extLst>
      <p:ext uri="{BB962C8B-B14F-4D97-AF65-F5344CB8AC3E}">
        <p14:creationId xmlns:p14="http://schemas.microsoft.com/office/powerpoint/2010/main" val="4187526320"/>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9" name="タイトル 8"/>
          <p:cNvSpPr>
            <a:spLocks noGrp="1"/>
          </p:cNvSpPr>
          <p:nvPr>
            <p:ph type="title"/>
          </p:nvPr>
        </p:nvSpPr>
        <p:spPr>
          <a:xfrm>
            <a:off x="60" y="2"/>
            <a:ext cx="9905999" cy="447675"/>
          </a:xfrm>
          <a:prstGeom prst="rect">
            <a:avLst/>
          </a:prstGeom>
        </p:spPr>
        <p:txBody>
          <a:bodyPr>
            <a:normAutofit/>
          </a:bodyPr>
          <a:lstStyle>
            <a:lvl1pPr>
              <a:defRPr sz="2344">
                <a:latin typeface="HGP創英角ｺﾞｼｯｸUB" pitchFamily="50" charset="-128"/>
                <a:ea typeface="ＤＨＰ特太ゴシック体" pitchFamily="2" charset="-128"/>
              </a:defRPr>
            </a:lvl1pPr>
          </a:lstStyle>
          <a:p>
            <a:r>
              <a:rPr lang="ja-JP" altLang="en-US" dirty="0"/>
              <a:t>マスタ タイトルの書式設定</a:t>
            </a:r>
          </a:p>
        </p:txBody>
      </p:sp>
      <p:sp>
        <p:nvSpPr>
          <p:cNvPr id="3" name="Rectangle 6"/>
          <p:cNvSpPr>
            <a:spLocks noGrp="1" noChangeArrowheads="1"/>
          </p:cNvSpPr>
          <p:nvPr>
            <p:ph type="sldNum" sz="quarter" idx="10"/>
          </p:nvPr>
        </p:nvSpPr>
        <p:spPr>
          <a:xfrm>
            <a:off x="9467850" y="6635751"/>
            <a:ext cx="447675" cy="250825"/>
          </a:xfrm>
          <a:prstGeom prst="rect">
            <a:avLst/>
          </a:prstGeom>
        </p:spPr>
        <p:txBody>
          <a:bodyPr/>
          <a:lstStyle>
            <a:lvl1pPr>
              <a:defRPr sz="976">
                <a:solidFill>
                  <a:srgbClr val="000000"/>
                </a:solidFill>
                <a:latin typeface="Arial" pitchFamily="34" charset="0"/>
              </a:defRPr>
            </a:lvl1pPr>
          </a:lstStyle>
          <a:p>
            <a:pPr defTabSz="892741" fontAlgn="base">
              <a:spcBef>
                <a:spcPct val="0"/>
              </a:spcBef>
              <a:spcAft>
                <a:spcPct val="0"/>
              </a:spcAft>
              <a:defRPr/>
            </a:pPr>
            <a:fld id="{7F9816E5-542C-4877-A296-C1F1CDAF0FCA}" type="slidenum">
              <a:rPr lang="en-US" altLang="ja-JP" smtClean="0">
                <a:ea typeface="HGP創英角ｺﾞｼｯｸUB" pitchFamily="50" charset="-128"/>
              </a:rPr>
              <a:pPr defTabSz="892741" fontAlgn="base">
                <a:spcBef>
                  <a:spcPct val="0"/>
                </a:spcBef>
                <a:spcAft>
                  <a:spcPct val="0"/>
                </a:spcAft>
                <a:defRPr/>
              </a:pPr>
              <a:t>‹#›</a:t>
            </a:fld>
            <a:endParaRPr lang="en-US" altLang="ja-JP">
              <a:ea typeface="HGP創英角ｺﾞｼｯｸUB" pitchFamily="50" charset="-128"/>
            </a:endParaRPr>
          </a:p>
        </p:txBody>
      </p:sp>
    </p:spTree>
    <p:extLst>
      <p:ext uri="{BB962C8B-B14F-4D97-AF65-F5344CB8AC3E}">
        <p14:creationId xmlns:p14="http://schemas.microsoft.com/office/powerpoint/2010/main" val="1797915806"/>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B30B9E3-E215-46B4-86A9-9E011237548C}" type="datetime1">
              <a:rPr lang="ja-JP" altLang="en-US" smtClean="0">
                <a:solidFill>
                  <a:prstClr val="black">
                    <a:tint val="75000"/>
                  </a:prstClr>
                </a:solidFill>
              </a:rPr>
              <a:pPr/>
              <a:t>2022/4/28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2CFD6DCB-1C8B-41B0-9738-FCEF4BEE0E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3353069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1292365760"/>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0"/>
            <a:ext cx="8915400" cy="428604"/>
          </a:xfrm>
          <a:prstGeom prst="rect">
            <a:avLst/>
          </a:prstGeom>
        </p:spPr>
        <p:txBody>
          <a:bodyPr>
            <a:noAutofit/>
          </a:bodyPr>
          <a:lstStyle>
            <a:lvl1pPr>
              <a:defRPr sz="2148">
                <a:latin typeface="HGP創英角ｺﾞｼｯｸUB" pitchFamily="50" charset="-128"/>
                <a:ea typeface="HGP創英角ｺﾞｼｯｸUB" pitchFamily="50" charset="-128"/>
              </a:defRPr>
            </a:lvl1pPr>
          </a:lstStyle>
          <a:p>
            <a:r>
              <a:rPr lang="ja-JP" altLang="en-US" dirty="0"/>
              <a:t>マスタ タイトルの書式設定</a:t>
            </a:r>
          </a:p>
        </p:txBody>
      </p:sp>
    </p:spTree>
    <p:extLst>
      <p:ext uri="{BB962C8B-B14F-4D97-AF65-F5344CB8AC3E}">
        <p14:creationId xmlns:p14="http://schemas.microsoft.com/office/powerpoint/2010/main" val="1994361823"/>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80" y="2130759"/>
            <a:ext cx="8420101"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6" y="3886200"/>
            <a:ext cx="6934200" cy="1752600"/>
          </a:xfrm>
        </p:spPr>
        <p:txBody>
          <a:bodyPr/>
          <a:lstStyle>
            <a:lvl1pPr marL="0" indent="0" algn="ctr">
              <a:buNone/>
              <a:defRPr/>
            </a:lvl1pPr>
            <a:lvl2pPr marL="446371" indent="0" algn="ctr">
              <a:buNone/>
              <a:defRPr/>
            </a:lvl2pPr>
            <a:lvl3pPr marL="892741" indent="0" algn="ctr">
              <a:buNone/>
              <a:defRPr/>
            </a:lvl3pPr>
            <a:lvl4pPr marL="1339112" indent="0" algn="ctr">
              <a:buNone/>
              <a:defRPr/>
            </a:lvl4pPr>
            <a:lvl5pPr marL="1785483" indent="0" algn="ctr">
              <a:buNone/>
              <a:defRPr/>
            </a:lvl5pPr>
            <a:lvl6pPr marL="2231853" indent="0" algn="ctr">
              <a:buNone/>
              <a:defRPr/>
            </a:lvl6pPr>
            <a:lvl7pPr marL="2678224" indent="0" algn="ctr">
              <a:buNone/>
              <a:defRPr/>
            </a:lvl7pPr>
            <a:lvl8pPr marL="3124595" indent="0" algn="ctr">
              <a:buNone/>
              <a:defRPr/>
            </a:lvl8pPr>
            <a:lvl9pPr marL="3570965"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3135641178"/>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2665977504"/>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68" y="4407235"/>
            <a:ext cx="8420101" cy="1362075"/>
          </a:xfrm>
        </p:spPr>
        <p:txBody>
          <a:bodyPr anchor="t"/>
          <a:lstStyle>
            <a:lvl1pPr algn="l">
              <a:defRPr sz="3906"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68" y="2906713"/>
            <a:ext cx="8420101" cy="1500187"/>
          </a:xfrm>
        </p:spPr>
        <p:txBody>
          <a:bodyPr anchor="b"/>
          <a:lstStyle>
            <a:lvl1pPr marL="0" indent="0">
              <a:buNone/>
              <a:defRPr sz="1953"/>
            </a:lvl1pPr>
            <a:lvl2pPr marL="446371" indent="0">
              <a:buNone/>
              <a:defRPr sz="1757"/>
            </a:lvl2pPr>
            <a:lvl3pPr marL="892741" indent="0">
              <a:buNone/>
              <a:defRPr sz="1562"/>
            </a:lvl3pPr>
            <a:lvl4pPr marL="1339112" indent="0">
              <a:buNone/>
              <a:defRPr sz="1367"/>
            </a:lvl4pPr>
            <a:lvl5pPr marL="1785483" indent="0">
              <a:buNone/>
              <a:defRPr sz="1367"/>
            </a:lvl5pPr>
            <a:lvl6pPr marL="2231853" indent="0">
              <a:buNone/>
              <a:defRPr sz="1367"/>
            </a:lvl6pPr>
            <a:lvl7pPr marL="2678224" indent="0">
              <a:buNone/>
              <a:defRPr sz="1367"/>
            </a:lvl7pPr>
            <a:lvl8pPr marL="3124595" indent="0">
              <a:buNone/>
              <a:defRPr sz="1367"/>
            </a:lvl8pPr>
            <a:lvl9pPr marL="3570965" indent="0">
              <a:buNone/>
              <a:defRPr sz="1367"/>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2632587844"/>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29" y="1600204"/>
            <a:ext cx="4381501" cy="4525963"/>
          </a:xfrm>
        </p:spPr>
        <p:txBody>
          <a:bodyPr/>
          <a:lstStyle>
            <a:lvl1pPr>
              <a:defRPr sz="2733"/>
            </a:lvl1pPr>
            <a:lvl2pPr>
              <a:defRPr sz="2344"/>
            </a:lvl2pPr>
            <a:lvl3pPr>
              <a:defRPr sz="1953"/>
            </a:lvl3pPr>
            <a:lvl4pPr>
              <a:defRPr sz="1757"/>
            </a:lvl4pPr>
            <a:lvl5pPr>
              <a:defRPr sz="1757"/>
            </a:lvl5pPr>
            <a:lvl6pPr>
              <a:defRPr sz="1757"/>
            </a:lvl6pPr>
            <a:lvl7pPr>
              <a:defRPr sz="1757"/>
            </a:lvl7pPr>
            <a:lvl8pPr>
              <a:defRPr sz="1757"/>
            </a:lvl8pPr>
            <a:lvl9pPr>
              <a:defRPr sz="175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26" y="1600204"/>
            <a:ext cx="4381501" cy="4525963"/>
          </a:xfrm>
        </p:spPr>
        <p:txBody>
          <a:bodyPr/>
          <a:lstStyle>
            <a:lvl1pPr>
              <a:defRPr sz="2733"/>
            </a:lvl1pPr>
            <a:lvl2pPr>
              <a:defRPr sz="2344"/>
            </a:lvl2pPr>
            <a:lvl3pPr>
              <a:defRPr sz="1953"/>
            </a:lvl3pPr>
            <a:lvl4pPr>
              <a:defRPr sz="1757"/>
            </a:lvl4pPr>
            <a:lvl5pPr>
              <a:defRPr sz="1757"/>
            </a:lvl5pPr>
            <a:lvl6pPr>
              <a:defRPr sz="1757"/>
            </a:lvl6pPr>
            <a:lvl7pPr>
              <a:defRPr sz="1757"/>
            </a:lvl7pPr>
            <a:lvl8pPr>
              <a:defRPr sz="1757"/>
            </a:lvl8pPr>
            <a:lvl9pPr>
              <a:defRPr sz="175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3316645192"/>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4"/>
            <a:ext cx="4376738" cy="639762"/>
          </a:xfrm>
        </p:spPr>
        <p:txBody>
          <a:bodyPr anchor="b"/>
          <a:lstStyle>
            <a:lvl1pPr marL="0" indent="0">
              <a:buNone/>
              <a:defRPr sz="2344" b="1"/>
            </a:lvl1pPr>
            <a:lvl2pPr marL="446371" indent="0">
              <a:buNone/>
              <a:defRPr sz="1953" b="1"/>
            </a:lvl2pPr>
            <a:lvl3pPr marL="892741" indent="0">
              <a:buNone/>
              <a:defRPr sz="1757" b="1"/>
            </a:lvl3pPr>
            <a:lvl4pPr marL="1339112" indent="0">
              <a:buNone/>
              <a:defRPr sz="1562" b="1"/>
            </a:lvl4pPr>
            <a:lvl5pPr marL="1785483" indent="0">
              <a:buNone/>
              <a:defRPr sz="1562" b="1"/>
            </a:lvl5pPr>
            <a:lvl6pPr marL="2231853" indent="0">
              <a:buNone/>
              <a:defRPr sz="1562" b="1"/>
            </a:lvl6pPr>
            <a:lvl7pPr marL="2678224" indent="0">
              <a:buNone/>
              <a:defRPr sz="1562" b="1"/>
            </a:lvl7pPr>
            <a:lvl8pPr marL="3124595" indent="0">
              <a:buNone/>
              <a:defRPr sz="1562" b="1"/>
            </a:lvl8pPr>
            <a:lvl9pPr marL="3570965" indent="0">
              <a:buNone/>
              <a:defRPr sz="1562"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344"/>
            </a:lvl1pPr>
            <a:lvl2pPr>
              <a:defRPr sz="1953"/>
            </a:lvl2pPr>
            <a:lvl3pPr>
              <a:defRPr sz="1757"/>
            </a:lvl3pPr>
            <a:lvl4pPr>
              <a:defRPr sz="1562"/>
            </a:lvl4pPr>
            <a:lvl5pPr>
              <a:defRPr sz="1562"/>
            </a:lvl5pPr>
            <a:lvl6pPr>
              <a:defRPr sz="1562"/>
            </a:lvl6pPr>
            <a:lvl7pPr>
              <a:defRPr sz="1562"/>
            </a:lvl7pPr>
            <a:lvl8pPr>
              <a:defRPr sz="1562"/>
            </a:lvl8pPr>
            <a:lvl9pPr>
              <a:defRPr sz="15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48" y="1535114"/>
            <a:ext cx="4378326" cy="639762"/>
          </a:xfrm>
        </p:spPr>
        <p:txBody>
          <a:bodyPr anchor="b"/>
          <a:lstStyle>
            <a:lvl1pPr marL="0" indent="0">
              <a:buNone/>
              <a:defRPr sz="2344" b="1"/>
            </a:lvl1pPr>
            <a:lvl2pPr marL="446371" indent="0">
              <a:buNone/>
              <a:defRPr sz="1953" b="1"/>
            </a:lvl2pPr>
            <a:lvl3pPr marL="892741" indent="0">
              <a:buNone/>
              <a:defRPr sz="1757" b="1"/>
            </a:lvl3pPr>
            <a:lvl4pPr marL="1339112" indent="0">
              <a:buNone/>
              <a:defRPr sz="1562" b="1"/>
            </a:lvl4pPr>
            <a:lvl5pPr marL="1785483" indent="0">
              <a:buNone/>
              <a:defRPr sz="1562" b="1"/>
            </a:lvl5pPr>
            <a:lvl6pPr marL="2231853" indent="0">
              <a:buNone/>
              <a:defRPr sz="1562" b="1"/>
            </a:lvl6pPr>
            <a:lvl7pPr marL="2678224" indent="0">
              <a:buNone/>
              <a:defRPr sz="1562" b="1"/>
            </a:lvl7pPr>
            <a:lvl8pPr marL="3124595" indent="0">
              <a:buNone/>
              <a:defRPr sz="1562" b="1"/>
            </a:lvl8pPr>
            <a:lvl9pPr marL="3570965" indent="0">
              <a:buNone/>
              <a:defRPr sz="1562"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48" y="2174875"/>
            <a:ext cx="4378326" cy="3951288"/>
          </a:xfrm>
        </p:spPr>
        <p:txBody>
          <a:bodyPr/>
          <a:lstStyle>
            <a:lvl1pPr>
              <a:defRPr sz="2344"/>
            </a:lvl1pPr>
            <a:lvl2pPr>
              <a:defRPr sz="1953"/>
            </a:lvl2pPr>
            <a:lvl3pPr>
              <a:defRPr sz="1757"/>
            </a:lvl3pPr>
            <a:lvl4pPr>
              <a:defRPr sz="1562"/>
            </a:lvl4pPr>
            <a:lvl5pPr>
              <a:defRPr sz="1562"/>
            </a:lvl5pPr>
            <a:lvl6pPr>
              <a:defRPr sz="1562"/>
            </a:lvl6pPr>
            <a:lvl7pPr>
              <a:defRPr sz="1562"/>
            </a:lvl7pPr>
            <a:lvl8pPr>
              <a:defRPr sz="1562"/>
            </a:lvl8pPr>
            <a:lvl9pPr>
              <a:defRPr sz="15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308410455"/>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
        <p:nvSpPr>
          <p:cNvPr id="5" name="スライド番号プレースホルダー 3"/>
          <p:cNvSpPr txBox="1">
            <a:spLocks/>
          </p:cNvSpPr>
          <p:nvPr userDrawn="1"/>
        </p:nvSpPr>
        <p:spPr>
          <a:xfrm>
            <a:off x="9448972" y="36227"/>
            <a:ext cx="359992" cy="359992"/>
          </a:xfrm>
          <a:prstGeom prst="round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lstStyle>
            <a:defPPr>
              <a:defRPr lang="ja-JP"/>
            </a:defPPr>
            <a:lvl1pPr marL="0" algn="ctr" defTabSz="914400" rtl="0" eaLnBrk="1" latinLnBrk="0" hangingPunct="1">
              <a:defRPr kumimoji="1" sz="1800" b="1" kern="1200">
                <a:solidFill>
                  <a:schemeClr val="tx1"/>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pPr>
            <a:fld id="{0D5569C1-63D5-49F9-9DE7-3F409A6614B3}" type="slidenum">
              <a:rPr lang="ja-JP" altLang="en-US" smtClean="0">
                <a:solidFill>
                  <a:srgbClr val="FFFFFF">
                    <a:lumMod val="50000"/>
                  </a:srgbClr>
                </a:solidFill>
              </a:rPr>
              <a:pPr fontAlgn="base">
                <a:spcBef>
                  <a:spcPct val="0"/>
                </a:spcBef>
                <a:spcAft>
                  <a:spcPct val="0"/>
                </a:spcAft>
              </a:pPr>
              <a:t>‹#›</a:t>
            </a:fld>
            <a:endParaRPr lang="ja-JP" altLang="en-US" dirty="0">
              <a:solidFill>
                <a:srgbClr val="FFFFFF">
                  <a:lumMod val="50000"/>
                </a:srgbClr>
              </a:solidFill>
            </a:endParaRPr>
          </a:p>
        </p:txBody>
      </p:sp>
    </p:spTree>
    <p:extLst>
      <p:ext uri="{BB962C8B-B14F-4D97-AF65-F5344CB8AC3E}">
        <p14:creationId xmlns:p14="http://schemas.microsoft.com/office/powerpoint/2010/main" val="3609588311"/>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3487590098"/>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1" y="273050"/>
            <a:ext cx="3259138" cy="1162050"/>
          </a:xfrm>
        </p:spPr>
        <p:txBody>
          <a:bodyPr anchor="b"/>
          <a:lstStyle>
            <a:lvl1pPr algn="l">
              <a:defRPr sz="1953" b="1"/>
            </a:lvl1pPr>
          </a:lstStyle>
          <a:p>
            <a:r>
              <a:rPr lang="ja-JP" altLang="en-US"/>
              <a:t>マスタ タイトルの書式設定</a:t>
            </a:r>
          </a:p>
        </p:txBody>
      </p:sp>
      <p:sp>
        <p:nvSpPr>
          <p:cNvPr id="3" name="コンテンツ プレースホルダ 2"/>
          <p:cNvSpPr>
            <a:spLocks noGrp="1"/>
          </p:cNvSpPr>
          <p:nvPr>
            <p:ph idx="1"/>
          </p:nvPr>
        </p:nvSpPr>
        <p:spPr>
          <a:xfrm>
            <a:off x="3873502" y="273052"/>
            <a:ext cx="5537201" cy="5853113"/>
          </a:xfrm>
        </p:spPr>
        <p:txBody>
          <a:bodyPr/>
          <a:lstStyle>
            <a:lvl1pPr>
              <a:defRPr sz="3124"/>
            </a:lvl1pPr>
            <a:lvl2pPr>
              <a:defRPr sz="2733"/>
            </a:lvl2pPr>
            <a:lvl3pPr>
              <a:defRPr sz="2344"/>
            </a:lvl3pPr>
            <a:lvl4pPr>
              <a:defRPr sz="1953"/>
            </a:lvl4pPr>
            <a:lvl5pPr>
              <a:defRPr sz="1953"/>
            </a:lvl5pPr>
            <a:lvl6pPr>
              <a:defRPr sz="1953"/>
            </a:lvl6pPr>
            <a:lvl7pPr>
              <a:defRPr sz="1953"/>
            </a:lvl7pPr>
            <a:lvl8pPr>
              <a:defRPr sz="1953"/>
            </a:lvl8pPr>
            <a:lvl9pPr>
              <a:defRPr sz="195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21" y="1435103"/>
            <a:ext cx="3259138" cy="4691063"/>
          </a:xfrm>
        </p:spPr>
        <p:txBody>
          <a:bodyPr/>
          <a:lstStyle>
            <a:lvl1pPr marL="0" indent="0">
              <a:buNone/>
              <a:defRPr sz="1367"/>
            </a:lvl1pPr>
            <a:lvl2pPr marL="446371" indent="0">
              <a:buNone/>
              <a:defRPr sz="1171"/>
            </a:lvl2pPr>
            <a:lvl3pPr marL="892741" indent="0">
              <a:buNone/>
              <a:defRPr sz="976"/>
            </a:lvl3pPr>
            <a:lvl4pPr marL="1339112" indent="0">
              <a:buNone/>
              <a:defRPr sz="878"/>
            </a:lvl4pPr>
            <a:lvl5pPr marL="1785483" indent="0">
              <a:buNone/>
              <a:defRPr sz="878"/>
            </a:lvl5pPr>
            <a:lvl6pPr marL="2231853" indent="0">
              <a:buNone/>
              <a:defRPr sz="878"/>
            </a:lvl6pPr>
            <a:lvl7pPr marL="2678224" indent="0">
              <a:buNone/>
              <a:defRPr sz="878"/>
            </a:lvl7pPr>
            <a:lvl8pPr marL="3124595" indent="0">
              <a:buNone/>
              <a:defRPr sz="878"/>
            </a:lvl8pPr>
            <a:lvl9pPr marL="3570965" indent="0">
              <a:buNone/>
              <a:defRPr sz="878"/>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893606988"/>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4F79CF-99A1-460F-A708-A4BF7E6F7164}" type="datetime1">
              <a:rPr lang="ja-JP" altLang="en-US" smtClean="0">
                <a:solidFill>
                  <a:prstClr val="black">
                    <a:tint val="75000"/>
                  </a:prstClr>
                </a:solidFill>
              </a:rPr>
              <a:pPr/>
              <a:t>2022/4/28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CFD6DCB-1C8B-41B0-9738-FCEF4BEE0E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0628895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33" y="4800601"/>
            <a:ext cx="5943600" cy="566738"/>
          </a:xfrm>
        </p:spPr>
        <p:txBody>
          <a:bodyPr anchor="b"/>
          <a:lstStyle>
            <a:lvl1pPr algn="l">
              <a:defRPr sz="1953" b="1"/>
            </a:lvl1pPr>
          </a:lstStyle>
          <a:p>
            <a:r>
              <a:rPr lang="ja-JP" altLang="en-US"/>
              <a:t>マスタ タイトルの書式設定</a:t>
            </a:r>
          </a:p>
        </p:txBody>
      </p:sp>
      <p:sp>
        <p:nvSpPr>
          <p:cNvPr id="3" name="図プレースホルダ 2"/>
          <p:cNvSpPr>
            <a:spLocks noGrp="1"/>
          </p:cNvSpPr>
          <p:nvPr>
            <p:ph type="pic" idx="1"/>
          </p:nvPr>
        </p:nvSpPr>
        <p:spPr>
          <a:xfrm>
            <a:off x="1941633" y="612775"/>
            <a:ext cx="5943600" cy="4114800"/>
          </a:xfrm>
        </p:spPr>
        <p:txBody>
          <a:bodyPr/>
          <a:lstStyle>
            <a:lvl1pPr marL="0" indent="0">
              <a:buNone/>
              <a:defRPr sz="3124"/>
            </a:lvl1pPr>
            <a:lvl2pPr marL="446371" indent="0">
              <a:buNone/>
              <a:defRPr sz="2733"/>
            </a:lvl2pPr>
            <a:lvl3pPr marL="892741" indent="0">
              <a:buNone/>
              <a:defRPr sz="2344"/>
            </a:lvl3pPr>
            <a:lvl4pPr marL="1339112" indent="0">
              <a:buNone/>
              <a:defRPr sz="1953"/>
            </a:lvl4pPr>
            <a:lvl5pPr marL="1785483" indent="0">
              <a:buNone/>
              <a:defRPr sz="1953"/>
            </a:lvl5pPr>
            <a:lvl6pPr marL="2231853" indent="0">
              <a:buNone/>
              <a:defRPr sz="1953"/>
            </a:lvl6pPr>
            <a:lvl7pPr marL="2678224" indent="0">
              <a:buNone/>
              <a:defRPr sz="1953"/>
            </a:lvl7pPr>
            <a:lvl8pPr marL="3124595" indent="0">
              <a:buNone/>
              <a:defRPr sz="1953"/>
            </a:lvl8pPr>
            <a:lvl9pPr marL="3570965" indent="0">
              <a:buNone/>
              <a:defRPr sz="1953"/>
            </a:lvl9pPr>
          </a:lstStyle>
          <a:p>
            <a:pPr lvl="0"/>
            <a:endParaRPr lang="ja-JP" altLang="en-US" noProof="0"/>
          </a:p>
        </p:txBody>
      </p:sp>
      <p:sp>
        <p:nvSpPr>
          <p:cNvPr id="4" name="テキスト プレースホルダ 3"/>
          <p:cNvSpPr>
            <a:spLocks noGrp="1"/>
          </p:cNvSpPr>
          <p:nvPr>
            <p:ph type="body" sz="half" idx="2"/>
          </p:nvPr>
        </p:nvSpPr>
        <p:spPr>
          <a:xfrm>
            <a:off x="1941633" y="5367338"/>
            <a:ext cx="5943600" cy="804862"/>
          </a:xfrm>
        </p:spPr>
        <p:txBody>
          <a:bodyPr/>
          <a:lstStyle>
            <a:lvl1pPr marL="0" indent="0">
              <a:buNone/>
              <a:defRPr sz="1367"/>
            </a:lvl1pPr>
            <a:lvl2pPr marL="446371" indent="0">
              <a:buNone/>
              <a:defRPr sz="1171"/>
            </a:lvl2pPr>
            <a:lvl3pPr marL="892741" indent="0">
              <a:buNone/>
              <a:defRPr sz="976"/>
            </a:lvl3pPr>
            <a:lvl4pPr marL="1339112" indent="0">
              <a:buNone/>
              <a:defRPr sz="878"/>
            </a:lvl4pPr>
            <a:lvl5pPr marL="1785483" indent="0">
              <a:buNone/>
              <a:defRPr sz="878"/>
            </a:lvl5pPr>
            <a:lvl6pPr marL="2231853" indent="0">
              <a:buNone/>
              <a:defRPr sz="878"/>
            </a:lvl6pPr>
            <a:lvl7pPr marL="2678224" indent="0">
              <a:buNone/>
              <a:defRPr sz="878"/>
            </a:lvl7pPr>
            <a:lvl8pPr marL="3124595" indent="0">
              <a:buNone/>
              <a:defRPr sz="878"/>
            </a:lvl8pPr>
            <a:lvl9pPr marL="3570965" indent="0">
              <a:buNone/>
              <a:defRPr sz="878"/>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3621850446"/>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5819552"/>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9"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427" y="274639"/>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lgn="ctr">
              <a:defRPr>
                <a:effectLst>
                  <a:outerShdw blurRad="38100" dist="38100" dir="2700000" algn="tl">
                    <a:srgbClr val="000000">
                      <a:alpha val="43137"/>
                    </a:srgbClr>
                  </a:outerShdw>
                </a:effectLs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effectLst>
                  <a:outerShdw blurRad="38100" dist="38100" dir="2700000" algn="tl">
                    <a:srgbClr val="000000">
                      <a:alpha val="43137"/>
                    </a:srgbClr>
                  </a:outerShdw>
                </a:effectLst>
              </a:defRPr>
            </a:lvl1pPr>
          </a:lstStyle>
          <a:p>
            <a:pPr>
              <a:defRPr/>
            </a:pPr>
            <a:endParaRPr lang="en-US" altLang="ja-JP"/>
          </a:p>
        </p:txBody>
      </p:sp>
    </p:spTree>
    <p:extLst>
      <p:ext uri="{BB962C8B-B14F-4D97-AF65-F5344CB8AC3E}">
        <p14:creationId xmlns:p14="http://schemas.microsoft.com/office/powerpoint/2010/main" val="4152678152"/>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8665296"/>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9466281" y="4765"/>
            <a:ext cx="439737" cy="255587"/>
          </a:xfrm>
          <a:prstGeom prst="rect">
            <a:avLst/>
          </a:prstGeom>
        </p:spPr>
        <p:txBody>
          <a:bodyPr/>
          <a:lstStyle>
            <a:lvl1pPr algn="ctr">
              <a:defRPr sz="1171">
                <a:solidFill>
                  <a:srgbClr val="000000"/>
                </a:solidFill>
                <a:latin typeface="Tahoma" pitchFamily="34" charset="0"/>
                <a:ea typeface="HG丸ｺﾞｼｯｸM-PRO" pitchFamily="50" charset="-128"/>
              </a:defRPr>
            </a:lvl1pPr>
          </a:lstStyle>
          <a:p>
            <a:pPr defTabSz="892741">
              <a:defRPr/>
            </a:pPr>
            <a:fld id="{92F1337E-D976-4E00-A421-00493DF9B48A}" type="slidenum">
              <a:rPr lang="ja-JP" altLang="en-US" smtClean="0"/>
              <a:pPr defTabSz="892741">
                <a:defRPr/>
              </a:pPr>
              <a:t>‹#›</a:t>
            </a:fld>
            <a:endParaRPr lang="ja-JP" altLang="en-US" dirty="0"/>
          </a:p>
        </p:txBody>
      </p:sp>
    </p:spTree>
    <p:extLst>
      <p:ext uri="{BB962C8B-B14F-4D97-AF65-F5344CB8AC3E}">
        <p14:creationId xmlns:p14="http://schemas.microsoft.com/office/powerpoint/2010/main" val="715774832"/>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9" name="タイトル 8"/>
          <p:cNvSpPr>
            <a:spLocks noGrp="1"/>
          </p:cNvSpPr>
          <p:nvPr>
            <p:ph type="title"/>
          </p:nvPr>
        </p:nvSpPr>
        <p:spPr>
          <a:xfrm>
            <a:off x="60" y="2"/>
            <a:ext cx="9905999" cy="447675"/>
          </a:xfrm>
          <a:prstGeom prst="rect">
            <a:avLst/>
          </a:prstGeom>
        </p:spPr>
        <p:txBody>
          <a:bodyPr>
            <a:normAutofit/>
          </a:bodyPr>
          <a:lstStyle>
            <a:lvl1pPr>
              <a:defRPr sz="2344">
                <a:latin typeface="HGP創英角ｺﾞｼｯｸUB" pitchFamily="50" charset="-128"/>
                <a:ea typeface="ＤＨＰ特太ゴシック体" pitchFamily="2" charset="-128"/>
              </a:defRPr>
            </a:lvl1pPr>
          </a:lstStyle>
          <a:p>
            <a:r>
              <a:rPr lang="ja-JP" altLang="en-US" dirty="0"/>
              <a:t>マスタ タイトルの書式設定</a:t>
            </a:r>
          </a:p>
        </p:txBody>
      </p:sp>
      <p:sp>
        <p:nvSpPr>
          <p:cNvPr id="3" name="Rectangle 6"/>
          <p:cNvSpPr>
            <a:spLocks noGrp="1" noChangeArrowheads="1"/>
          </p:cNvSpPr>
          <p:nvPr>
            <p:ph type="sldNum" sz="quarter" idx="10"/>
          </p:nvPr>
        </p:nvSpPr>
        <p:spPr>
          <a:xfrm>
            <a:off x="9467850" y="6635751"/>
            <a:ext cx="447675" cy="250825"/>
          </a:xfrm>
          <a:prstGeom prst="rect">
            <a:avLst/>
          </a:prstGeom>
        </p:spPr>
        <p:txBody>
          <a:bodyPr/>
          <a:lstStyle>
            <a:lvl1pPr>
              <a:defRPr sz="976">
                <a:solidFill>
                  <a:srgbClr val="000000"/>
                </a:solidFill>
                <a:latin typeface="Arial" pitchFamily="34" charset="0"/>
              </a:defRPr>
            </a:lvl1pPr>
          </a:lstStyle>
          <a:p>
            <a:pPr defTabSz="892741" fontAlgn="base">
              <a:spcBef>
                <a:spcPct val="0"/>
              </a:spcBef>
              <a:spcAft>
                <a:spcPct val="0"/>
              </a:spcAft>
              <a:defRPr/>
            </a:pPr>
            <a:fld id="{7F9816E5-542C-4877-A296-C1F1CDAF0FCA}" type="slidenum">
              <a:rPr lang="en-US" altLang="ja-JP" smtClean="0">
                <a:ea typeface="HGP創英角ｺﾞｼｯｸUB" pitchFamily="50" charset="-128"/>
              </a:rPr>
              <a:pPr defTabSz="892741" fontAlgn="base">
                <a:spcBef>
                  <a:spcPct val="0"/>
                </a:spcBef>
                <a:spcAft>
                  <a:spcPct val="0"/>
                </a:spcAft>
                <a:defRPr/>
              </a:pPr>
              <a:t>‹#›</a:t>
            </a:fld>
            <a:endParaRPr lang="en-US" altLang="ja-JP">
              <a:ea typeface="HGP創英角ｺﾞｼｯｸUB" pitchFamily="50" charset="-128"/>
            </a:endParaRPr>
          </a:p>
        </p:txBody>
      </p:sp>
    </p:spTree>
    <p:extLst>
      <p:ext uri="{BB962C8B-B14F-4D97-AF65-F5344CB8AC3E}">
        <p14:creationId xmlns:p14="http://schemas.microsoft.com/office/powerpoint/2010/main" val="4113098640"/>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897832530"/>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0"/>
            <a:ext cx="8915400" cy="428604"/>
          </a:xfrm>
          <a:prstGeom prst="rect">
            <a:avLst/>
          </a:prstGeom>
        </p:spPr>
        <p:txBody>
          <a:bodyPr>
            <a:noAutofit/>
          </a:bodyPr>
          <a:lstStyle>
            <a:lvl1pPr>
              <a:defRPr sz="2148">
                <a:latin typeface="HGP創英角ｺﾞｼｯｸUB" pitchFamily="50" charset="-128"/>
                <a:ea typeface="HGP創英角ｺﾞｼｯｸUB" pitchFamily="50" charset="-128"/>
              </a:defRPr>
            </a:lvl1pPr>
          </a:lstStyle>
          <a:p>
            <a:r>
              <a:rPr lang="ja-JP" altLang="en-US" dirty="0"/>
              <a:t>マスタ タイトルの書式設定</a:t>
            </a:r>
          </a:p>
        </p:txBody>
      </p:sp>
    </p:spTree>
    <p:extLst>
      <p:ext uri="{BB962C8B-B14F-4D97-AF65-F5344CB8AC3E}">
        <p14:creationId xmlns:p14="http://schemas.microsoft.com/office/powerpoint/2010/main" val="3255700361"/>
      </p:ext>
    </p:extLst>
  </p:cSld>
  <p:clrMapOvr>
    <a:masterClrMapping/>
  </p:clrMapOvr>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a:xfrm>
            <a:off x="495311" y="6356534"/>
            <a:ext cx="2311400" cy="365125"/>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4/28/2022</a:t>
            </a:fld>
            <a:endParaRPr lang="en-US">
              <a:solidFill>
                <a:prstClr val="black">
                  <a:tint val="75000"/>
                </a:prstClr>
              </a:solidFill>
            </a:endParaRPr>
          </a:p>
        </p:txBody>
      </p:sp>
      <p:sp>
        <p:nvSpPr>
          <p:cNvPr id="4" name="Holder 4"/>
          <p:cNvSpPr>
            <a:spLocks noGrp="1"/>
          </p:cNvSpPr>
          <p:nvPr>
            <p:ph type="sldNum" sz="quarter" idx="7"/>
          </p:nvPr>
        </p:nvSpPr>
        <p:spPr>
          <a:xfrm>
            <a:off x="7099301" y="6356534"/>
            <a:ext cx="2311400" cy="365125"/>
          </a:xfrm>
          <a:prstGeom prst="rect">
            <a:avLst/>
          </a:prstGeom>
        </p:spPr>
        <p:txBody>
          <a:bodyPr lIns="0" tIns="0" rIns="0" bIns="0"/>
          <a:lstStyle>
            <a:lvl1pPr algn="r">
              <a:defRPr>
                <a:solidFill>
                  <a:schemeClr val="tx1">
                    <a:tint val="75000"/>
                  </a:schemeClr>
                </a:solidFill>
              </a:defRPr>
            </a:lvl1pPr>
          </a:lstStyle>
          <a:p>
            <a:pPr defTabSz="914283"/>
            <a:fld id="{B6F15528-21DE-4FAA-801E-634DDDAF4B2B}" type="slidenum">
              <a:rPr>
                <a:solidFill>
                  <a:prstClr val="black">
                    <a:tint val="75000"/>
                  </a:prstClr>
                </a:solidFill>
              </a:rPr>
              <a:pPr defTabSz="914283"/>
              <a:t>‹#›</a:t>
            </a:fld>
            <a:endParaRPr>
              <a:solidFill>
                <a:prstClr val="black">
                  <a:tint val="75000"/>
                </a:prstClr>
              </a:solidFill>
            </a:endParaRPr>
          </a:p>
        </p:txBody>
      </p:sp>
    </p:spTree>
    <p:extLst>
      <p:ext uri="{BB962C8B-B14F-4D97-AF65-F5344CB8AC3E}">
        <p14:creationId xmlns:p14="http://schemas.microsoft.com/office/powerpoint/2010/main" val="341303027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ページ番号なし">
    <p:spTree>
      <p:nvGrpSpPr>
        <p:cNvPr id="1" name=""/>
        <p:cNvGrpSpPr/>
        <p:nvPr/>
      </p:nvGrpSpPr>
      <p:grpSpPr>
        <a:xfrm>
          <a:off x="0" y="0"/>
          <a:ext cx="0" cy="0"/>
          <a:chOff x="0" y="0"/>
          <a:chExt cx="0" cy="0"/>
        </a:xfrm>
      </p:grpSpPr>
      <p:sp>
        <p:nvSpPr>
          <p:cNvPr id="7" name="正方形/長方形 6"/>
          <p:cNvSpPr/>
          <p:nvPr userDrawn="1"/>
        </p:nvSpPr>
        <p:spPr>
          <a:xfrm>
            <a:off x="108012" y="476672"/>
            <a:ext cx="9669524" cy="72008"/>
          </a:xfrm>
          <a:prstGeom prst="rect">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anchor="ctr"/>
          <a:lstStyle>
            <a:defPPr>
              <a:defRPr lang="ja-JP"/>
            </a:defPPr>
            <a:lvl1pPr algn="l" rtl="0" fontAlgn="base">
              <a:spcBef>
                <a:spcPct val="0"/>
              </a:spcBef>
              <a:spcAft>
                <a:spcPct val="0"/>
              </a:spcAft>
              <a:defRPr kumimoji="1" sz="2000" kern="1200">
                <a:solidFill>
                  <a:schemeClr val="lt1"/>
                </a:solidFill>
                <a:latin typeface="+mn-lt"/>
                <a:ea typeface="+mn-ea"/>
                <a:cs typeface="+mn-cs"/>
              </a:defRPr>
            </a:lvl1pPr>
            <a:lvl2pPr marL="457200" algn="l" rtl="0" fontAlgn="base">
              <a:spcBef>
                <a:spcPct val="0"/>
              </a:spcBef>
              <a:spcAft>
                <a:spcPct val="0"/>
              </a:spcAft>
              <a:defRPr kumimoji="1" sz="2000" kern="1200">
                <a:solidFill>
                  <a:schemeClr val="lt1"/>
                </a:solidFill>
                <a:latin typeface="+mn-lt"/>
                <a:ea typeface="+mn-ea"/>
                <a:cs typeface="+mn-cs"/>
              </a:defRPr>
            </a:lvl2pPr>
            <a:lvl3pPr marL="914400" algn="l" rtl="0" fontAlgn="base">
              <a:spcBef>
                <a:spcPct val="0"/>
              </a:spcBef>
              <a:spcAft>
                <a:spcPct val="0"/>
              </a:spcAft>
              <a:defRPr kumimoji="1" sz="2000" kern="1200">
                <a:solidFill>
                  <a:schemeClr val="lt1"/>
                </a:solidFill>
                <a:latin typeface="+mn-lt"/>
                <a:ea typeface="+mn-ea"/>
                <a:cs typeface="+mn-cs"/>
              </a:defRPr>
            </a:lvl3pPr>
            <a:lvl4pPr marL="1371600" algn="l" rtl="0" fontAlgn="base">
              <a:spcBef>
                <a:spcPct val="0"/>
              </a:spcBef>
              <a:spcAft>
                <a:spcPct val="0"/>
              </a:spcAft>
              <a:defRPr kumimoji="1" sz="2000" kern="1200">
                <a:solidFill>
                  <a:schemeClr val="lt1"/>
                </a:solidFill>
                <a:latin typeface="+mn-lt"/>
                <a:ea typeface="+mn-ea"/>
                <a:cs typeface="+mn-cs"/>
              </a:defRPr>
            </a:lvl4pPr>
            <a:lvl5pPr marL="1828800" algn="l" rtl="0" fontAlgn="base">
              <a:spcBef>
                <a:spcPct val="0"/>
              </a:spcBef>
              <a:spcAft>
                <a:spcPct val="0"/>
              </a:spcAft>
              <a:defRPr kumimoji="1" sz="2000" kern="1200">
                <a:solidFill>
                  <a:schemeClr val="lt1"/>
                </a:solidFill>
                <a:latin typeface="+mn-lt"/>
                <a:ea typeface="+mn-ea"/>
                <a:cs typeface="+mn-cs"/>
              </a:defRPr>
            </a:lvl5pPr>
            <a:lvl6pPr marL="2286000" algn="l" defTabSz="914400" rtl="0" eaLnBrk="1" latinLnBrk="0" hangingPunct="1">
              <a:defRPr kumimoji="1" sz="2000" kern="1200">
                <a:solidFill>
                  <a:schemeClr val="lt1"/>
                </a:solidFill>
                <a:latin typeface="+mn-lt"/>
                <a:ea typeface="+mn-ea"/>
                <a:cs typeface="+mn-cs"/>
              </a:defRPr>
            </a:lvl6pPr>
            <a:lvl7pPr marL="2743200" algn="l" defTabSz="914400" rtl="0" eaLnBrk="1" latinLnBrk="0" hangingPunct="1">
              <a:defRPr kumimoji="1" sz="2000" kern="1200">
                <a:solidFill>
                  <a:schemeClr val="lt1"/>
                </a:solidFill>
                <a:latin typeface="+mn-lt"/>
                <a:ea typeface="+mn-ea"/>
                <a:cs typeface="+mn-cs"/>
              </a:defRPr>
            </a:lvl7pPr>
            <a:lvl8pPr marL="3200400" algn="l" defTabSz="914400" rtl="0" eaLnBrk="1" latinLnBrk="0" hangingPunct="1">
              <a:defRPr kumimoji="1" sz="2000" kern="1200">
                <a:solidFill>
                  <a:schemeClr val="lt1"/>
                </a:solidFill>
                <a:latin typeface="+mn-lt"/>
                <a:ea typeface="+mn-ea"/>
                <a:cs typeface="+mn-cs"/>
              </a:defRPr>
            </a:lvl8pPr>
            <a:lvl9pPr marL="3657600" algn="l" defTabSz="914400" rtl="0" eaLnBrk="1" latinLnBrk="0" hangingPunct="1">
              <a:defRPr kumimoji="1" sz="2000" kern="1200">
                <a:solidFill>
                  <a:schemeClr val="lt1"/>
                </a:solidFill>
                <a:latin typeface="+mn-lt"/>
                <a:ea typeface="+mn-ea"/>
                <a:cs typeface="+mn-cs"/>
              </a:defRPr>
            </a:lvl9pPr>
          </a:lstStyle>
          <a:p>
            <a:pPr algn="ctr">
              <a:defRPr/>
            </a:pPr>
            <a:endParaRPr lang="ja-JP" altLang="en-US">
              <a:solidFill>
                <a:prstClr val="white"/>
              </a:solidFill>
            </a:endParaRPr>
          </a:p>
        </p:txBody>
      </p:sp>
    </p:spTree>
    <p:extLst>
      <p:ext uri="{BB962C8B-B14F-4D97-AF65-F5344CB8AC3E}">
        <p14:creationId xmlns:p14="http://schemas.microsoft.com/office/powerpoint/2010/main" val="136191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C73B3A-1EAB-4512-8C01-2AB5F596910D}" type="datetime1">
              <a:rPr lang="ja-JP" altLang="en-US" smtClean="0">
                <a:solidFill>
                  <a:prstClr val="black">
                    <a:tint val="75000"/>
                  </a:prstClr>
                </a:solidFill>
              </a:rPr>
              <a:pPr/>
              <a:t>2022/4/28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CFD6DCB-1C8B-41B0-9738-FCEF4BEE0E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121526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2056861C-7C86-4CF2-98E2-2E4C024ED32C}"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16650635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AF958BC-15D6-46A0-A053-548AF8297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9070119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a:t>マスタ タイトルの書式設定</a:t>
            </a:r>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8" name="正方形/長方形 7"/>
          <p:cNvSpPr/>
          <p:nvPr userDrawn="1"/>
        </p:nvSpPr>
        <p:spPr>
          <a:xfrm>
            <a:off x="108012" y="476672"/>
            <a:ext cx="9669524" cy="72008"/>
          </a:xfrm>
          <a:prstGeom prst="rect">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anchor="ctr"/>
          <a:lstStyle>
            <a:defPPr>
              <a:defRPr lang="ja-JP"/>
            </a:defPPr>
            <a:lvl1pPr algn="l" rtl="0" fontAlgn="base">
              <a:spcBef>
                <a:spcPct val="0"/>
              </a:spcBef>
              <a:spcAft>
                <a:spcPct val="0"/>
              </a:spcAft>
              <a:defRPr kumimoji="1" sz="2000" kern="1200">
                <a:solidFill>
                  <a:schemeClr val="lt1"/>
                </a:solidFill>
                <a:latin typeface="+mn-lt"/>
                <a:ea typeface="+mn-ea"/>
                <a:cs typeface="+mn-cs"/>
              </a:defRPr>
            </a:lvl1pPr>
            <a:lvl2pPr marL="457200" algn="l" rtl="0" fontAlgn="base">
              <a:spcBef>
                <a:spcPct val="0"/>
              </a:spcBef>
              <a:spcAft>
                <a:spcPct val="0"/>
              </a:spcAft>
              <a:defRPr kumimoji="1" sz="2000" kern="1200">
                <a:solidFill>
                  <a:schemeClr val="lt1"/>
                </a:solidFill>
                <a:latin typeface="+mn-lt"/>
                <a:ea typeface="+mn-ea"/>
                <a:cs typeface="+mn-cs"/>
              </a:defRPr>
            </a:lvl2pPr>
            <a:lvl3pPr marL="914400" algn="l" rtl="0" fontAlgn="base">
              <a:spcBef>
                <a:spcPct val="0"/>
              </a:spcBef>
              <a:spcAft>
                <a:spcPct val="0"/>
              </a:spcAft>
              <a:defRPr kumimoji="1" sz="2000" kern="1200">
                <a:solidFill>
                  <a:schemeClr val="lt1"/>
                </a:solidFill>
                <a:latin typeface="+mn-lt"/>
                <a:ea typeface="+mn-ea"/>
                <a:cs typeface="+mn-cs"/>
              </a:defRPr>
            </a:lvl3pPr>
            <a:lvl4pPr marL="1371600" algn="l" rtl="0" fontAlgn="base">
              <a:spcBef>
                <a:spcPct val="0"/>
              </a:spcBef>
              <a:spcAft>
                <a:spcPct val="0"/>
              </a:spcAft>
              <a:defRPr kumimoji="1" sz="2000" kern="1200">
                <a:solidFill>
                  <a:schemeClr val="lt1"/>
                </a:solidFill>
                <a:latin typeface="+mn-lt"/>
                <a:ea typeface="+mn-ea"/>
                <a:cs typeface="+mn-cs"/>
              </a:defRPr>
            </a:lvl4pPr>
            <a:lvl5pPr marL="1828800" algn="l" rtl="0" fontAlgn="base">
              <a:spcBef>
                <a:spcPct val="0"/>
              </a:spcBef>
              <a:spcAft>
                <a:spcPct val="0"/>
              </a:spcAft>
              <a:defRPr kumimoji="1" sz="2000" kern="1200">
                <a:solidFill>
                  <a:schemeClr val="lt1"/>
                </a:solidFill>
                <a:latin typeface="+mn-lt"/>
                <a:ea typeface="+mn-ea"/>
                <a:cs typeface="+mn-cs"/>
              </a:defRPr>
            </a:lvl5pPr>
            <a:lvl6pPr marL="2286000" algn="l" defTabSz="914400" rtl="0" eaLnBrk="1" latinLnBrk="0" hangingPunct="1">
              <a:defRPr kumimoji="1" sz="2000" kern="1200">
                <a:solidFill>
                  <a:schemeClr val="lt1"/>
                </a:solidFill>
                <a:latin typeface="+mn-lt"/>
                <a:ea typeface="+mn-ea"/>
                <a:cs typeface="+mn-cs"/>
              </a:defRPr>
            </a:lvl6pPr>
            <a:lvl7pPr marL="2743200" algn="l" defTabSz="914400" rtl="0" eaLnBrk="1" latinLnBrk="0" hangingPunct="1">
              <a:defRPr kumimoji="1" sz="2000" kern="1200">
                <a:solidFill>
                  <a:schemeClr val="lt1"/>
                </a:solidFill>
                <a:latin typeface="+mn-lt"/>
                <a:ea typeface="+mn-ea"/>
                <a:cs typeface="+mn-cs"/>
              </a:defRPr>
            </a:lvl7pPr>
            <a:lvl8pPr marL="3200400" algn="l" defTabSz="914400" rtl="0" eaLnBrk="1" latinLnBrk="0" hangingPunct="1">
              <a:defRPr kumimoji="1" sz="2000" kern="1200">
                <a:solidFill>
                  <a:schemeClr val="lt1"/>
                </a:solidFill>
                <a:latin typeface="+mn-lt"/>
                <a:ea typeface="+mn-ea"/>
                <a:cs typeface="+mn-cs"/>
              </a:defRPr>
            </a:lvl8pPr>
            <a:lvl9pPr marL="3657600" algn="l" defTabSz="914400" rtl="0" eaLnBrk="1" latinLnBrk="0" hangingPunct="1">
              <a:defRPr kumimoji="1" sz="2000" kern="1200">
                <a:solidFill>
                  <a:schemeClr val="lt1"/>
                </a:solidFill>
                <a:latin typeface="+mn-lt"/>
                <a:ea typeface="+mn-ea"/>
                <a:cs typeface="+mn-cs"/>
              </a:defRPr>
            </a:lvl9pPr>
          </a:lstStyle>
          <a:p>
            <a:pPr algn="ctr">
              <a:defRPr/>
            </a:pPr>
            <a:endParaRPr lang="ja-JP" altLang="en-US">
              <a:solidFill>
                <a:prstClr val="white"/>
              </a:solidFill>
            </a:endParaRPr>
          </a:p>
        </p:txBody>
      </p:sp>
      <p:sp>
        <p:nvSpPr>
          <p:cNvPr id="9" name="スライド番号プレースホルダー 5"/>
          <p:cNvSpPr txBox="1">
            <a:spLocks/>
          </p:cNvSpPr>
          <p:nvPr userDrawn="1"/>
        </p:nvSpPr>
        <p:spPr>
          <a:xfrm>
            <a:off x="9369743" y="0"/>
            <a:ext cx="511200" cy="365125"/>
          </a:xfrm>
          <a:prstGeom prst="rect">
            <a:avLst/>
          </a:prstGeom>
          <a:ln w="12700">
            <a:solidFill>
              <a:schemeClr val="tx1"/>
            </a:solidFill>
          </a:ln>
        </p:spPr>
        <p:txBody>
          <a:bodyPr vert="horz" lIns="91440" tIns="45720" rIns="91440" bIns="45720" rtlCol="0" anchor="ctr"/>
          <a:lstStyle>
            <a:defPPr>
              <a:defRPr lang="ja-JP"/>
            </a:defPPr>
            <a:lvl1pPr marL="0" algn="ctr" defTabSz="914400" rtl="0" eaLnBrk="1" latinLnBrk="0" hangingPunct="1">
              <a:defRPr kumimoji="1" sz="14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pPr>
            <a:fld id="{151FEFB0-3DAF-4218-88CC-DB4488EE1D31}" type="slidenum">
              <a:rPr lang="ja-JP" altLang="en-US" smtClean="0">
                <a:solidFill>
                  <a:prstClr val="black"/>
                </a:solidFill>
              </a:rPr>
              <a:pPr fontAlgn="base">
                <a:spcBef>
                  <a:spcPct val="0"/>
                </a:spcBef>
                <a:spcAft>
                  <a:spcPct val="0"/>
                </a:spcAft>
              </a:pPr>
              <a:t>‹#›</a:t>
            </a:fld>
            <a:endParaRPr lang="ja-JP" altLang="en-US" dirty="0">
              <a:solidFill>
                <a:prstClr val="black"/>
              </a:solidFill>
            </a:endParaRPr>
          </a:p>
        </p:txBody>
      </p:sp>
    </p:spTree>
    <p:extLst>
      <p:ext uri="{BB962C8B-B14F-4D97-AF65-F5344CB8AC3E}">
        <p14:creationId xmlns:p14="http://schemas.microsoft.com/office/powerpoint/2010/main" val="66058308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cxnSp>
        <p:nvCxnSpPr>
          <p:cNvPr id="3" name="直線コネクタ 6"/>
          <p:cNvCxnSpPr>
            <a:cxnSpLocks noChangeShapeType="1"/>
          </p:cNvCxnSpPr>
          <p:nvPr userDrawn="1"/>
        </p:nvCxnSpPr>
        <p:spPr bwMode="auto">
          <a:xfrm>
            <a:off x="0" y="427063"/>
            <a:ext cx="9906000" cy="1587"/>
          </a:xfrm>
          <a:prstGeom prst="line">
            <a:avLst/>
          </a:prstGeom>
          <a:noFill/>
          <a:ln w="63500" cmpd="thickThin" algn="ctr">
            <a:solidFill>
              <a:srgbClr val="FF9900"/>
            </a:solidFill>
            <a:round/>
            <a:headEnd/>
            <a:tailEnd/>
          </a:ln>
        </p:spPr>
      </p:cxnSp>
      <p:sp>
        <p:nvSpPr>
          <p:cNvPr id="2" name="タイトル 1"/>
          <p:cNvSpPr>
            <a:spLocks noGrp="1"/>
          </p:cNvSpPr>
          <p:nvPr>
            <p:ph type="title"/>
          </p:nvPr>
        </p:nvSpPr>
        <p:spPr>
          <a:xfrm>
            <a:off x="494792" y="-8649"/>
            <a:ext cx="8916469" cy="365816"/>
          </a:xfrm>
        </p:spPr>
        <p:txBody>
          <a:bodyPr/>
          <a:lstStyle>
            <a:lvl1pPr>
              <a:defRPr sz="2400"/>
            </a:lvl1pPr>
          </a:lstStyle>
          <a:p>
            <a:r>
              <a:rPr lang="ja-JP" altLang="en-US"/>
              <a:t>マスタ タイトルの書式設定</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dirty="0">
              <a:solidFill>
                <a:prstClr val="black">
                  <a:tint val="75000"/>
                </a:prstClr>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ja-JP" dirty="0">
              <a:solidFill>
                <a:prstClr val="black">
                  <a:tint val="75000"/>
                </a:prstClr>
              </a:solidFill>
            </a:endParaRPr>
          </a:p>
        </p:txBody>
      </p:sp>
      <p:sp>
        <p:nvSpPr>
          <p:cNvPr id="6" name="Rectangle 7"/>
          <p:cNvSpPr>
            <a:spLocks noGrp="1" noChangeArrowheads="1"/>
          </p:cNvSpPr>
          <p:nvPr>
            <p:ph type="sldNum" sz="quarter" idx="12"/>
          </p:nvPr>
        </p:nvSpPr>
        <p:spPr/>
        <p:txBody>
          <a:bodyPr rIns="36000" bIns="36000" anchor="b"/>
          <a:lstStyle>
            <a:lvl1pPr>
              <a:defRPr sz="1100"/>
            </a:lvl1pPr>
          </a:lstStyle>
          <a:p>
            <a:pPr>
              <a:defRPr/>
            </a:pPr>
            <a:fld id="{0BF65BFD-F1AB-4785-83F3-14A6DE204A7C}"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57944247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userDrawn="1">
  <p:cSld name="12_タイトルとコンテンツ">
    <p:spTree>
      <p:nvGrpSpPr>
        <p:cNvPr id="1" name=""/>
        <p:cNvGrpSpPr/>
        <p:nvPr/>
      </p:nvGrpSpPr>
      <p:grpSpPr>
        <a:xfrm>
          <a:off x="0" y="0"/>
          <a:ext cx="0" cy="0"/>
          <a:chOff x="0" y="0"/>
          <a:chExt cx="0" cy="0"/>
        </a:xfrm>
      </p:grpSpPr>
      <p:sp>
        <p:nvSpPr>
          <p:cNvPr id="3" name="スライド番号プレースホルダー 5"/>
          <p:cNvSpPr txBox="1">
            <a:spLocks/>
          </p:cNvSpPr>
          <p:nvPr userDrawn="1"/>
        </p:nvSpPr>
        <p:spPr>
          <a:xfrm>
            <a:off x="9369743" y="0"/>
            <a:ext cx="511200" cy="365125"/>
          </a:xfrm>
          <a:prstGeom prst="rect">
            <a:avLst/>
          </a:prstGeom>
          <a:ln w="12700">
            <a:solidFill>
              <a:schemeClr val="tx1"/>
            </a:solidFill>
          </a:ln>
        </p:spPr>
        <p:txBody>
          <a:bodyPr vert="horz" lIns="91440" tIns="45720" rIns="91440" bIns="45720" rtlCol="0" anchor="ctr"/>
          <a:lstStyle>
            <a:defPPr>
              <a:defRPr lang="ja-JP"/>
            </a:defPPr>
            <a:lvl1pPr marL="0" algn="ctr" defTabSz="914400" rtl="0" eaLnBrk="1" latinLnBrk="0" hangingPunct="1">
              <a:defRPr kumimoji="1" sz="14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base">
              <a:spcBef>
                <a:spcPct val="0"/>
              </a:spcBef>
              <a:spcAft>
                <a:spcPct val="0"/>
              </a:spcAft>
            </a:pPr>
            <a:fld id="{151FEFB0-3DAF-4218-88CC-DB4488EE1D31}" type="slidenum">
              <a:rPr lang="ja-JP" altLang="en-US" smtClean="0">
                <a:solidFill>
                  <a:prstClr val="black"/>
                </a:solidFill>
              </a:rPr>
              <a:pPr fontAlgn="base">
                <a:spcBef>
                  <a:spcPct val="0"/>
                </a:spcBef>
                <a:spcAft>
                  <a:spcPct val="0"/>
                </a:spcAft>
              </a:pPr>
              <a:t>‹#›</a:t>
            </a:fld>
            <a:endParaRPr lang="ja-JP" altLang="en-US" dirty="0">
              <a:solidFill>
                <a:prstClr val="black"/>
              </a:solidFill>
            </a:endParaRPr>
          </a:p>
        </p:txBody>
      </p:sp>
    </p:spTree>
    <p:extLst>
      <p:ext uri="{BB962C8B-B14F-4D97-AF65-F5344CB8AC3E}">
        <p14:creationId xmlns:p14="http://schemas.microsoft.com/office/powerpoint/2010/main" val="313223467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0859743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89" y="2130624"/>
            <a:ext cx="84201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71" y="3886204"/>
            <a:ext cx="6934201" cy="1752600"/>
          </a:xfrm>
        </p:spPr>
        <p:txBody>
          <a:bodyPr/>
          <a:lstStyle>
            <a:lvl1pPr marL="0" indent="0" algn="ctr">
              <a:buNone/>
              <a:defRPr>
                <a:solidFill>
                  <a:schemeClr val="tx1">
                    <a:tint val="75000"/>
                  </a:schemeClr>
                </a:solidFill>
              </a:defRPr>
            </a:lvl1pPr>
            <a:lvl2pPr marL="456739" indent="0" algn="ctr">
              <a:buNone/>
              <a:defRPr>
                <a:solidFill>
                  <a:schemeClr val="tx1">
                    <a:tint val="75000"/>
                  </a:schemeClr>
                </a:solidFill>
              </a:defRPr>
            </a:lvl2pPr>
            <a:lvl3pPr marL="913479" indent="0" algn="ctr">
              <a:buNone/>
              <a:defRPr>
                <a:solidFill>
                  <a:schemeClr val="tx1">
                    <a:tint val="75000"/>
                  </a:schemeClr>
                </a:solidFill>
              </a:defRPr>
            </a:lvl3pPr>
            <a:lvl4pPr marL="1370215" indent="0" algn="ctr">
              <a:buNone/>
              <a:defRPr>
                <a:solidFill>
                  <a:schemeClr val="tx1">
                    <a:tint val="75000"/>
                  </a:schemeClr>
                </a:solidFill>
              </a:defRPr>
            </a:lvl4pPr>
            <a:lvl5pPr marL="1826956" indent="0" algn="ctr">
              <a:buNone/>
              <a:defRPr>
                <a:solidFill>
                  <a:schemeClr val="tx1">
                    <a:tint val="75000"/>
                  </a:schemeClr>
                </a:solidFill>
              </a:defRPr>
            </a:lvl5pPr>
            <a:lvl6pPr marL="2283691" indent="0" algn="ctr">
              <a:buNone/>
              <a:defRPr>
                <a:solidFill>
                  <a:schemeClr val="tx1">
                    <a:tint val="75000"/>
                  </a:schemeClr>
                </a:solidFill>
              </a:defRPr>
            </a:lvl6pPr>
            <a:lvl7pPr marL="2740430" indent="0" algn="ctr">
              <a:buNone/>
              <a:defRPr>
                <a:solidFill>
                  <a:schemeClr val="tx1">
                    <a:tint val="75000"/>
                  </a:schemeClr>
                </a:solidFill>
              </a:defRPr>
            </a:lvl7pPr>
            <a:lvl8pPr marL="3197168" indent="0" algn="ctr">
              <a:buNone/>
              <a:defRPr>
                <a:solidFill>
                  <a:schemeClr val="tx1">
                    <a:tint val="75000"/>
                  </a:schemeClr>
                </a:solidFill>
              </a:defRPr>
            </a:lvl8pPr>
            <a:lvl9pPr marL="3653911"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66F91635-9588-49BE-AAA4-28C4730D594D}" type="slidenum">
              <a:rPr lang="ja-JP" altLang="en-US"/>
              <a:pPr>
                <a:defRPr/>
              </a:pPr>
              <a:t>‹#›</a:t>
            </a:fld>
            <a:endParaRPr lang="ja-JP" altLang="en-US"/>
          </a:p>
        </p:txBody>
      </p:sp>
    </p:spTree>
    <p:extLst>
      <p:ext uri="{BB962C8B-B14F-4D97-AF65-F5344CB8AC3E}">
        <p14:creationId xmlns:p14="http://schemas.microsoft.com/office/powerpoint/2010/main" val="2552061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71D093AD-C687-4D7A-B9E0-8D2106E4FBEF}" type="slidenum">
              <a:rPr lang="ja-JP" altLang="en-US"/>
              <a:pPr>
                <a:defRPr/>
              </a:pPr>
              <a:t>‹#›</a:t>
            </a:fld>
            <a:endParaRPr lang="ja-JP" altLang="en-US"/>
          </a:p>
        </p:txBody>
      </p:sp>
    </p:spTree>
    <p:extLst>
      <p:ext uri="{BB962C8B-B14F-4D97-AF65-F5344CB8AC3E}">
        <p14:creationId xmlns:p14="http://schemas.microsoft.com/office/powerpoint/2010/main" val="6961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92" y="4407087"/>
            <a:ext cx="8420101"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92" y="2906770"/>
            <a:ext cx="8420101" cy="1500187"/>
          </a:xfrm>
        </p:spPr>
        <p:txBody>
          <a:bodyPr anchor="b"/>
          <a:lstStyle>
            <a:lvl1pPr marL="0" indent="0">
              <a:buNone/>
              <a:defRPr sz="2000">
                <a:solidFill>
                  <a:schemeClr val="tx1">
                    <a:tint val="75000"/>
                  </a:schemeClr>
                </a:solidFill>
              </a:defRPr>
            </a:lvl1pPr>
            <a:lvl2pPr marL="456739" indent="0">
              <a:buNone/>
              <a:defRPr sz="1800">
                <a:solidFill>
                  <a:schemeClr val="tx1">
                    <a:tint val="75000"/>
                  </a:schemeClr>
                </a:solidFill>
              </a:defRPr>
            </a:lvl2pPr>
            <a:lvl3pPr marL="913479" indent="0">
              <a:buNone/>
              <a:defRPr sz="1600">
                <a:solidFill>
                  <a:schemeClr val="tx1">
                    <a:tint val="75000"/>
                  </a:schemeClr>
                </a:solidFill>
              </a:defRPr>
            </a:lvl3pPr>
            <a:lvl4pPr marL="1370215" indent="0">
              <a:buNone/>
              <a:defRPr sz="1400">
                <a:solidFill>
                  <a:schemeClr val="tx1">
                    <a:tint val="75000"/>
                  </a:schemeClr>
                </a:solidFill>
              </a:defRPr>
            </a:lvl4pPr>
            <a:lvl5pPr marL="1826956" indent="0">
              <a:buNone/>
              <a:defRPr sz="1400">
                <a:solidFill>
                  <a:schemeClr val="tx1">
                    <a:tint val="75000"/>
                  </a:schemeClr>
                </a:solidFill>
              </a:defRPr>
            </a:lvl5pPr>
            <a:lvl6pPr marL="2283691" indent="0">
              <a:buNone/>
              <a:defRPr sz="1400">
                <a:solidFill>
                  <a:schemeClr val="tx1">
                    <a:tint val="75000"/>
                  </a:schemeClr>
                </a:solidFill>
              </a:defRPr>
            </a:lvl6pPr>
            <a:lvl7pPr marL="2740430" indent="0">
              <a:buNone/>
              <a:defRPr sz="1400">
                <a:solidFill>
                  <a:schemeClr val="tx1">
                    <a:tint val="75000"/>
                  </a:schemeClr>
                </a:solidFill>
              </a:defRPr>
            </a:lvl7pPr>
            <a:lvl8pPr marL="3197168" indent="0">
              <a:buNone/>
              <a:defRPr sz="1400">
                <a:solidFill>
                  <a:schemeClr val="tx1">
                    <a:tint val="75000"/>
                  </a:schemeClr>
                </a:solidFill>
              </a:defRPr>
            </a:lvl8pPr>
            <a:lvl9pPr marL="3653911"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atin typeface="Calibri" panose="020F0502020204030204" pitchFamily="34" charset="0"/>
              </a:defRPr>
            </a:lvl1pPr>
          </a:lstStyle>
          <a:p>
            <a:pPr>
              <a:defRPr/>
            </a:pPr>
            <a:fld id="{2E247EB1-B0AF-4294-9CE6-9D381E622B40}" type="slidenum">
              <a:rPr lang="ja-JP" altLang="en-US"/>
              <a:pPr>
                <a:defRPr/>
              </a:pPr>
              <a:t>‹#›</a:t>
            </a:fld>
            <a:endParaRPr lang="ja-JP" altLang="en-US"/>
          </a:p>
        </p:txBody>
      </p:sp>
    </p:spTree>
    <p:extLst>
      <p:ext uri="{BB962C8B-B14F-4D97-AF65-F5344CB8AC3E}">
        <p14:creationId xmlns:p14="http://schemas.microsoft.com/office/powerpoint/2010/main" val="854779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76" y="160022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77" y="160022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atin typeface="Calibri" panose="020F0502020204030204" pitchFamily="34" charset="0"/>
              </a:defRPr>
            </a:lvl1pPr>
          </a:lstStyle>
          <a:p>
            <a:pPr>
              <a:defRPr/>
            </a:pPr>
            <a:fld id="{59AD829A-A3B1-486A-98FB-17F0D15D4351}" type="slidenum">
              <a:rPr lang="ja-JP" altLang="en-US"/>
              <a:pPr>
                <a:defRPr/>
              </a:pPr>
              <a:t>‹#›</a:t>
            </a:fld>
            <a:endParaRPr lang="ja-JP" altLang="en-US"/>
          </a:p>
        </p:txBody>
      </p:sp>
    </p:spTree>
    <p:extLst>
      <p:ext uri="{BB962C8B-B14F-4D97-AF65-F5344CB8AC3E}">
        <p14:creationId xmlns:p14="http://schemas.microsoft.com/office/powerpoint/2010/main" val="1221323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91.xml"/><Relationship Id="rId7" Type="http://schemas.openxmlformats.org/officeDocument/2006/relationships/theme" Target="../theme/theme1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5" Type="http://schemas.openxmlformats.org/officeDocument/2006/relationships/slideLayout" Target="../slideLayouts/slideLayout93.xml"/><Relationship Id="rId4" Type="http://schemas.openxmlformats.org/officeDocument/2006/relationships/slideLayout" Target="../slideLayouts/slideLayout92.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95.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03.xml"/><Relationship Id="rId13" Type="http://schemas.openxmlformats.org/officeDocument/2006/relationships/slideLayout" Target="../slideLayouts/slideLayout108.xml"/><Relationship Id="rId3" Type="http://schemas.openxmlformats.org/officeDocument/2006/relationships/slideLayout" Target="../slideLayouts/slideLayout98.xml"/><Relationship Id="rId7" Type="http://schemas.openxmlformats.org/officeDocument/2006/relationships/slideLayout" Target="../slideLayouts/slideLayout102.xml"/><Relationship Id="rId12" Type="http://schemas.openxmlformats.org/officeDocument/2006/relationships/slideLayout" Target="../slideLayouts/slideLayout107.xml"/><Relationship Id="rId17" Type="http://schemas.openxmlformats.org/officeDocument/2006/relationships/theme" Target="../theme/theme12.xml"/><Relationship Id="rId2" Type="http://schemas.openxmlformats.org/officeDocument/2006/relationships/slideLayout" Target="../slideLayouts/slideLayout97.xml"/><Relationship Id="rId16" Type="http://schemas.openxmlformats.org/officeDocument/2006/relationships/slideLayout" Target="../slideLayouts/slideLayout111.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5" Type="http://schemas.openxmlformats.org/officeDocument/2006/relationships/slideLayout" Target="../slideLayouts/slideLayout110.xml"/><Relationship Id="rId10" Type="http://schemas.openxmlformats.org/officeDocument/2006/relationships/slideLayout" Target="../slideLayouts/slideLayout105.xml"/><Relationship Id="rId4" Type="http://schemas.openxmlformats.org/officeDocument/2006/relationships/slideLayout" Target="../slideLayouts/slideLayout99.xml"/><Relationship Id="rId9" Type="http://schemas.openxmlformats.org/officeDocument/2006/relationships/slideLayout" Target="../slideLayouts/slideLayout104.xml"/><Relationship Id="rId14" Type="http://schemas.openxmlformats.org/officeDocument/2006/relationships/slideLayout" Target="../slideLayouts/slideLayout109.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slideLayout" Target="../slideLayouts/slideLayout124.xml"/><Relationship Id="rId18" Type="http://schemas.openxmlformats.org/officeDocument/2006/relationships/theme" Target="../theme/theme13.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slideLayout" Target="../slideLayouts/slideLayout123.xml"/><Relationship Id="rId17" Type="http://schemas.openxmlformats.org/officeDocument/2006/relationships/slideLayout" Target="../slideLayouts/slideLayout128.xml"/><Relationship Id="rId2" Type="http://schemas.openxmlformats.org/officeDocument/2006/relationships/slideLayout" Target="../slideLayouts/slideLayout113.xml"/><Relationship Id="rId16" Type="http://schemas.openxmlformats.org/officeDocument/2006/relationships/slideLayout" Target="../slideLayouts/slideLayout127.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5" Type="http://schemas.openxmlformats.org/officeDocument/2006/relationships/slideLayout" Target="../slideLayouts/slideLayout12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 Id="rId14" Type="http://schemas.openxmlformats.org/officeDocument/2006/relationships/slideLayout" Target="../slideLayouts/slideLayout125.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36.xml"/><Relationship Id="rId13" Type="http://schemas.openxmlformats.org/officeDocument/2006/relationships/slideLayout" Target="../slideLayouts/slideLayout141.xml"/><Relationship Id="rId3" Type="http://schemas.openxmlformats.org/officeDocument/2006/relationships/slideLayout" Target="../slideLayouts/slideLayout131.xml"/><Relationship Id="rId7" Type="http://schemas.openxmlformats.org/officeDocument/2006/relationships/slideLayout" Target="../slideLayouts/slideLayout135.xml"/><Relationship Id="rId12" Type="http://schemas.openxmlformats.org/officeDocument/2006/relationships/slideLayout" Target="../slideLayouts/slideLayout140.xml"/><Relationship Id="rId2" Type="http://schemas.openxmlformats.org/officeDocument/2006/relationships/slideLayout" Target="../slideLayouts/slideLayout130.xml"/><Relationship Id="rId16" Type="http://schemas.openxmlformats.org/officeDocument/2006/relationships/theme" Target="../theme/theme14.xml"/><Relationship Id="rId1" Type="http://schemas.openxmlformats.org/officeDocument/2006/relationships/slideLayout" Target="../slideLayouts/slideLayout129.xml"/><Relationship Id="rId6" Type="http://schemas.openxmlformats.org/officeDocument/2006/relationships/slideLayout" Target="../slideLayouts/slideLayout134.xml"/><Relationship Id="rId11" Type="http://schemas.openxmlformats.org/officeDocument/2006/relationships/slideLayout" Target="../slideLayouts/slideLayout139.xml"/><Relationship Id="rId5" Type="http://schemas.openxmlformats.org/officeDocument/2006/relationships/slideLayout" Target="../slideLayouts/slideLayout133.xml"/><Relationship Id="rId15" Type="http://schemas.openxmlformats.org/officeDocument/2006/relationships/slideLayout" Target="../slideLayouts/slideLayout143.xml"/><Relationship Id="rId10" Type="http://schemas.openxmlformats.org/officeDocument/2006/relationships/slideLayout" Target="../slideLayouts/slideLayout138.xml"/><Relationship Id="rId4" Type="http://schemas.openxmlformats.org/officeDocument/2006/relationships/slideLayout" Target="../slideLayouts/slideLayout132.xml"/><Relationship Id="rId9" Type="http://schemas.openxmlformats.org/officeDocument/2006/relationships/slideLayout" Target="../slideLayouts/slideLayout137.xml"/><Relationship Id="rId14" Type="http://schemas.openxmlformats.org/officeDocument/2006/relationships/slideLayout" Target="../slideLayouts/slideLayout14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slideLayout" Target="../slideLayouts/slideLayout156.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slideLayout" Target="../slideLayouts/slideLayout155.xml"/><Relationship Id="rId17" Type="http://schemas.openxmlformats.org/officeDocument/2006/relationships/theme" Target="../theme/theme15.xml"/><Relationship Id="rId2" Type="http://schemas.openxmlformats.org/officeDocument/2006/relationships/slideLayout" Target="../slideLayouts/slideLayout145.xml"/><Relationship Id="rId16" Type="http://schemas.openxmlformats.org/officeDocument/2006/relationships/slideLayout" Target="../slideLayouts/slideLayout159.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5" Type="http://schemas.openxmlformats.org/officeDocument/2006/relationships/slideLayout" Target="../slideLayouts/slideLayout15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 Id="rId14" Type="http://schemas.openxmlformats.org/officeDocument/2006/relationships/slideLayout" Target="../slideLayouts/slideLayout157.xml"/></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162.xml"/><Relationship Id="rId7" Type="http://schemas.openxmlformats.org/officeDocument/2006/relationships/theme" Target="../theme/theme16.xml"/><Relationship Id="rId2" Type="http://schemas.openxmlformats.org/officeDocument/2006/relationships/slideLayout" Target="../slideLayouts/slideLayout161.xml"/><Relationship Id="rId1" Type="http://schemas.openxmlformats.org/officeDocument/2006/relationships/slideLayout" Target="../slideLayouts/slideLayout160.xml"/><Relationship Id="rId6" Type="http://schemas.openxmlformats.org/officeDocument/2006/relationships/slideLayout" Target="../slideLayouts/slideLayout165.xml"/><Relationship Id="rId5" Type="http://schemas.openxmlformats.org/officeDocument/2006/relationships/slideLayout" Target="../slideLayouts/slideLayout164.xml"/><Relationship Id="rId4" Type="http://schemas.openxmlformats.org/officeDocument/2006/relationships/slideLayout" Target="../slideLayouts/slideLayout163.xml"/></Relationships>
</file>

<file path=ppt/slideMasters/_rels/slideMaster17.xml.rels><?xml version="1.0" encoding="UTF-8" standalone="yes"?>
<Relationships xmlns="http://schemas.openxmlformats.org/package/2006/relationships"><Relationship Id="rId3" Type="http://schemas.openxmlformats.org/officeDocument/2006/relationships/theme" Target="../theme/theme17.xml"/><Relationship Id="rId2" Type="http://schemas.openxmlformats.org/officeDocument/2006/relationships/slideLayout" Target="../slideLayouts/slideLayout167.xml"/><Relationship Id="rId1" Type="http://schemas.openxmlformats.org/officeDocument/2006/relationships/slideLayout" Target="../slideLayouts/slideLayout16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heme" Target="../theme/theme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theme" Target="../theme/theme6.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5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17" Type="http://schemas.openxmlformats.org/officeDocument/2006/relationships/theme" Target="../theme/theme8.xml"/><Relationship Id="rId2" Type="http://schemas.openxmlformats.org/officeDocument/2006/relationships/slideLayout" Target="../slideLayouts/slideLayout57.xml"/><Relationship Id="rId16" Type="http://schemas.openxmlformats.org/officeDocument/2006/relationships/slideLayout" Target="../slideLayouts/slideLayout71.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slideLayout" Target="../slideLayouts/slideLayout7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slideLayout" Target="../slideLayouts/slideLayout6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18" Type="http://schemas.openxmlformats.org/officeDocument/2006/relationships/theme" Target="../theme/theme9.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17" Type="http://schemas.openxmlformats.org/officeDocument/2006/relationships/slideLayout" Target="../slideLayouts/slideLayout88.xml"/><Relationship Id="rId2" Type="http://schemas.openxmlformats.org/officeDocument/2006/relationships/slideLayout" Target="../slideLayouts/slideLayout73.xml"/><Relationship Id="rId16" Type="http://schemas.openxmlformats.org/officeDocument/2006/relationships/slideLayout" Target="../slideLayouts/slideLayout87.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slideLayout" Target="../slideLayouts/slideLayout8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4F5D0-BF3E-4245-B31A-C1F5F5CB50AE}" type="datetime1">
              <a:rPr lang="ja-JP" altLang="en-US" smtClean="0">
                <a:solidFill>
                  <a:prstClr val="black">
                    <a:tint val="75000"/>
                  </a:prstClr>
                </a:solidFill>
              </a:rPr>
              <a:pPr/>
              <a:t>2022/4/28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D6DCB-1C8B-41B0-9738-FCEF4BEE0E2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37292743"/>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 id="2147483994" r:id="rId13"/>
    <p:sldLayoutId id="2147483942" r:id="rId14"/>
    <p:sldLayoutId id="2147483996" r:id="rId15"/>
    <p:sldLayoutId id="2147484000" r:id="rId16"/>
    <p:sldLayoutId id="2147484002" r:id="rId17"/>
    <p:sldLayoutId id="2147484268" r:id="rId18"/>
    <p:sldLayoutId id="2147484314" r:id="rId19"/>
    <p:sldLayoutId id="2147484315" r:id="rId20"/>
    <p:sldLayoutId id="2147484324" r:id="rId21"/>
    <p:sldLayoutId id="2147484325" r:id="rId2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6147" name="テキスト プレースホルダ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90"/>
            <a:ext cx="23114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en-US">
              <a:solidFill>
                <a:prstClr val="black">
                  <a:tint val="75000"/>
                </a:prstClr>
              </a:solidFill>
              <a:latin typeface="Arial" charset="0"/>
            </a:endParaRPr>
          </a:p>
        </p:txBody>
      </p:sp>
      <p:sp>
        <p:nvSpPr>
          <p:cNvPr id="5" name="フッター プレースホルダ 4"/>
          <p:cNvSpPr>
            <a:spLocks noGrp="1"/>
          </p:cNvSpPr>
          <p:nvPr>
            <p:ph type="ftr" sz="quarter" idx="3"/>
          </p:nvPr>
        </p:nvSpPr>
        <p:spPr>
          <a:xfrm>
            <a:off x="3384550" y="6356390"/>
            <a:ext cx="31369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en-US">
              <a:solidFill>
                <a:prstClr val="black">
                  <a:tint val="75000"/>
                </a:prstClr>
              </a:solidFill>
              <a:latin typeface="Arial" charset="0"/>
            </a:endParaRPr>
          </a:p>
        </p:txBody>
      </p:sp>
      <p:sp>
        <p:nvSpPr>
          <p:cNvPr id="6" name="スライド番号プレースホルダ 5"/>
          <p:cNvSpPr>
            <a:spLocks noGrp="1"/>
          </p:cNvSpPr>
          <p:nvPr>
            <p:ph type="sldNum" sz="quarter" idx="4"/>
          </p:nvPr>
        </p:nvSpPr>
        <p:spPr>
          <a:xfrm>
            <a:off x="7099300" y="6356390"/>
            <a:ext cx="23114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fld id="{2056861C-7C86-4CF2-98E2-2E4C024ED32C}" type="slidenum">
              <a:rPr lang="ja-JP" altLang="en-US">
                <a:solidFill>
                  <a:prstClr val="black">
                    <a:tint val="75000"/>
                  </a:prstClr>
                </a:solidFill>
                <a:latin typeface="Arial" charset="0"/>
              </a:rPr>
              <a:pPr fontAlgn="base">
                <a:spcBef>
                  <a:spcPct val="0"/>
                </a:spcBef>
                <a:spcAft>
                  <a:spcPct val="0"/>
                </a:spcAft>
                <a:defRPr/>
              </a:pPr>
              <a:t>‹#›</a:t>
            </a:fld>
            <a:endParaRPr lang="ja-JP" altLang="en-US">
              <a:solidFill>
                <a:prstClr val="black">
                  <a:tint val="75000"/>
                </a:prstClr>
              </a:solidFill>
              <a:latin typeface="Arial" charset="0"/>
            </a:endParaRPr>
          </a:p>
        </p:txBody>
      </p:sp>
    </p:spTree>
    <p:extLst>
      <p:ext uri="{BB962C8B-B14F-4D97-AF65-F5344CB8AC3E}">
        <p14:creationId xmlns:p14="http://schemas.microsoft.com/office/powerpoint/2010/main" val="2636529490"/>
      </p:ext>
    </p:extLst>
  </p:cSld>
  <p:clrMap bg1="lt1" tx1="dk1" bg2="lt2" tx2="dk2" accent1="accent1" accent2="accent2" accent3="accent3" accent4="accent4" accent5="accent5" accent6="accent6" hlink="hlink" folHlink="folHlink"/>
  <p:sldLayoutIdLst>
    <p:sldLayoutId id="2147484246" r:id="rId1"/>
    <p:sldLayoutId id="2147484247" r:id="rId2"/>
    <p:sldLayoutId id="2147484248" r:id="rId3"/>
    <p:sldLayoutId id="2147484249" r:id="rId4"/>
    <p:sldLayoutId id="2147484250" r:id="rId5"/>
    <p:sldLayoutId id="2147484251" r:id="rId6"/>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11"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11" y="1600225"/>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470"/>
            <a:ext cx="2311400" cy="365125"/>
          </a:xfrm>
          <a:prstGeom prst="rect">
            <a:avLst/>
          </a:prstGeom>
        </p:spPr>
        <p:txBody>
          <a:bodyPr vert="horz" lIns="91440" tIns="45720" rIns="91440" bIns="45720" rtlCol="0" anchor="ctr"/>
          <a:lstStyle>
            <a:lvl1pPr algn="l">
              <a:defRPr sz="1183">
                <a:solidFill>
                  <a:schemeClr val="tx1">
                    <a:tint val="75000"/>
                  </a:schemeClr>
                </a:solidFill>
              </a:defRPr>
            </a:lvl1pPr>
          </a:lstStyle>
          <a:p>
            <a:pPr fontAlgn="base">
              <a:spcBef>
                <a:spcPct val="0"/>
              </a:spcBef>
              <a:spcAft>
                <a:spcPct val="0"/>
              </a:spcAft>
            </a:pPr>
            <a:endParaRPr lang="ja-JP" altLang="en-US" dirty="0">
              <a:solidFill>
                <a:prstClr val="black">
                  <a:tint val="75000"/>
                </a:prstClr>
              </a:solidFill>
              <a:latin typeface="Arial" charset="0"/>
            </a:endParaRPr>
          </a:p>
        </p:txBody>
      </p:sp>
      <p:sp>
        <p:nvSpPr>
          <p:cNvPr id="5" name="フッター プレースホルダー 4"/>
          <p:cNvSpPr>
            <a:spLocks noGrp="1"/>
          </p:cNvSpPr>
          <p:nvPr>
            <p:ph type="ftr" sz="quarter" idx="3"/>
          </p:nvPr>
        </p:nvSpPr>
        <p:spPr>
          <a:xfrm>
            <a:off x="3384556" y="6356470"/>
            <a:ext cx="3136900" cy="365125"/>
          </a:xfrm>
          <a:prstGeom prst="rect">
            <a:avLst/>
          </a:prstGeom>
        </p:spPr>
        <p:txBody>
          <a:bodyPr vert="horz" lIns="91440" tIns="45720" rIns="91440" bIns="45720" rtlCol="0" anchor="ctr"/>
          <a:lstStyle>
            <a:lvl1pPr algn="ctr">
              <a:defRPr sz="1183">
                <a:solidFill>
                  <a:schemeClr val="tx1">
                    <a:tint val="75000"/>
                  </a:schemeClr>
                </a:solidFill>
              </a:defRPr>
            </a:lvl1pPr>
          </a:lstStyle>
          <a:p>
            <a:pPr fontAlgn="base">
              <a:spcBef>
                <a:spcPct val="0"/>
              </a:spcBef>
              <a:spcAft>
                <a:spcPct val="0"/>
              </a:spcAft>
            </a:pPr>
            <a:endParaRPr lang="ja-JP" altLang="en-US" dirty="0">
              <a:solidFill>
                <a:prstClr val="black">
                  <a:tint val="75000"/>
                </a:prstClr>
              </a:solidFill>
              <a:latin typeface="Arial" charset="0"/>
            </a:endParaRPr>
          </a:p>
        </p:txBody>
      </p:sp>
      <p:sp>
        <p:nvSpPr>
          <p:cNvPr id="6" name="スライド番号プレースホルダー 5"/>
          <p:cNvSpPr>
            <a:spLocks noGrp="1"/>
          </p:cNvSpPr>
          <p:nvPr>
            <p:ph type="sldNum" sz="quarter" idx="4"/>
          </p:nvPr>
        </p:nvSpPr>
        <p:spPr>
          <a:xfrm>
            <a:off x="7099301" y="6356470"/>
            <a:ext cx="2311400" cy="365125"/>
          </a:xfrm>
          <a:prstGeom prst="rect">
            <a:avLst/>
          </a:prstGeom>
        </p:spPr>
        <p:txBody>
          <a:bodyPr vert="horz" lIns="91440" tIns="45720" rIns="91440" bIns="45720" rtlCol="0" anchor="ctr"/>
          <a:lstStyle>
            <a:lvl1pPr algn="r">
              <a:defRPr sz="1183">
                <a:solidFill>
                  <a:schemeClr val="tx1">
                    <a:tint val="75000"/>
                  </a:schemeClr>
                </a:solidFill>
              </a:defRPr>
            </a:lvl1pPr>
          </a:lstStyle>
          <a:p>
            <a:pPr fontAlgn="base">
              <a:spcBef>
                <a:spcPct val="0"/>
              </a:spcBef>
              <a:spcAft>
                <a:spcPct val="0"/>
              </a:spcAft>
            </a:pPr>
            <a:fld id="{0AD1E8BE-2227-49B1-8D14-4BC9216DB8BD}" type="slidenum">
              <a:rPr lang="ja-JP" altLang="en-US" smtClean="0">
                <a:solidFill>
                  <a:prstClr val="black">
                    <a:tint val="75000"/>
                  </a:prstClr>
                </a:solidFill>
                <a:latin typeface="Arial" charset="0"/>
              </a:rPr>
              <a:pPr fontAlgn="base">
                <a:spcBef>
                  <a:spcPct val="0"/>
                </a:spcBef>
                <a:spcAft>
                  <a:spcPct val="0"/>
                </a:spcAft>
              </a:pPr>
              <a:t>‹#›</a:t>
            </a:fld>
            <a:endParaRPr lang="ja-JP" altLang="en-US" dirty="0">
              <a:solidFill>
                <a:prstClr val="black">
                  <a:tint val="75000"/>
                </a:prstClr>
              </a:solidFill>
              <a:latin typeface="Arial" charset="0"/>
            </a:endParaRPr>
          </a:p>
        </p:txBody>
      </p:sp>
    </p:spTree>
    <p:extLst>
      <p:ext uri="{BB962C8B-B14F-4D97-AF65-F5344CB8AC3E}">
        <p14:creationId xmlns:p14="http://schemas.microsoft.com/office/powerpoint/2010/main" val="2002310736"/>
      </p:ext>
    </p:extLst>
  </p:cSld>
  <p:clrMap bg1="lt1" tx1="dk1" bg2="lt2" tx2="dk2" accent1="accent1" accent2="accent2" accent3="accent3" accent4="accent4" accent5="accent5" accent6="accent6" hlink="hlink" folHlink="folHlink"/>
  <p:sldLayoutIdLst>
    <p:sldLayoutId id="2147484253" r:id="rId1"/>
  </p:sldLayoutIdLst>
  <p:hf hdr="0" ftr="0" dt="0"/>
  <p:txStyles>
    <p:titleStyle>
      <a:lvl1pPr algn="ctr" defTabSz="901781" rtl="0" eaLnBrk="1" latinLnBrk="0" hangingPunct="1">
        <a:spcBef>
          <a:spcPct val="0"/>
        </a:spcBef>
        <a:buNone/>
        <a:defRPr kumimoji="1" sz="4339" kern="1200">
          <a:solidFill>
            <a:schemeClr val="tx1"/>
          </a:solidFill>
          <a:latin typeface="+mj-lt"/>
          <a:ea typeface="+mj-ea"/>
          <a:cs typeface="+mj-cs"/>
        </a:defRPr>
      </a:lvl1pPr>
    </p:titleStyle>
    <p:bodyStyle>
      <a:lvl1pPr marL="338168" indent="-338168" algn="l" defTabSz="901781" rtl="0" eaLnBrk="1" latinLnBrk="0" hangingPunct="1">
        <a:spcBef>
          <a:spcPct val="20000"/>
        </a:spcBef>
        <a:buFont typeface="Arial" pitchFamily="34" charset="0"/>
        <a:buChar char="•"/>
        <a:defRPr kumimoji="1" sz="3156" kern="1200">
          <a:solidFill>
            <a:schemeClr val="tx1"/>
          </a:solidFill>
          <a:latin typeface="+mn-lt"/>
          <a:ea typeface="+mn-ea"/>
          <a:cs typeface="+mn-cs"/>
        </a:defRPr>
      </a:lvl1pPr>
      <a:lvl2pPr marL="732697" indent="-281807" algn="l" defTabSz="901781" rtl="0" eaLnBrk="1" latinLnBrk="0" hangingPunct="1">
        <a:spcBef>
          <a:spcPct val="20000"/>
        </a:spcBef>
        <a:buFont typeface="Arial" pitchFamily="34" charset="0"/>
        <a:buChar char="–"/>
        <a:defRPr kumimoji="1" sz="2761" kern="1200">
          <a:solidFill>
            <a:schemeClr val="tx1"/>
          </a:solidFill>
          <a:latin typeface="+mn-lt"/>
          <a:ea typeface="+mn-ea"/>
          <a:cs typeface="+mn-cs"/>
        </a:defRPr>
      </a:lvl2pPr>
      <a:lvl3pPr marL="1127227" indent="-225445" algn="l" defTabSz="901781" rtl="0" eaLnBrk="1" latinLnBrk="0" hangingPunct="1">
        <a:spcBef>
          <a:spcPct val="20000"/>
        </a:spcBef>
        <a:buFont typeface="Arial" pitchFamily="34" charset="0"/>
        <a:buChar char="•"/>
        <a:defRPr kumimoji="1" sz="2367" kern="1200">
          <a:solidFill>
            <a:schemeClr val="tx1"/>
          </a:solidFill>
          <a:latin typeface="+mn-lt"/>
          <a:ea typeface="+mn-ea"/>
          <a:cs typeface="+mn-cs"/>
        </a:defRPr>
      </a:lvl3pPr>
      <a:lvl4pPr marL="1578117"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4pPr>
      <a:lvl5pPr marL="2029008"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5pPr>
      <a:lvl6pPr marL="2479899"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6pPr>
      <a:lvl7pPr marL="2930789"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7pPr>
      <a:lvl8pPr marL="3381680"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8pPr>
      <a:lvl9pPr marL="3832570"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9pPr>
    </p:bodyStyle>
    <p:otherStyle>
      <a:defPPr>
        <a:defRPr lang="ja-JP"/>
      </a:defPPr>
      <a:lvl1pPr marL="0" algn="l" defTabSz="901781" rtl="0" eaLnBrk="1" latinLnBrk="0" hangingPunct="1">
        <a:defRPr kumimoji="1" sz="1775" kern="1200">
          <a:solidFill>
            <a:schemeClr val="tx1"/>
          </a:solidFill>
          <a:latin typeface="+mn-lt"/>
          <a:ea typeface="+mn-ea"/>
          <a:cs typeface="+mn-cs"/>
        </a:defRPr>
      </a:lvl1pPr>
      <a:lvl2pPr marL="450891" algn="l" defTabSz="901781" rtl="0" eaLnBrk="1" latinLnBrk="0" hangingPunct="1">
        <a:defRPr kumimoji="1" sz="1775" kern="1200">
          <a:solidFill>
            <a:schemeClr val="tx1"/>
          </a:solidFill>
          <a:latin typeface="+mn-lt"/>
          <a:ea typeface="+mn-ea"/>
          <a:cs typeface="+mn-cs"/>
        </a:defRPr>
      </a:lvl2pPr>
      <a:lvl3pPr marL="901781" algn="l" defTabSz="901781" rtl="0" eaLnBrk="1" latinLnBrk="0" hangingPunct="1">
        <a:defRPr kumimoji="1" sz="1775" kern="1200">
          <a:solidFill>
            <a:schemeClr val="tx1"/>
          </a:solidFill>
          <a:latin typeface="+mn-lt"/>
          <a:ea typeface="+mn-ea"/>
          <a:cs typeface="+mn-cs"/>
        </a:defRPr>
      </a:lvl3pPr>
      <a:lvl4pPr marL="1352672" algn="l" defTabSz="901781" rtl="0" eaLnBrk="1" latinLnBrk="0" hangingPunct="1">
        <a:defRPr kumimoji="1" sz="1775" kern="1200">
          <a:solidFill>
            <a:schemeClr val="tx1"/>
          </a:solidFill>
          <a:latin typeface="+mn-lt"/>
          <a:ea typeface="+mn-ea"/>
          <a:cs typeface="+mn-cs"/>
        </a:defRPr>
      </a:lvl4pPr>
      <a:lvl5pPr marL="1803563" algn="l" defTabSz="901781" rtl="0" eaLnBrk="1" latinLnBrk="0" hangingPunct="1">
        <a:defRPr kumimoji="1" sz="1775" kern="1200">
          <a:solidFill>
            <a:schemeClr val="tx1"/>
          </a:solidFill>
          <a:latin typeface="+mn-lt"/>
          <a:ea typeface="+mn-ea"/>
          <a:cs typeface="+mn-cs"/>
        </a:defRPr>
      </a:lvl5pPr>
      <a:lvl6pPr marL="2254453" algn="l" defTabSz="901781" rtl="0" eaLnBrk="1" latinLnBrk="0" hangingPunct="1">
        <a:defRPr kumimoji="1" sz="1775" kern="1200">
          <a:solidFill>
            <a:schemeClr val="tx1"/>
          </a:solidFill>
          <a:latin typeface="+mn-lt"/>
          <a:ea typeface="+mn-ea"/>
          <a:cs typeface="+mn-cs"/>
        </a:defRPr>
      </a:lvl6pPr>
      <a:lvl7pPr marL="2705344" algn="l" defTabSz="901781" rtl="0" eaLnBrk="1" latinLnBrk="0" hangingPunct="1">
        <a:defRPr kumimoji="1" sz="1775" kern="1200">
          <a:solidFill>
            <a:schemeClr val="tx1"/>
          </a:solidFill>
          <a:latin typeface="+mn-lt"/>
          <a:ea typeface="+mn-ea"/>
          <a:cs typeface="+mn-cs"/>
        </a:defRPr>
      </a:lvl7pPr>
      <a:lvl8pPr marL="3156234" algn="l" defTabSz="901781" rtl="0" eaLnBrk="1" latinLnBrk="0" hangingPunct="1">
        <a:defRPr kumimoji="1" sz="1775" kern="1200">
          <a:solidFill>
            <a:schemeClr val="tx1"/>
          </a:solidFill>
          <a:latin typeface="+mn-lt"/>
          <a:ea typeface="+mn-ea"/>
          <a:cs typeface="+mn-cs"/>
        </a:defRPr>
      </a:lvl8pPr>
      <a:lvl9pPr marL="3607125" algn="l" defTabSz="901781" rtl="0" eaLnBrk="1" latinLnBrk="0" hangingPunct="1">
        <a:defRPr kumimoji="1" sz="1775"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346" tIns="45676" rIns="91346" bIns="45676" rtlCol="0" anchor="ctr"/>
          <a:lstStyle>
            <a:lvl1pPr algn="l" eaLnBrk="1" hangingPunct="1">
              <a:defRPr sz="1200">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346" tIns="45676" rIns="91346" bIns="45676" rtlCol="0" anchor="ctr"/>
          <a:lstStyle>
            <a:lvl1pPr algn="ctr" eaLnBrk="1" hangingPunct="1">
              <a:defRPr sz="1200">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
        <p:nvSpPr>
          <p:cNvPr id="10" name="スライド番号プレースホルダー 5"/>
          <p:cNvSpPr txBox="1">
            <a:spLocks/>
          </p:cNvSpPr>
          <p:nvPr userDrawn="1"/>
        </p:nvSpPr>
        <p:spPr>
          <a:xfrm>
            <a:off x="9400540" y="40640"/>
            <a:ext cx="468000" cy="365125"/>
          </a:xfrm>
          <a:prstGeom prst="rect">
            <a:avLst/>
          </a:prstGeom>
          <a:ln>
            <a:solidFill>
              <a:schemeClr val="tx1"/>
            </a:solidFill>
          </a:ln>
        </p:spPr>
        <p:txBody>
          <a:bodyPr/>
          <a:lstStyle>
            <a:defPPr>
              <a:defRPr lang="ja-JP"/>
            </a:defPPr>
            <a:lvl1pPr algn="ctr"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defRPr/>
            </a:pPr>
            <a:fld id="{97ED7679-5968-4860-A5A3-ED6D058F82DC}"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4069365439"/>
      </p:ext>
    </p:extLst>
  </p:cSld>
  <p:clrMap bg1="lt1" tx1="dk1" bg2="lt2" tx2="dk2" accent1="accent1" accent2="accent2" accent3="accent3" accent4="accent4" accent5="accent5" accent6="accent6" hlink="hlink" folHlink="folHlink"/>
  <p:sldLayoutIdLst>
    <p:sldLayoutId id="2147484329" r:id="rId1"/>
    <p:sldLayoutId id="2147484330" r:id="rId2"/>
    <p:sldLayoutId id="2147484331" r:id="rId3"/>
    <p:sldLayoutId id="2147484332" r:id="rId4"/>
    <p:sldLayoutId id="2147484333" r:id="rId5"/>
    <p:sldLayoutId id="2147484334" r:id="rId6"/>
    <p:sldLayoutId id="2147484335" r:id="rId7"/>
    <p:sldLayoutId id="2147484336" r:id="rId8"/>
    <p:sldLayoutId id="2147484337" r:id="rId9"/>
    <p:sldLayoutId id="2147484338" r:id="rId10"/>
    <p:sldLayoutId id="2147484339" r:id="rId11"/>
    <p:sldLayoutId id="2147484340" r:id="rId12"/>
    <p:sldLayoutId id="2147484341" r:id="rId13"/>
    <p:sldLayoutId id="2147484342" r:id="rId14"/>
    <p:sldLayoutId id="2147484343" r:id="rId15"/>
    <p:sldLayoutId id="2147484344"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2813" rtl="0" eaLnBrk="0" fontAlgn="base" hangingPunct="0">
        <a:spcBef>
          <a:spcPct val="0"/>
        </a:spcBef>
        <a:spcAft>
          <a:spcPct val="0"/>
        </a:spcAft>
        <a:defRPr kumimoji="1" sz="4400" kern="1200">
          <a:solidFill>
            <a:schemeClr val="tx1"/>
          </a:solidFill>
          <a:latin typeface="+mj-lt"/>
          <a:ea typeface="+mj-ea"/>
          <a:cs typeface="+mj-cs"/>
        </a:defRPr>
      </a:lvl1pPr>
      <a:lvl2pPr algn="ctr" defTabSz="912813"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defTabSz="912813"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defTabSz="912813"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defTabSz="912813"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defTabSz="912813"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defTabSz="912813"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defTabSz="912813"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defTabSz="912813"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1313" indent="-341313" algn="l" defTabSz="912813"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7025" indent="-227013" algn="l" defTabSz="912813"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4225" indent="-227013" algn="l" defTabSz="912813"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2065" indent="-228369" algn="l" defTabSz="913479"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8801" indent="-228369" algn="l" defTabSz="913479"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5539" indent="-228369" algn="l" defTabSz="913479"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2275" indent="-228369" algn="l" defTabSz="913479"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479" rtl="0" eaLnBrk="1" latinLnBrk="0" hangingPunct="1">
        <a:defRPr kumimoji="1" sz="1800" kern="1200">
          <a:solidFill>
            <a:schemeClr val="tx1"/>
          </a:solidFill>
          <a:latin typeface="+mn-lt"/>
          <a:ea typeface="+mn-ea"/>
          <a:cs typeface="+mn-cs"/>
        </a:defRPr>
      </a:lvl1pPr>
      <a:lvl2pPr marL="456739" algn="l" defTabSz="913479" rtl="0" eaLnBrk="1" latinLnBrk="0" hangingPunct="1">
        <a:defRPr kumimoji="1" sz="1800" kern="1200">
          <a:solidFill>
            <a:schemeClr val="tx1"/>
          </a:solidFill>
          <a:latin typeface="+mn-lt"/>
          <a:ea typeface="+mn-ea"/>
          <a:cs typeface="+mn-cs"/>
        </a:defRPr>
      </a:lvl2pPr>
      <a:lvl3pPr marL="913479" algn="l" defTabSz="913479" rtl="0" eaLnBrk="1" latinLnBrk="0" hangingPunct="1">
        <a:defRPr kumimoji="1" sz="1800" kern="1200">
          <a:solidFill>
            <a:schemeClr val="tx1"/>
          </a:solidFill>
          <a:latin typeface="+mn-lt"/>
          <a:ea typeface="+mn-ea"/>
          <a:cs typeface="+mn-cs"/>
        </a:defRPr>
      </a:lvl3pPr>
      <a:lvl4pPr marL="1370215" algn="l" defTabSz="913479" rtl="0" eaLnBrk="1" latinLnBrk="0" hangingPunct="1">
        <a:defRPr kumimoji="1" sz="1800" kern="1200">
          <a:solidFill>
            <a:schemeClr val="tx1"/>
          </a:solidFill>
          <a:latin typeface="+mn-lt"/>
          <a:ea typeface="+mn-ea"/>
          <a:cs typeface="+mn-cs"/>
        </a:defRPr>
      </a:lvl4pPr>
      <a:lvl5pPr marL="1826956" algn="l" defTabSz="913479" rtl="0" eaLnBrk="1" latinLnBrk="0" hangingPunct="1">
        <a:defRPr kumimoji="1" sz="1800" kern="1200">
          <a:solidFill>
            <a:schemeClr val="tx1"/>
          </a:solidFill>
          <a:latin typeface="+mn-lt"/>
          <a:ea typeface="+mn-ea"/>
          <a:cs typeface="+mn-cs"/>
        </a:defRPr>
      </a:lvl5pPr>
      <a:lvl6pPr marL="2283691" algn="l" defTabSz="913479" rtl="0" eaLnBrk="1" latinLnBrk="0" hangingPunct="1">
        <a:defRPr kumimoji="1" sz="1800" kern="1200">
          <a:solidFill>
            <a:schemeClr val="tx1"/>
          </a:solidFill>
          <a:latin typeface="+mn-lt"/>
          <a:ea typeface="+mn-ea"/>
          <a:cs typeface="+mn-cs"/>
        </a:defRPr>
      </a:lvl6pPr>
      <a:lvl7pPr marL="2740430" algn="l" defTabSz="913479" rtl="0" eaLnBrk="1" latinLnBrk="0" hangingPunct="1">
        <a:defRPr kumimoji="1" sz="1800" kern="1200">
          <a:solidFill>
            <a:schemeClr val="tx1"/>
          </a:solidFill>
          <a:latin typeface="+mn-lt"/>
          <a:ea typeface="+mn-ea"/>
          <a:cs typeface="+mn-cs"/>
        </a:defRPr>
      </a:lvl7pPr>
      <a:lvl8pPr marL="3197168" algn="l" defTabSz="913479" rtl="0" eaLnBrk="1" latinLnBrk="0" hangingPunct="1">
        <a:defRPr kumimoji="1" sz="1800" kern="1200">
          <a:solidFill>
            <a:schemeClr val="tx1"/>
          </a:solidFill>
          <a:latin typeface="+mn-lt"/>
          <a:ea typeface="+mn-ea"/>
          <a:cs typeface="+mn-cs"/>
        </a:defRPr>
      </a:lvl8pPr>
      <a:lvl9pPr marL="3653911" algn="l" defTabSz="913479" rtl="0" eaLnBrk="1" latinLnBrk="0" hangingPunct="1">
        <a:defRPr kumimoji="1"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346" tIns="45676" rIns="91346" bIns="45676" rtlCol="0" anchor="ctr"/>
          <a:lstStyle>
            <a:lvl1pPr algn="l" eaLnBrk="1" hangingPunct="1">
              <a:defRPr sz="1200">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346" tIns="45676" rIns="91346" bIns="45676" rtlCol="0" anchor="ctr"/>
          <a:lstStyle>
            <a:lvl1pPr algn="ctr" eaLnBrk="1" hangingPunct="1">
              <a:defRPr sz="1200">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
        <p:nvSpPr>
          <p:cNvPr id="10" name="スライド番号プレースホルダー 5"/>
          <p:cNvSpPr txBox="1">
            <a:spLocks/>
          </p:cNvSpPr>
          <p:nvPr userDrawn="1"/>
        </p:nvSpPr>
        <p:spPr>
          <a:xfrm>
            <a:off x="9400540" y="40640"/>
            <a:ext cx="468000" cy="365125"/>
          </a:xfrm>
          <a:prstGeom prst="rect">
            <a:avLst/>
          </a:prstGeom>
          <a:ln>
            <a:solidFill>
              <a:schemeClr val="tx1"/>
            </a:solidFill>
          </a:ln>
        </p:spPr>
        <p:txBody>
          <a:bodyPr/>
          <a:lstStyle>
            <a:defPPr>
              <a:defRPr lang="ja-JP"/>
            </a:defPPr>
            <a:lvl1pPr algn="ctr"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defRPr/>
            </a:pPr>
            <a:fld id="{97ED7679-5968-4860-A5A3-ED6D058F82DC}"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3301093280"/>
      </p:ext>
    </p:extLst>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 id="2147484365" r:id="rId7"/>
    <p:sldLayoutId id="2147484366" r:id="rId8"/>
    <p:sldLayoutId id="2147484367" r:id="rId9"/>
    <p:sldLayoutId id="2147484368" r:id="rId10"/>
    <p:sldLayoutId id="2147484369" r:id="rId11"/>
    <p:sldLayoutId id="2147484370" r:id="rId12"/>
    <p:sldLayoutId id="2147484371" r:id="rId13"/>
    <p:sldLayoutId id="2147484372" r:id="rId14"/>
    <p:sldLayoutId id="2147484373" r:id="rId15"/>
    <p:sldLayoutId id="2147484374" r:id="rId16"/>
    <p:sldLayoutId id="2147484375"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2813" rtl="0" eaLnBrk="0" fontAlgn="base" hangingPunct="0">
        <a:spcBef>
          <a:spcPct val="0"/>
        </a:spcBef>
        <a:spcAft>
          <a:spcPct val="0"/>
        </a:spcAft>
        <a:defRPr kumimoji="1" sz="4400" kern="1200">
          <a:solidFill>
            <a:schemeClr val="tx1"/>
          </a:solidFill>
          <a:latin typeface="+mj-lt"/>
          <a:ea typeface="+mj-ea"/>
          <a:cs typeface="+mj-cs"/>
        </a:defRPr>
      </a:lvl1pPr>
      <a:lvl2pPr algn="ctr" defTabSz="912813"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defTabSz="912813"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defTabSz="912813"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defTabSz="912813"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defTabSz="912813"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defTabSz="912813"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defTabSz="912813"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defTabSz="912813"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1313" indent="-341313" algn="l" defTabSz="912813"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7025" indent="-227013" algn="l" defTabSz="912813"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4225" indent="-227013" algn="l" defTabSz="912813"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2065" indent="-228369" algn="l" defTabSz="913479"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8801" indent="-228369" algn="l" defTabSz="913479"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5539" indent="-228369" algn="l" defTabSz="913479"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2275" indent="-228369" algn="l" defTabSz="913479"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479" rtl="0" eaLnBrk="1" latinLnBrk="0" hangingPunct="1">
        <a:defRPr kumimoji="1" sz="1800" kern="1200">
          <a:solidFill>
            <a:schemeClr val="tx1"/>
          </a:solidFill>
          <a:latin typeface="+mn-lt"/>
          <a:ea typeface="+mn-ea"/>
          <a:cs typeface="+mn-cs"/>
        </a:defRPr>
      </a:lvl1pPr>
      <a:lvl2pPr marL="456739" algn="l" defTabSz="913479" rtl="0" eaLnBrk="1" latinLnBrk="0" hangingPunct="1">
        <a:defRPr kumimoji="1" sz="1800" kern="1200">
          <a:solidFill>
            <a:schemeClr val="tx1"/>
          </a:solidFill>
          <a:latin typeface="+mn-lt"/>
          <a:ea typeface="+mn-ea"/>
          <a:cs typeface="+mn-cs"/>
        </a:defRPr>
      </a:lvl2pPr>
      <a:lvl3pPr marL="913479" algn="l" defTabSz="913479" rtl="0" eaLnBrk="1" latinLnBrk="0" hangingPunct="1">
        <a:defRPr kumimoji="1" sz="1800" kern="1200">
          <a:solidFill>
            <a:schemeClr val="tx1"/>
          </a:solidFill>
          <a:latin typeface="+mn-lt"/>
          <a:ea typeface="+mn-ea"/>
          <a:cs typeface="+mn-cs"/>
        </a:defRPr>
      </a:lvl3pPr>
      <a:lvl4pPr marL="1370215" algn="l" defTabSz="913479" rtl="0" eaLnBrk="1" latinLnBrk="0" hangingPunct="1">
        <a:defRPr kumimoji="1" sz="1800" kern="1200">
          <a:solidFill>
            <a:schemeClr val="tx1"/>
          </a:solidFill>
          <a:latin typeface="+mn-lt"/>
          <a:ea typeface="+mn-ea"/>
          <a:cs typeface="+mn-cs"/>
        </a:defRPr>
      </a:lvl4pPr>
      <a:lvl5pPr marL="1826956" algn="l" defTabSz="913479" rtl="0" eaLnBrk="1" latinLnBrk="0" hangingPunct="1">
        <a:defRPr kumimoji="1" sz="1800" kern="1200">
          <a:solidFill>
            <a:schemeClr val="tx1"/>
          </a:solidFill>
          <a:latin typeface="+mn-lt"/>
          <a:ea typeface="+mn-ea"/>
          <a:cs typeface="+mn-cs"/>
        </a:defRPr>
      </a:lvl5pPr>
      <a:lvl6pPr marL="2283691" algn="l" defTabSz="913479" rtl="0" eaLnBrk="1" latinLnBrk="0" hangingPunct="1">
        <a:defRPr kumimoji="1" sz="1800" kern="1200">
          <a:solidFill>
            <a:schemeClr val="tx1"/>
          </a:solidFill>
          <a:latin typeface="+mn-lt"/>
          <a:ea typeface="+mn-ea"/>
          <a:cs typeface="+mn-cs"/>
        </a:defRPr>
      </a:lvl6pPr>
      <a:lvl7pPr marL="2740430" algn="l" defTabSz="913479" rtl="0" eaLnBrk="1" latinLnBrk="0" hangingPunct="1">
        <a:defRPr kumimoji="1" sz="1800" kern="1200">
          <a:solidFill>
            <a:schemeClr val="tx1"/>
          </a:solidFill>
          <a:latin typeface="+mn-lt"/>
          <a:ea typeface="+mn-ea"/>
          <a:cs typeface="+mn-cs"/>
        </a:defRPr>
      </a:lvl7pPr>
      <a:lvl8pPr marL="3197168" algn="l" defTabSz="913479" rtl="0" eaLnBrk="1" latinLnBrk="0" hangingPunct="1">
        <a:defRPr kumimoji="1" sz="1800" kern="1200">
          <a:solidFill>
            <a:schemeClr val="tx1"/>
          </a:solidFill>
          <a:latin typeface="+mn-lt"/>
          <a:ea typeface="+mn-ea"/>
          <a:cs typeface="+mn-cs"/>
        </a:defRPr>
      </a:lvl8pPr>
      <a:lvl9pPr marL="3653911" algn="l" defTabSz="913479" rtl="0" eaLnBrk="1" latinLnBrk="0" hangingPunct="1">
        <a:defRPr kumimoji="1"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
        <p:nvSpPr>
          <p:cNvPr id="10" name="スライド番号プレースホルダー 5"/>
          <p:cNvSpPr txBox="1">
            <a:spLocks/>
          </p:cNvSpPr>
          <p:nvPr userDrawn="1"/>
        </p:nvSpPr>
        <p:spPr>
          <a:xfrm>
            <a:off x="9400541" y="40644"/>
            <a:ext cx="468000" cy="365125"/>
          </a:xfrm>
          <a:prstGeom prst="rect">
            <a:avLst/>
          </a:prstGeom>
          <a:ln>
            <a:solidFill>
              <a:schemeClr val="tx1"/>
            </a:solidFill>
          </a:ln>
        </p:spPr>
        <p:txBody>
          <a:bodyPr/>
          <a:lstStyle>
            <a:defPPr>
              <a:defRPr lang="ja-JP"/>
            </a:defPPr>
            <a:lvl1pPr algn="ctr"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defRPr/>
            </a:pPr>
            <a:fld id="{97ED7679-5968-4860-A5A3-ED6D058F82DC}" type="slidenum">
              <a:rPr lang="ja-JP" altLang="en-US" sz="1477" smtClean="0">
                <a:solidFill>
                  <a:prstClr val="black"/>
                </a:solidFill>
              </a:rPr>
              <a:pPr>
                <a:defRPr/>
              </a:pPr>
              <a:t>‹#›</a:t>
            </a:fld>
            <a:endParaRPr lang="ja-JP" altLang="en-US" sz="1477" dirty="0">
              <a:solidFill>
                <a:prstClr val="black"/>
              </a:solidFill>
            </a:endParaRPr>
          </a:p>
        </p:txBody>
      </p:sp>
    </p:spTree>
    <p:extLst>
      <p:ext uri="{BB962C8B-B14F-4D97-AF65-F5344CB8AC3E}">
        <p14:creationId xmlns:p14="http://schemas.microsoft.com/office/powerpoint/2010/main" val="1979825617"/>
      </p:ext>
    </p:extLst>
  </p:cSld>
  <p:clrMap bg1="lt1" tx1="dk1" bg2="lt2" tx2="dk2" accent1="accent1" accent2="accent2" accent3="accent3" accent4="accent4" accent5="accent5" accent6="accent6" hlink="hlink" folHlink="folHlink"/>
  <p:sldLayoutIdLst>
    <p:sldLayoutId id="2147484377" r:id="rId1"/>
    <p:sldLayoutId id="2147484378" r:id="rId2"/>
    <p:sldLayoutId id="2147484379" r:id="rId3"/>
    <p:sldLayoutId id="2147484380" r:id="rId4"/>
    <p:sldLayoutId id="2147484381" r:id="rId5"/>
    <p:sldLayoutId id="2147484382" r:id="rId6"/>
    <p:sldLayoutId id="2147484383" r:id="rId7"/>
    <p:sldLayoutId id="2147484384" r:id="rId8"/>
    <p:sldLayoutId id="2147484385" r:id="rId9"/>
    <p:sldLayoutId id="2147484386" r:id="rId10"/>
    <p:sldLayoutId id="2147484387" r:id="rId11"/>
    <p:sldLayoutId id="2147484388" r:id="rId12"/>
    <p:sldLayoutId id="2147484389" r:id="rId13"/>
    <p:sldLayoutId id="2147484390" r:id="rId14"/>
    <p:sldLayoutId id="2147484391"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95300" y="1600202"/>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346" tIns="45676" rIns="91346" bIns="45676" rtlCol="0" anchor="ctr"/>
          <a:lstStyle>
            <a:lvl1pPr algn="l" eaLnBrk="1" hangingPunct="1">
              <a:defRPr sz="1200">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346" tIns="45676" rIns="91346" bIns="45676" rtlCol="0" anchor="ctr"/>
          <a:lstStyle>
            <a:lvl1pPr algn="ctr" eaLnBrk="1" hangingPunct="1">
              <a:defRPr sz="1200">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2831131702"/>
      </p:ext>
    </p:extLst>
  </p:cSld>
  <p:clrMap bg1="lt1" tx1="dk1" bg2="lt2" tx2="dk2" accent1="accent1" accent2="accent2" accent3="accent3" accent4="accent4" accent5="accent5" accent6="accent6" hlink="hlink" folHlink="folHlink"/>
  <p:sldLayoutIdLst>
    <p:sldLayoutId id="2147484393" r:id="rId1"/>
    <p:sldLayoutId id="2147484394" r:id="rId2"/>
    <p:sldLayoutId id="2147484395" r:id="rId3"/>
    <p:sldLayoutId id="2147484396" r:id="rId4"/>
    <p:sldLayoutId id="2147484397" r:id="rId5"/>
    <p:sldLayoutId id="2147484398" r:id="rId6"/>
    <p:sldLayoutId id="2147484399" r:id="rId7"/>
    <p:sldLayoutId id="2147484400" r:id="rId8"/>
    <p:sldLayoutId id="2147484401" r:id="rId9"/>
    <p:sldLayoutId id="2147484402" r:id="rId10"/>
    <p:sldLayoutId id="2147484403" r:id="rId11"/>
    <p:sldLayoutId id="2147484404" r:id="rId12"/>
    <p:sldLayoutId id="2147484405" r:id="rId13"/>
    <p:sldLayoutId id="2147484406" r:id="rId14"/>
    <p:sldLayoutId id="2147484407" r:id="rId15"/>
    <p:sldLayoutId id="2147484408"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2808" rtl="0" eaLnBrk="0" fontAlgn="base" hangingPunct="0">
        <a:spcBef>
          <a:spcPct val="0"/>
        </a:spcBef>
        <a:spcAft>
          <a:spcPct val="0"/>
        </a:spcAft>
        <a:defRPr kumimoji="1" sz="4400" kern="1200">
          <a:solidFill>
            <a:schemeClr val="tx1"/>
          </a:solidFill>
          <a:latin typeface="+mj-lt"/>
          <a:ea typeface="+mj-ea"/>
          <a:cs typeface="+mj-cs"/>
        </a:defRPr>
      </a:lvl1pPr>
      <a:lvl2pPr algn="ctr" defTabSz="912808"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defTabSz="912808"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defTabSz="912808"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defTabSz="912808"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197" algn="ctr" defTabSz="912808"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395" algn="ctr" defTabSz="912808"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592" algn="ctr" defTabSz="912808"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789" algn="ctr" defTabSz="912808"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1311" indent="-341311" algn="l" defTabSz="912808"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1359" indent="-284162" algn="l" defTabSz="912808"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1406" indent="-227012" algn="l" defTabSz="912808"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7016" indent="-227012" algn="l" defTabSz="912808"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4213" indent="-227012" algn="l" defTabSz="912808"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2050" indent="-228367" algn="l" defTabSz="91347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8784" indent="-228367" algn="l" defTabSz="91347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5519" indent="-228367" algn="l" defTabSz="91347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2253" indent="-228367" algn="l" defTabSz="91347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473" rtl="0" eaLnBrk="1" latinLnBrk="0" hangingPunct="1">
        <a:defRPr kumimoji="1" sz="1800" kern="1200">
          <a:solidFill>
            <a:schemeClr val="tx1"/>
          </a:solidFill>
          <a:latin typeface="+mn-lt"/>
          <a:ea typeface="+mn-ea"/>
          <a:cs typeface="+mn-cs"/>
        </a:defRPr>
      </a:lvl1pPr>
      <a:lvl2pPr marL="456737" algn="l" defTabSz="913473" rtl="0" eaLnBrk="1" latinLnBrk="0" hangingPunct="1">
        <a:defRPr kumimoji="1" sz="1800" kern="1200">
          <a:solidFill>
            <a:schemeClr val="tx1"/>
          </a:solidFill>
          <a:latin typeface="+mn-lt"/>
          <a:ea typeface="+mn-ea"/>
          <a:cs typeface="+mn-cs"/>
        </a:defRPr>
      </a:lvl2pPr>
      <a:lvl3pPr marL="913473" algn="l" defTabSz="913473" rtl="0" eaLnBrk="1" latinLnBrk="0" hangingPunct="1">
        <a:defRPr kumimoji="1" sz="1800" kern="1200">
          <a:solidFill>
            <a:schemeClr val="tx1"/>
          </a:solidFill>
          <a:latin typeface="+mn-lt"/>
          <a:ea typeface="+mn-ea"/>
          <a:cs typeface="+mn-cs"/>
        </a:defRPr>
      </a:lvl3pPr>
      <a:lvl4pPr marL="1370207" algn="l" defTabSz="913473" rtl="0" eaLnBrk="1" latinLnBrk="0" hangingPunct="1">
        <a:defRPr kumimoji="1" sz="1800" kern="1200">
          <a:solidFill>
            <a:schemeClr val="tx1"/>
          </a:solidFill>
          <a:latin typeface="+mn-lt"/>
          <a:ea typeface="+mn-ea"/>
          <a:cs typeface="+mn-cs"/>
        </a:defRPr>
      </a:lvl4pPr>
      <a:lvl5pPr marL="1826945" algn="l" defTabSz="913473" rtl="0" eaLnBrk="1" latinLnBrk="0" hangingPunct="1">
        <a:defRPr kumimoji="1" sz="1800" kern="1200">
          <a:solidFill>
            <a:schemeClr val="tx1"/>
          </a:solidFill>
          <a:latin typeface="+mn-lt"/>
          <a:ea typeface="+mn-ea"/>
          <a:cs typeface="+mn-cs"/>
        </a:defRPr>
      </a:lvl5pPr>
      <a:lvl6pPr marL="2283678" algn="l" defTabSz="913473" rtl="0" eaLnBrk="1" latinLnBrk="0" hangingPunct="1">
        <a:defRPr kumimoji="1" sz="1800" kern="1200">
          <a:solidFill>
            <a:schemeClr val="tx1"/>
          </a:solidFill>
          <a:latin typeface="+mn-lt"/>
          <a:ea typeface="+mn-ea"/>
          <a:cs typeface="+mn-cs"/>
        </a:defRPr>
      </a:lvl6pPr>
      <a:lvl7pPr marL="2740414" algn="l" defTabSz="913473" rtl="0" eaLnBrk="1" latinLnBrk="0" hangingPunct="1">
        <a:defRPr kumimoji="1" sz="1800" kern="1200">
          <a:solidFill>
            <a:schemeClr val="tx1"/>
          </a:solidFill>
          <a:latin typeface="+mn-lt"/>
          <a:ea typeface="+mn-ea"/>
          <a:cs typeface="+mn-cs"/>
        </a:defRPr>
      </a:lvl7pPr>
      <a:lvl8pPr marL="3197150" algn="l" defTabSz="913473" rtl="0" eaLnBrk="1" latinLnBrk="0" hangingPunct="1">
        <a:defRPr kumimoji="1" sz="1800" kern="1200">
          <a:solidFill>
            <a:schemeClr val="tx1"/>
          </a:solidFill>
          <a:latin typeface="+mn-lt"/>
          <a:ea typeface="+mn-ea"/>
          <a:cs typeface="+mn-cs"/>
        </a:defRPr>
      </a:lvl8pPr>
      <a:lvl9pPr marL="3653890" algn="l" defTabSz="913473" rtl="0" eaLnBrk="1" latinLnBrk="0" hangingPunct="1">
        <a:defRPr kumimoji="1"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1" name="Line_futta"/>
          <p:cNvSpPr>
            <a:spLocks noChangeShapeType="1"/>
          </p:cNvSpPr>
          <p:nvPr/>
        </p:nvSpPr>
        <p:spPr bwMode="gray">
          <a:xfrm>
            <a:off x="410400" y="6591300"/>
            <a:ext cx="9086400" cy="0"/>
          </a:xfrm>
          <a:prstGeom prst="line">
            <a:avLst/>
          </a:prstGeom>
          <a:ln>
            <a:solidFill>
              <a:srgbClr val="ACACAC"/>
            </a:solidFill>
          </a:ln>
          <a:extLst>
            <a:ext uri="{909E8E84-426E-40DD-AFC4-6F175D3DCCD1}">
              <a14:hiddenFill xmlns:a14="http://schemas.microsoft.com/office/drawing/2010/main">
                <a:noFill/>
              </a14:hiddenFill>
            </a:ext>
          </a:extLst>
        </p:spPr>
        <p:txBody>
          <a:bodyPr wrap="none" anchor="ctr"/>
          <a:lstStyle/>
          <a:p>
            <a:pPr lvl="0"/>
            <a:endParaRPr lang="ja-JP" altLang="en-US" sz="1662" dirty="0"/>
          </a:p>
        </p:txBody>
      </p:sp>
      <p:sp>
        <p:nvSpPr>
          <p:cNvPr id="112" name="MRI_copyright"/>
          <p:cNvSpPr txBox="1">
            <a:spLocks noChangeArrowheads="1"/>
          </p:cNvSpPr>
          <p:nvPr/>
        </p:nvSpPr>
        <p:spPr bwMode="gray">
          <a:xfrm>
            <a:off x="396875" y="6655906"/>
            <a:ext cx="4572000" cy="142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defPPr>
              <a:defRPr lang="ja-JP"/>
            </a:defPPr>
            <a:lvl1pPr marL="0" algn="l" defTabSz="914400" rtl="0" eaLnBrk="1" latinLnBrk="0" hangingPunct="1">
              <a:buFontTx/>
              <a:buNone/>
              <a:defRPr kumimoji="1" sz="1000" kern="1200">
                <a:solidFill>
                  <a:srgbClr val="ACACAC"/>
                </a:solidFill>
                <a:latin typeface="Arial"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US" altLang="ja-JP" sz="923" dirty="0">
                <a:solidFill>
                  <a:srgbClr val="ACACAC"/>
                </a:solidFill>
                <a:latin typeface="Arial"/>
                <a:sym typeface="Arial"/>
              </a:rPr>
              <a:t>Copyright (C) Mitsubishi Research Institute, Inc.</a:t>
            </a:r>
          </a:p>
        </p:txBody>
      </p:sp>
      <p:sp>
        <p:nvSpPr>
          <p:cNvPr id="2" name="タイトル プレースホルダー 1"/>
          <p:cNvSpPr>
            <a:spLocks noGrp="1"/>
          </p:cNvSpPr>
          <p:nvPr>
            <p:ph type="title"/>
          </p:nvPr>
        </p:nvSpPr>
        <p:spPr>
          <a:xfrm>
            <a:off x="410400" y="333377"/>
            <a:ext cx="9086400" cy="485775"/>
          </a:xfrm>
          <a:prstGeom prst="rect">
            <a:avLst/>
          </a:prstGeom>
        </p:spPr>
        <p:txBody>
          <a:bodyPr vert="horz" lIns="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10400" y="982800"/>
            <a:ext cx="9086400" cy="117397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spcBef>
                <a:spcPts val="399"/>
              </a:spcBef>
            </a:pPr>
            <a:r>
              <a:rPr kumimoji="1" lang="ja-JP" altLang="en-US" dirty="0"/>
              <a:t>第 </a:t>
            </a:r>
            <a:r>
              <a:rPr kumimoji="1" lang="en-US" altLang="ja-JP" dirty="0"/>
              <a:t>3 </a:t>
            </a:r>
            <a:r>
              <a:rPr kumimoji="1" lang="ja-JP" altLang="en-US" dirty="0"/>
              <a:t>レベル</a:t>
            </a:r>
          </a:p>
          <a:p>
            <a:pPr lvl="3">
              <a:spcBef>
                <a:spcPts val="310"/>
              </a:spcBef>
            </a:pPr>
            <a:r>
              <a:rPr kumimoji="1" lang="ja-JP" altLang="en-US" dirty="0"/>
              <a:t>第 </a:t>
            </a:r>
            <a:r>
              <a:rPr kumimoji="1" lang="en-US" altLang="ja-JP" dirty="0"/>
              <a:t>4 </a:t>
            </a:r>
            <a:r>
              <a:rPr kumimoji="1" lang="ja-JP" altLang="en-US" dirty="0"/>
              <a:t>レベル</a:t>
            </a:r>
          </a:p>
          <a:p>
            <a:pPr lvl="4">
              <a:spcBef>
                <a:spcPts val="310"/>
              </a:spcBef>
            </a:pPr>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1900904558"/>
      </p:ext>
    </p:extLst>
  </p:cSld>
  <p:clrMap bg1="lt1" tx1="dk1" bg2="lt2" tx2="dk2" accent1="accent1" accent2="accent2" accent3="accent3" accent4="accent4" accent5="accent5" accent6="accent6" hlink="hlink" folHlink="folHlink"/>
  <p:sldLayoutIdLst>
    <p:sldLayoutId id="2147484410" r:id="rId1"/>
    <p:sldLayoutId id="2147484411" r:id="rId2"/>
    <p:sldLayoutId id="2147484412" r:id="rId3"/>
    <p:sldLayoutId id="2147484413" r:id="rId4"/>
    <p:sldLayoutId id="2147484414" r:id="rId5"/>
    <p:sldLayoutId id="2147484415" r:id="rId6"/>
  </p:sldLayoutIdLst>
  <p:txStyles>
    <p:titleStyle>
      <a:lvl1pPr algn="l" defTabSz="844083" rtl="0" eaLnBrk="1" latinLnBrk="0" hangingPunct="1">
        <a:spcBef>
          <a:spcPct val="0"/>
        </a:spcBef>
        <a:buNone/>
        <a:defRPr kumimoji="1" sz="1846" b="0" kern="1200">
          <a:solidFill>
            <a:schemeClr val="tx1"/>
          </a:solidFill>
          <a:latin typeface="+mj-lt"/>
          <a:ea typeface="+mj-ea"/>
          <a:cs typeface="+mj-cs"/>
        </a:defRPr>
      </a:lvl1pPr>
    </p:titleStyle>
    <p:bodyStyle>
      <a:lvl1pPr marL="0" indent="0" algn="l" defTabSz="844083" rtl="0" eaLnBrk="1" latinLnBrk="0" hangingPunct="1">
        <a:spcBef>
          <a:spcPts val="443"/>
        </a:spcBef>
        <a:buFont typeface="Arial" pitchFamily="34" charset="0"/>
        <a:buNone/>
        <a:defRPr kumimoji="1" lang="ja-JP" altLang="en-US" sz="1477" kern="1200" baseline="0" dirty="0" smtClean="0">
          <a:solidFill>
            <a:schemeClr val="tx1"/>
          </a:solidFill>
          <a:latin typeface="+mn-lt"/>
          <a:ea typeface="+mn-ea"/>
          <a:cs typeface="+mn-cs"/>
        </a:defRPr>
      </a:lvl1pPr>
      <a:lvl2pPr marL="175851" indent="-175851" algn="l" defTabSz="844083" rtl="0" eaLnBrk="1" latinLnBrk="0" hangingPunct="1">
        <a:spcBef>
          <a:spcPts val="443"/>
        </a:spcBef>
        <a:buClr>
          <a:srgbClr val="3E5E84"/>
        </a:buClr>
        <a:buFont typeface="Wingdings" pitchFamily="2" charset="2"/>
        <a:buChar char="n"/>
        <a:defRPr kumimoji="1" lang="ja-JP" altLang="en-US" sz="1477" kern="1200" baseline="0" dirty="0" smtClean="0">
          <a:solidFill>
            <a:schemeClr val="tx1"/>
          </a:solidFill>
          <a:latin typeface="+mn-lt"/>
          <a:ea typeface="+mn-ea"/>
          <a:cs typeface="+mn-cs"/>
        </a:defRPr>
      </a:lvl2pPr>
      <a:lvl3pPr marL="468935" indent="-175851" algn="l" defTabSz="844083" rtl="0" eaLnBrk="1" latinLnBrk="0" hangingPunct="1">
        <a:spcBef>
          <a:spcPts val="388"/>
        </a:spcBef>
        <a:buClr>
          <a:srgbClr val="808080"/>
        </a:buClr>
        <a:buFont typeface="Wingdings" pitchFamily="2" charset="2"/>
        <a:buChar char="n"/>
        <a:defRPr kumimoji="1" lang="ja-JP" altLang="en-US" sz="1292" kern="1200" baseline="0" dirty="0" smtClean="0">
          <a:solidFill>
            <a:schemeClr val="tx1"/>
          </a:solidFill>
          <a:latin typeface="+mn-lt"/>
          <a:ea typeface="+mn-ea"/>
          <a:cs typeface="+mn-cs"/>
        </a:defRPr>
      </a:lvl3pPr>
      <a:lvl4pPr marL="762019" indent="-175851" algn="l" defTabSz="844083" rtl="0" eaLnBrk="1" latinLnBrk="0" hangingPunct="1">
        <a:spcBef>
          <a:spcPts val="332"/>
        </a:spcBef>
        <a:buClr>
          <a:srgbClr val="558C99"/>
        </a:buClr>
        <a:buFont typeface="Wingdings" pitchFamily="2" charset="2"/>
        <a:buChar char="l"/>
        <a:defRPr kumimoji="1" lang="ja-JP" altLang="en-US" sz="1108" kern="1200" baseline="0" dirty="0" smtClean="0">
          <a:solidFill>
            <a:schemeClr val="tx1"/>
          </a:solidFill>
          <a:latin typeface="+mn-lt"/>
          <a:ea typeface="+mn-ea"/>
          <a:cs typeface="+mn-cs"/>
        </a:defRPr>
      </a:lvl4pPr>
      <a:lvl5pPr marL="996486" indent="-175851" algn="l" defTabSz="844083" rtl="0" eaLnBrk="1" latinLnBrk="0" hangingPunct="1">
        <a:spcBef>
          <a:spcPts val="332"/>
        </a:spcBef>
        <a:buClr>
          <a:srgbClr val="C0C0C0"/>
        </a:buClr>
        <a:buFont typeface="Wingdings" pitchFamily="2" charset="2"/>
        <a:buChar char="l"/>
        <a:defRPr kumimoji="1" lang="ja-JP" altLang="en-US" sz="1108" kern="1200" baseline="0" dirty="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2" y="6"/>
            <a:ext cx="8543925" cy="43954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5" name="Footer Placeholder 4"/>
          <p:cNvSpPr>
            <a:spLocks noGrp="1"/>
          </p:cNvSpPr>
          <p:nvPr>
            <p:ph type="ftr" sz="quarter" idx="3"/>
          </p:nvPr>
        </p:nvSpPr>
        <p:spPr>
          <a:xfrm>
            <a:off x="3281367" y="6356356"/>
            <a:ext cx="3343275" cy="365125"/>
          </a:xfrm>
          <a:prstGeom prst="rect">
            <a:avLst/>
          </a:prstGeom>
        </p:spPr>
        <p:txBody>
          <a:bodyPr vert="horz" lIns="91440" tIns="45720" rIns="91440" bIns="45720" rtlCol="0" anchor="ctr"/>
          <a:lstStyle>
            <a:lvl1pPr algn="ctr">
              <a:defRPr sz="1157">
                <a:solidFill>
                  <a:schemeClr val="tx1">
                    <a:tint val="75000"/>
                  </a:schemeClr>
                </a:solidFill>
              </a:defRPr>
            </a:lvl1pPr>
          </a:lstStyle>
          <a:p>
            <a:endParaRPr lang="ja-JP" altLang="en-US">
              <a:solidFill>
                <a:prstClr val="black">
                  <a:tint val="75000"/>
                </a:prstClr>
              </a:solidFill>
              <a:latin typeface="Times New Roman" pitchFamily="18" charset="0"/>
              <a:ea typeface="ＭＳ Ｐゴシック" panose="020B0600070205080204" pitchFamily="50" charset="-128"/>
            </a:endParaRPr>
          </a:p>
        </p:txBody>
      </p:sp>
      <p:sp>
        <p:nvSpPr>
          <p:cNvPr id="6" name="Slide Number Placeholder 5"/>
          <p:cNvSpPr>
            <a:spLocks noGrp="1"/>
          </p:cNvSpPr>
          <p:nvPr>
            <p:ph type="sldNum" sz="quarter" idx="4"/>
          </p:nvPr>
        </p:nvSpPr>
        <p:spPr>
          <a:xfrm>
            <a:off x="7677153" y="6492881"/>
            <a:ext cx="2228850" cy="365125"/>
          </a:xfrm>
          <a:prstGeom prst="rect">
            <a:avLst/>
          </a:prstGeom>
        </p:spPr>
        <p:txBody>
          <a:bodyPr vert="horz" lIns="91440" tIns="45720" rIns="91440" bIns="45720" rtlCol="0" anchor="ctr"/>
          <a:lstStyle>
            <a:lvl1pPr algn="r">
              <a:defRPr sz="1349">
                <a:solidFill>
                  <a:schemeClr val="tx1"/>
                </a:solidFill>
                <a:latin typeface="Arial" panose="020B0604020202020204" pitchFamily="34" charset="0"/>
                <a:ea typeface="ＤＨＰ特太ゴシック体" panose="020B0500000000000000" pitchFamily="50" charset="-128"/>
                <a:cs typeface="Arial" panose="020B0604020202020204" pitchFamily="34" charset="0"/>
              </a:defRPr>
            </a:lvl1pPr>
          </a:lstStyle>
          <a:p>
            <a:fld id="{BDDEF4D0-0A7B-4F48-AE33-40925C4D92A6}"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449067718"/>
      </p:ext>
    </p:extLst>
  </p:cSld>
  <p:clrMap bg1="lt1" tx1="dk1" bg2="lt2" tx2="dk2" accent1="accent1" accent2="accent2" accent3="accent3" accent4="accent4" accent5="accent5" accent6="accent6" hlink="hlink" folHlink="folHlink"/>
  <p:sldLayoutIdLst>
    <p:sldLayoutId id="2147484519" r:id="rId1"/>
    <p:sldLayoutId id="2147484520" r:id="rId2"/>
  </p:sldLayoutIdLst>
  <p:hf sldNum="0" hdr="0" ftr="0" dt="0"/>
  <p:txStyles>
    <p:titleStyle>
      <a:lvl1pPr algn="ctr" defTabSz="881551" rtl="0" eaLnBrk="1" latinLnBrk="0" hangingPunct="1">
        <a:lnSpc>
          <a:spcPct val="90000"/>
        </a:lnSpc>
        <a:spcBef>
          <a:spcPct val="0"/>
        </a:spcBef>
        <a:buNone/>
        <a:defRPr kumimoji="1" sz="1735" kern="1200">
          <a:solidFill>
            <a:schemeClr val="tx1"/>
          </a:solidFill>
          <a:latin typeface="ＤＨＰ特太ゴシック体" panose="020B0500000000000000" pitchFamily="50" charset="-128"/>
          <a:ea typeface="ＤＨＰ特太ゴシック体" panose="020B0500000000000000" pitchFamily="50" charset="-128"/>
          <a:cs typeface="+mj-cs"/>
        </a:defRPr>
      </a:lvl1pPr>
    </p:titleStyle>
    <p:bodyStyle>
      <a:lvl1pPr marL="220389" indent="-220389" algn="l" defTabSz="881551" rtl="0" eaLnBrk="1" latinLnBrk="0" hangingPunct="1">
        <a:lnSpc>
          <a:spcPct val="90000"/>
        </a:lnSpc>
        <a:spcBef>
          <a:spcPts val="965"/>
        </a:spcBef>
        <a:buFont typeface="Arial" panose="020B0604020202020204" pitchFamily="34" charset="0"/>
        <a:buChar char="•"/>
        <a:defRPr kumimoji="1" sz="2699" kern="1200">
          <a:solidFill>
            <a:schemeClr val="tx1"/>
          </a:solidFill>
          <a:latin typeface="+mn-lt"/>
          <a:ea typeface="+mn-ea"/>
          <a:cs typeface="+mn-cs"/>
        </a:defRPr>
      </a:lvl1pPr>
      <a:lvl2pPr marL="661165" indent="-220389" algn="l" defTabSz="881551" rtl="0" eaLnBrk="1" latinLnBrk="0" hangingPunct="1">
        <a:lnSpc>
          <a:spcPct val="90000"/>
        </a:lnSpc>
        <a:spcBef>
          <a:spcPts val="482"/>
        </a:spcBef>
        <a:buFont typeface="Arial" panose="020B0604020202020204" pitchFamily="34" charset="0"/>
        <a:buChar char="•"/>
        <a:defRPr kumimoji="1" sz="2313" kern="1200">
          <a:solidFill>
            <a:schemeClr val="tx1"/>
          </a:solidFill>
          <a:latin typeface="+mn-lt"/>
          <a:ea typeface="+mn-ea"/>
          <a:cs typeface="+mn-cs"/>
        </a:defRPr>
      </a:lvl2pPr>
      <a:lvl3pPr marL="1101939" indent="-220389" algn="l" defTabSz="881551" rtl="0" eaLnBrk="1" latinLnBrk="0" hangingPunct="1">
        <a:lnSpc>
          <a:spcPct val="90000"/>
        </a:lnSpc>
        <a:spcBef>
          <a:spcPts val="482"/>
        </a:spcBef>
        <a:buFont typeface="Arial" panose="020B0604020202020204" pitchFamily="34" charset="0"/>
        <a:buChar char="•"/>
        <a:defRPr kumimoji="1" sz="1928" kern="1200">
          <a:solidFill>
            <a:schemeClr val="tx1"/>
          </a:solidFill>
          <a:latin typeface="+mn-lt"/>
          <a:ea typeface="+mn-ea"/>
          <a:cs typeface="+mn-cs"/>
        </a:defRPr>
      </a:lvl3pPr>
      <a:lvl4pPr marL="1542716" indent="-220389" algn="l" defTabSz="881551" rtl="0" eaLnBrk="1" latinLnBrk="0" hangingPunct="1">
        <a:lnSpc>
          <a:spcPct val="90000"/>
        </a:lnSpc>
        <a:spcBef>
          <a:spcPts val="482"/>
        </a:spcBef>
        <a:buFont typeface="Arial" panose="020B0604020202020204" pitchFamily="34" charset="0"/>
        <a:buChar char="•"/>
        <a:defRPr kumimoji="1" sz="1735" kern="1200">
          <a:solidFill>
            <a:schemeClr val="tx1"/>
          </a:solidFill>
          <a:latin typeface="+mn-lt"/>
          <a:ea typeface="+mn-ea"/>
          <a:cs typeface="+mn-cs"/>
        </a:defRPr>
      </a:lvl4pPr>
      <a:lvl5pPr marL="1983491" indent="-220389" algn="l" defTabSz="881551" rtl="0" eaLnBrk="1" latinLnBrk="0" hangingPunct="1">
        <a:lnSpc>
          <a:spcPct val="90000"/>
        </a:lnSpc>
        <a:spcBef>
          <a:spcPts val="482"/>
        </a:spcBef>
        <a:buFont typeface="Arial" panose="020B0604020202020204" pitchFamily="34" charset="0"/>
        <a:buChar char="•"/>
        <a:defRPr kumimoji="1" sz="1735" kern="1200">
          <a:solidFill>
            <a:schemeClr val="tx1"/>
          </a:solidFill>
          <a:latin typeface="+mn-lt"/>
          <a:ea typeface="+mn-ea"/>
          <a:cs typeface="+mn-cs"/>
        </a:defRPr>
      </a:lvl5pPr>
      <a:lvl6pPr marL="2424266" indent="-220389" algn="l" defTabSz="881551" rtl="0" eaLnBrk="1" latinLnBrk="0" hangingPunct="1">
        <a:lnSpc>
          <a:spcPct val="90000"/>
        </a:lnSpc>
        <a:spcBef>
          <a:spcPts val="482"/>
        </a:spcBef>
        <a:buFont typeface="Arial" panose="020B0604020202020204" pitchFamily="34" charset="0"/>
        <a:buChar char="•"/>
        <a:defRPr kumimoji="1" sz="1735" kern="1200">
          <a:solidFill>
            <a:schemeClr val="tx1"/>
          </a:solidFill>
          <a:latin typeface="+mn-lt"/>
          <a:ea typeface="+mn-ea"/>
          <a:cs typeface="+mn-cs"/>
        </a:defRPr>
      </a:lvl6pPr>
      <a:lvl7pPr marL="2865042" indent="-220389" algn="l" defTabSz="881551" rtl="0" eaLnBrk="1" latinLnBrk="0" hangingPunct="1">
        <a:lnSpc>
          <a:spcPct val="90000"/>
        </a:lnSpc>
        <a:spcBef>
          <a:spcPts val="482"/>
        </a:spcBef>
        <a:buFont typeface="Arial" panose="020B0604020202020204" pitchFamily="34" charset="0"/>
        <a:buChar char="•"/>
        <a:defRPr kumimoji="1" sz="1735" kern="1200">
          <a:solidFill>
            <a:schemeClr val="tx1"/>
          </a:solidFill>
          <a:latin typeface="+mn-lt"/>
          <a:ea typeface="+mn-ea"/>
          <a:cs typeface="+mn-cs"/>
        </a:defRPr>
      </a:lvl7pPr>
      <a:lvl8pPr marL="3305818" indent="-220389" algn="l" defTabSz="881551" rtl="0" eaLnBrk="1" latinLnBrk="0" hangingPunct="1">
        <a:lnSpc>
          <a:spcPct val="90000"/>
        </a:lnSpc>
        <a:spcBef>
          <a:spcPts val="482"/>
        </a:spcBef>
        <a:buFont typeface="Arial" panose="020B0604020202020204" pitchFamily="34" charset="0"/>
        <a:buChar char="•"/>
        <a:defRPr kumimoji="1" sz="1735" kern="1200">
          <a:solidFill>
            <a:schemeClr val="tx1"/>
          </a:solidFill>
          <a:latin typeface="+mn-lt"/>
          <a:ea typeface="+mn-ea"/>
          <a:cs typeface="+mn-cs"/>
        </a:defRPr>
      </a:lvl8pPr>
      <a:lvl9pPr marL="3746593" indent="-220389" algn="l" defTabSz="881551" rtl="0" eaLnBrk="1" latinLnBrk="0" hangingPunct="1">
        <a:lnSpc>
          <a:spcPct val="90000"/>
        </a:lnSpc>
        <a:spcBef>
          <a:spcPts val="482"/>
        </a:spcBef>
        <a:buFont typeface="Arial" panose="020B0604020202020204" pitchFamily="34" charset="0"/>
        <a:buChar char="•"/>
        <a:defRPr kumimoji="1" sz="1735" kern="1200">
          <a:solidFill>
            <a:schemeClr val="tx1"/>
          </a:solidFill>
          <a:latin typeface="+mn-lt"/>
          <a:ea typeface="+mn-ea"/>
          <a:cs typeface="+mn-cs"/>
        </a:defRPr>
      </a:lvl9pPr>
    </p:bodyStyle>
    <p:otherStyle>
      <a:defPPr>
        <a:defRPr lang="en-US"/>
      </a:defPPr>
      <a:lvl1pPr marL="0" algn="l" defTabSz="881551" rtl="0" eaLnBrk="1" latinLnBrk="0" hangingPunct="1">
        <a:defRPr kumimoji="1" sz="1735" kern="1200">
          <a:solidFill>
            <a:schemeClr val="tx1"/>
          </a:solidFill>
          <a:latin typeface="+mn-lt"/>
          <a:ea typeface="+mn-ea"/>
          <a:cs typeface="+mn-cs"/>
        </a:defRPr>
      </a:lvl1pPr>
      <a:lvl2pPr marL="440776" algn="l" defTabSz="881551" rtl="0" eaLnBrk="1" latinLnBrk="0" hangingPunct="1">
        <a:defRPr kumimoji="1" sz="1735" kern="1200">
          <a:solidFill>
            <a:schemeClr val="tx1"/>
          </a:solidFill>
          <a:latin typeface="+mn-lt"/>
          <a:ea typeface="+mn-ea"/>
          <a:cs typeface="+mn-cs"/>
        </a:defRPr>
      </a:lvl2pPr>
      <a:lvl3pPr marL="881551" algn="l" defTabSz="881551" rtl="0" eaLnBrk="1" latinLnBrk="0" hangingPunct="1">
        <a:defRPr kumimoji="1" sz="1735" kern="1200">
          <a:solidFill>
            <a:schemeClr val="tx1"/>
          </a:solidFill>
          <a:latin typeface="+mn-lt"/>
          <a:ea typeface="+mn-ea"/>
          <a:cs typeface="+mn-cs"/>
        </a:defRPr>
      </a:lvl3pPr>
      <a:lvl4pPr marL="1322327" algn="l" defTabSz="881551" rtl="0" eaLnBrk="1" latinLnBrk="0" hangingPunct="1">
        <a:defRPr kumimoji="1" sz="1735" kern="1200">
          <a:solidFill>
            <a:schemeClr val="tx1"/>
          </a:solidFill>
          <a:latin typeface="+mn-lt"/>
          <a:ea typeface="+mn-ea"/>
          <a:cs typeface="+mn-cs"/>
        </a:defRPr>
      </a:lvl4pPr>
      <a:lvl5pPr marL="1763103" algn="l" defTabSz="881551" rtl="0" eaLnBrk="1" latinLnBrk="0" hangingPunct="1">
        <a:defRPr kumimoji="1" sz="1735" kern="1200">
          <a:solidFill>
            <a:schemeClr val="tx1"/>
          </a:solidFill>
          <a:latin typeface="+mn-lt"/>
          <a:ea typeface="+mn-ea"/>
          <a:cs typeface="+mn-cs"/>
        </a:defRPr>
      </a:lvl5pPr>
      <a:lvl6pPr marL="2203878" algn="l" defTabSz="881551" rtl="0" eaLnBrk="1" latinLnBrk="0" hangingPunct="1">
        <a:defRPr kumimoji="1" sz="1735" kern="1200">
          <a:solidFill>
            <a:schemeClr val="tx1"/>
          </a:solidFill>
          <a:latin typeface="+mn-lt"/>
          <a:ea typeface="+mn-ea"/>
          <a:cs typeface="+mn-cs"/>
        </a:defRPr>
      </a:lvl6pPr>
      <a:lvl7pPr marL="2644653" algn="l" defTabSz="881551" rtl="0" eaLnBrk="1" latinLnBrk="0" hangingPunct="1">
        <a:defRPr kumimoji="1" sz="1735" kern="1200">
          <a:solidFill>
            <a:schemeClr val="tx1"/>
          </a:solidFill>
          <a:latin typeface="+mn-lt"/>
          <a:ea typeface="+mn-ea"/>
          <a:cs typeface="+mn-cs"/>
        </a:defRPr>
      </a:lvl7pPr>
      <a:lvl8pPr marL="3085430" algn="l" defTabSz="881551" rtl="0" eaLnBrk="1" latinLnBrk="0" hangingPunct="1">
        <a:defRPr kumimoji="1" sz="1735" kern="1200">
          <a:solidFill>
            <a:schemeClr val="tx1"/>
          </a:solidFill>
          <a:latin typeface="+mn-lt"/>
          <a:ea typeface="+mn-ea"/>
          <a:cs typeface="+mn-cs"/>
        </a:defRPr>
      </a:lvl8pPr>
      <a:lvl9pPr marL="3526206" algn="l" defTabSz="881551" rtl="0" eaLnBrk="1" latinLnBrk="0" hangingPunct="1">
        <a:defRPr kumimoji="1" sz="173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11"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11" y="1600225"/>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470"/>
            <a:ext cx="2311400" cy="365125"/>
          </a:xfrm>
          <a:prstGeom prst="rect">
            <a:avLst/>
          </a:prstGeom>
        </p:spPr>
        <p:txBody>
          <a:bodyPr vert="horz" lIns="91440" tIns="45720" rIns="91440" bIns="45720" rtlCol="0" anchor="ctr"/>
          <a:lstStyle>
            <a:lvl1pPr algn="l">
              <a:defRPr sz="1183">
                <a:solidFill>
                  <a:schemeClr val="tx1">
                    <a:tint val="75000"/>
                  </a:schemeClr>
                </a:solidFill>
              </a:defRPr>
            </a:lvl1pPr>
          </a:lstStyle>
          <a:p>
            <a:pPr fontAlgn="base">
              <a:spcBef>
                <a:spcPct val="0"/>
              </a:spcBef>
              <a:spcAft>
                <a:spcPct val="0"/>
              </a:spcAft>
            </a:pPr>
            <a:endParaRPr lang="ja-JP" altLang="en-US" dirty="0">
              <a:solidFill>
                <a:prstClr val="black">
                  <a:tint val="75000"/>
                </a:prstClr>
              </a:solidFill>
              <a:latin typeface="Arial" charset="0"/>
            </a:endParaRPr>
          </a:p>
        </p:txBody>
      </p:sp>
      <p:sp>
        <p:nvSpPr>
          <p:cNvPr id="5" name="フッター プレースホルダー 4"/>
          <p:cNvSpPr>
            <a:spLocks noGrp="1"/>
          </p:cNvSpPr>
          <p:nvPr>
            <p:ph type="ftr" sz="quarter" idx="3"/>
          </p:nvPr>
        </p:nvSpPr>
        <p:spPr>
          <a:xfrm>
            <a:off x="3384556" y="6356470"/>
            <a:ext cx="3136900" cy="365125"/>
          </a:xfrm>
          <a:prstGeom prst="rect">
            <a:avLst/>
          </a:prstGeom>
        </p:spPr>
        <p:txBody>
          <a:bodyPr vert="horz" lIns="91440" tIns="45720" rIns="91440" bIns="45720" rtlCol="0" anchor="ctr"/>
          <a:lstStyle>
            <a:lvl1pPr algn="ctr">
              <a:defRPr sz="1183">
                <a:solidFill>
                  <a:schemeClr val="tx1">
                    <a:tint val="75000"/>
                  </a:schemeClr>
                </a:solidFill>
              </a:defRPr>
            </a:lvl1pPr>
          </a:lstStyle>
          <a:p>
            <a:pPr fontAlgn="base">
              <a:spcBef>
                <a:spcPct val="0"/>
              </a:spcBef>
              <a:spcAft>
                <a:spcPct val="0"/>
              </a:spcAft>
            </a:pPr>
            <a:endParaRPr lang="ja-JP" altLang="en-US" dirty="0">
              <a:solidFill>
                <a:prstClr val="black">
                  <a:tint val="75000"/>
                </a:prstClr>
              </a:solidFill>
              <a:latin typeface="Arial" charset="0"/>
            </a:endParaRPr>
          </a:p>
        </p:txBody>
      </p:sp>
      <p:sp>
        <p:nvSpPr>
          <p:cNvPr id="6" name="スライド番号プレースホルダー 5"/>
          <p:cNvSpPr>
            <a:spLocks noGrp="1"/>
          </p:cNvSpPr>
          <p:nvPr>
            <p:ph type="sldNum" sz="quarter" idx="4"/>
          </p:nvPr>
        </p:nvSpPr>
        <p:spPr>
          <a:xfrm>
            <a:off x="7099301" y="6356470"/>
            <a:ext cx="2311400" cy="365125"/>
          </a:xfrm>
          <a:prstGeom prst="rect">
            <a:avLst/>
          </a:prstGeom>
        </p:spPr>
        <p:txBody>
          <a:bodyPr vert="horz" lIns="91440" tIns="45720" rIns="91440" bIns="45720" rtlCol="0" anchor="ctr"/>
          <a:lstStyle>
            <a:lvl1pPr algn="r">
              <a:defRPr sz="1183">
                <a:solidFill>
                  <a:schemeClr val="tx1">
                    <a:tint val="75000"/>
                  </a:schemeClr>
                </a:solidFill>
              </a:defRPr>
            </a:lvl1pPr>
          </a:lstStyle>
          <a:p>
            <a:pPr fontAlgn="base">
              <a:spcBef>
                <a:spcPct val="0"/>
              </a:spcBef>
              <a:spcAft>
                <a:spcPct val="0"/>
              </a:spcAft>
            </a:pPr>
            <a:fld id="{0AD1E8BE-2227-49B1-8D14-4BC9216DB8BD}" type="slidenum">
              <a:rPr lang="ja-JP" altLang="en-US" smtClean="0">
                <a:solidFill>
                  <a:prstClr val="black">
                    <a:tint val="75000"/>
                  </a:prstClr>
                </a:solidFill>
                <a:latin typeface="Arial" charset="0"/>
              </a:rPr>
              <a:pPr fontAlgn="base">
                <a:spcBef>
                  <a:spcPct val="0"/>
                </a:spcBef>
                <a:spcAft>
                  <a:spcPct val="0"/>
                </a:spcAft>
              </a:pPr>
              <a:t>‹#›</a:t>
            </a:fld>
            <a:endParaRPr lang="ja-JP" altLang="en-US" dirty="0">
              <a:solidFill>
                <a:prstClr val="black">
                  <a:tint val="75000"/>
                </a:prstClr>
              </a:solidFill>
              <a:latin typeface="Arial" charset="0"/>
            </a:endParaRPr>
          </a:p>
        </p:txBody>
      </p:sp>
    </p:spTree>
    <p:extLst>
      <p:ext uri="{BB962C8B-B14F-4D97-AF65-F5344CB8AC3E}">
        <p14:creationId xmlns:p14="http://schemas.microsoft.com/office/powerpoint/2010/main" val="1032338165"/>
      </p:ext>
    </p:extLst>
  </p:cSld>
  <p:clrMap bg1="lt1" tx1="dk1" bg2="lt2" tx2="dk2" accent1="accent1" accent2="accent2" accent3="accent3" accent4="accent4" accent5="accent5" accent6="accent6" hlink="hlink" folHlink="folHlink"/>
  <p:sldLayoutIdLst>
    <p:sldLayoutId id="2147484029" r:id="rId1"/>
  </p:sldLayoutIdLst>
  <p:hf sldNum="0" hdr="0" ftr="0" dt="0"/>
  <p:txStyles>
    <p:titleStyle>
      <a:lvl1pPr algn="ctr" defTabSz="901781" rtl="0" eaLnBrk="1" latinLnBrk="0" hangingPunct="1">
        <a:spcBef>
          <a:spcPct val="0"/>
        </a:spcBef>
        <a:buNone/>
        <a:defRPr kumimoji="1" sz="4339" kern="1200">
          <a:solidFill>
            <a:schemeClr val="tx1"/>
          </a:solidFill>
          <a:latin typeface="+mj-lt"/>
          <a:ea typeface="+mj-ea"/>
          <a:cs typeface="+mj-cs"/>
        </a:defRPr>
      </a:lvl1pPr>
    </p:titleStyle>
    <p:bodyStyle>
      <a:lvl1pPr marL="338168" indent="-338168" algn="l" defTabSz="901781" rtl="0" eaLnBrk="1" latinLnBrk="0" hangingPunct="1">
        <a:spcBef>
          <a:spcPct val="20000"/>
        </a:spcBef>
        <a:buFont typeface="Arial" pitchFamily="34" charset="0"/>
        <a:buChar char="•"/>
        <a:defRPr kumimoji="1" sz="3156" kern="1200">
          <a:solidFill>
            <a:schemeClr val="tx1"/>
          </a:solidFill>
          <a:latin typeface="+mn-lt"/>
          <a:ea typeface="+mn-ea"/>
          <a:cs typeface="+mn-cs"/>
        </a:defRPr>
      </a:lvl1pPr>
      <a:lvl2pPr marL="732697" indent="-281807" algn="l" defTabSz="901781" rtl="0" eaLnBrk="1" latinLnBrk="0" hangingPunct="1">
        <a:spcBef>
          <a:spcPct val="20000"/>
        </a:spcBef>
        <a:buFont typeface="Arial" pitchFamily="34" charset="0"/>
        <a:buChar char="–"/>
        <a:defRPr kumimoji="1" sz="2761" kern="1200">
          <a:solidFill>
            <a:schemeClr val="tx1"/>
          </a:solidFill>
          <a:latin typeface="+mn-lt"/>
          <a:ea typeface="+mn-ea"/>
          <a:cs typeface="+mn-cs"/>
        </a:defRPr>
      </a:lvl2pPr>
      <a:lvl3pPr marL="1127227" indent="-225445" algn="l" defTabSz="901781" rtl="0" eaLnBrk="1" latinLnBrk="0" hangingPunct="1">
        <a:spcBef>
          <a:spcPct val="20000"/>
        </a:spcBef>
        <a:buFont typeface="Arial" pitchFamily="34" charset="0"/>
        <a:buChar char="•"/>
        <a:defRPr kumimoji="1" sz="2367" kern="1200">
          <a:solidFill>
            <a:schemeClr val="tx1"/>
          </a:solidFill>
          <a:latin typeface="+mn-lt"/>
          <a:ea typeface="+mn-ea"/>
          <a:cs typeface="+mn-cs"/>
        </a:defRPr>
      </a:lvl3pPr>
      <a:lvl4pPr marL="1578117"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4pPr>
      <a:lvl5pPr marL="2029008"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5pPr>
      <a:lvl6pPr marL="2479899"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6pPr>
      <a:lvl7pPr marL="2930789"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7pPr>
      <a:lvl8pPr marL="3381680"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8pPr>
      <a:lvl9pPr marL="3832570"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9pPr>
    </p:bodyStyle>
    <p:otherStyle>
      <a:defPPr>
        <a:defRPr lang="ja-JP"/>
      </a:defPPr>
      <a:lvl1pPr marL="0" algn="l" defTabSz="901781" rtl="0" eaLnBrk="1" latinLnBrk="0" hangingPunct="1">
        <a:defRPr kumimoji="1" sz="1775" kern="1200">
          <a:solidFill>
            <a:schemeClr val="tx1"/>
          </a:solidFill>
          <a:latin typeface="+mn-lt"/>
          <a:ea typeface="+mn-ea"/>
          <a:cs typeface="+mn-cs"/>
        </a:defRPr>
      </a:lvl1pPr>
      <a:lvl2pPr marL="450891" algn="l" defTabSz="901781" rtl="0" eaLnBrk="1" latinLnBrk="0" hangingPunct="1">
        <a:defRPr kumimoji="1" sz="1775" kern="1200">
          <a:solidFill>
            <a:schemeClr val="tx1"/>
          </a:solidFill>
          <a:latin typeface="+mn-lt"/>
          <a:ea typeface="+mn-ea"/>
          <a:cs typeface="+mn-cs"/>
        </a:defRPr>
      </a:lvl2pPr>
      <a:lvl3pPr marL="901781" algn="l" defTabSz="901781" rtl="0" eaLnBrk="1" latinLnBrk="0" hangingPunct="1">
        <a:defRPr kumimoji="1" sz="1775" kern="1200">
          <a:solidFill>
            <a:schemeClr val="tx1"/>
          </a:solidFill>
          <a:latin typeface="+mn-lt"/>
          <a:ea typeface="+mn-ea"/>
          <a:cs typeface="+mn-cs"/>
        </a:defRPr>
      </a:lvl3pPr>
      <a:lvl4pPr marL="1352672" algn="l" defTabSz="901781" rtl="0" eaLnBrk="1" latinLnBrk="0" hangingPunct="1">
        <a:defRPr kumimoji="1" sz="1775" kern="1200">
          <a:solidFill>
            <a:schemeClr val="tx1"/>
          </a:solidFill>
          <a:latin typeface="+mn-lt"/>
          <a:ea typeface="+mn-ea"/>
          <a:cs typeface="+mn-cs"/>
        </a:defRPr>
      </a:lvl4pPr>
      <a:lvl5pPr marL="1803563" algn="l" defTabSz="901781" rtl="0" eaLnBrk="1" latinLnBrk="0" hangingPunct="1">
        <a:defRPr kumimoji="1" sz="1775" kern="1200">
          <a:solidFill>
            <a:schemeClr val="tx1"/>
          </a:solidFill>
          <a:latin typeface="+mn-lt"/>
          <a:ea typeface="+mn-ea"/>
          <a:cs typeface="+mn-cs"/>
        </a:defRPr>
      </a:lvl5pPr>
      <a:lvl6pPr marL="2254453" algn="l" defTabSz="901781" rtl="0" eaLnBrk="1" latinLnBrk="0" hangingPunct="1">
        <a:defRPr kumimoji="1" sz="1775" kern="1200">
          <a:solidFill>
            <a:schemeClr val="tx1"/>
          </a:solidFill>
          <a:latin typeface="+mn-lt"/>
          <a:ea typeface="+mn-ea"/>
          <a:cs typeface="+mn-cs"/>
        </a:defRPr>
      </a:lvl6pPr>
      <a:lvl7pPr marL="2705344" algn="l" defTabSz="901781" rtl="0" eaLnBrk="1" latinLnBrk="0" hangingPunct="1">
        <a:defRPr kumimoji="1" sz="1775" kern="1200">
          <a:solidFill>
            <a:schemeClr val="tx1"/>
          </a:solidFill>
          <a:latin typeface="+mn-lt"/>
          <a:ea typeface="+mn-ea"/>
          <a:cs typeface="+mn-cs"/>
        </a:defRPr>
      </a:lvl7pPr>
      <a:lvl8pPr marL="3156234" algn="l" defTabSz="901781" rtl="0" eaLnBrk="1" latinLnBrk="0" hangingPunct="1">
        <a:defRPr kumimoji="1" sz="1775" kern="1200">
          <a:solidFill>
            <a:schemeClr val="tx1"/>
          </a:solidFill>
          <a:latin typeface="+mn-lt"/>
          <a:ea typeface="+mn-ea"/>
          <a:cs typeface="+mn-cs"/>
        </a:defRPr>
      </a:lvl8pPr>
      <a:lvl9pPr marL="3607125" algn="l" defTabSz="901781" rtl="0" eaLnBrk="1" latinLnBrk="0" hangingPunct="1">
        <a:defRPr kumimoji="1" sz="177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11"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11" y="1600225"/>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470"/>
            <a:ext cx="2311400" cy="365125"/>
          </a:xfrm>
          <a:prstGeom prst="rect">
            <a:avLst/>
          </a:prstGeom>
        </p:spPr>
        <p:txBody>
          <a:bodyPr vert="horz" lIns="91440" tIns="45720" rIns="91440" bIns="45720" rtlCol="0" anchor="ctr"/>
          <a:lstStyle>
            <a:lvl1pPr algn="l">
              <a:defRPr sz="1183">
                <a:solidFill>
                  <a:schemeClr val="tx1">
                    <a:tint val="75000"/>
                  </a:schemeClr>
                </a:solidFill>
              </a:defRPr>
            </a:lvl1pPr>
          </a:lstStyle>
          <a:p>
            <a:pPr fontAlgn="base">
              <a:spcBef>
                <a:spcPct val="0"/>
              </a:spcBef>
              <a:spcAft>
                <a:spcPct val="0"/>
              </a:spcAft>
            </a:pPr>
            <a:endParaRPr lang="ja-JP" altLang="en-US" dirty="0">
              <a:solidFill>
                <a:prstClr val="black">
                  <a:tint val="75000"/>
                </a:prstClr>
              </a:solidFill>
              <a:latin typeface="Arial" charset="0"/>
            </a:endParaRPr>
          </a:p>
        </p:txBody>
      </p:sp>
      <p:sp>
        <p:nvSpPr>
          <p:cNvPr id="5" name="フッター プレースホルダー 4"/>
          <p:cNvSpPr>
            <a:spLocks noGrp="1"/>
          </p:cNvSpPr>
          <p:nvPr>
            <p:ph type="ftr" sz="quarter" idx="3"/>
          </p:nvPr>
        </p:nvSpPr>
        <p:spPr>
          <a:xfrm>
            <a:off x="3384556" y="6356470"/>
            <a:ext cx="3136900" cy="365125"/>
          </a:xfrm>
          <a:prstGeom prst="rect">
            <a:avLst/>
          </a:prstGeom>
        </p:spPr>
        <p:txBody>
          <a:bodyPr vert="horz" lIns="91440" tIns="45720" rIns="91440" bIns="45720" rtlCol="0" anchor="ctr"/>
          <a:lstStyle>
            <a:lvl1pPr algn="ctr">
              <a:defRPr sz="1183">
                <a:solidFill>
                  <a:schemeClr val="tx1">
                    <a:tint val="75000"/>
                  </a:schemeClr>
                </a:solidFill>
              </a:defRPr>
            </a:lvl1pPr>
          </a:lstStyle>
          <a:p>
            <a:pPr fontAlgn="base">
              <a:spcBef>
                <a:spcPct val="0"/>
              </a:spcBef>
              <a:spcAft>
                <a:spcPct val="0"/>
              </a:spcAft>
            </a:pPr>
            <a:endParaRPr lang="ja-JP" altLang="en-US" dirty="0">
              <a:solidFill>
                <a:prstClr val="black">
                  <a:tint val="75000"/>
                </a:prstClr>
              </a:solidFill>
              <a:latin typeface="Arial" charset="0"/>
            </a:endParaRPr>
          </a:p>
        </p:txBody>
      </p:sp>
      <p:sp>
        <p:nvSpPr>
          <p:cNvPr id="6" name="スライド番号プレースホルダー 5"/>
          <p:cNvSpPr>
            <a:spLocks noGrp="1"/>
          </p:cNvSpPr>
          <p:nvPr>
            <p:ph type="sldNum" sz="quarter" idx="4"/>
          </p:nvPr>
        </p:nvSpPr>
        <p:spPr>
          <a:xfrm>
            <a:off x="7099301" y="6356470"/>
            <a:ext cx="2311400" cy="365125"/>
          </a:xfrm>
          <a:prstGeom prst="rect">
            <a:avLst/>
          </a:prstGeom>
        </p:spPr>
        <p:txBody>
          <a:bodyPr vert="horz" lIns="91440" tIns="45720" rIns="91440" bIns="45720" rtlCol="0" anchor="ctr"/>
          <a:lstStyle>
            <a:lvl1pPr algn="r">
              <a:defRPr sz="1183">
                <a:solidFill>
                  <a:schemeClr val="tx1">
                    <a:tint val="75000"/>
                  </a:schemeClr>
                </a:solidFill>
              </a:defRPr>
            </a:lvl1pPr>
          </a:lstStyle>
          <a:p>
            <a:pPr fontAlgn="base">
              <a:spcBef>
                <a:spcPct val="0"/>
              </a:spcBef>
              <a:spcAft>
                <a:spcPct val="0"/>
              </a:spcAft>
            </a:pPr>
            <a:fld id="{0AD1E8BE-2227-49B1-8D14-4BC9216DB8BD}" type="slidenum">
              <a:rPr lang="ja-JP" altLang="en-US" smtClean="0">
                <a:solidFill>
                  <a:prstClr val="black">
                    <a:tint val="75000"/>
                  </a:prstClr>
                </a:solidFill>
                <a:latin typeface="Arial" charset="0"/>
              </a:rPr>
              <a:pPr fontAlgn="base">
                <a:spcBef>
                  <a:spcPct val="0"/>
                </a:spcBef>
                <a:spcAft>
                  <a:spcPct val="0"/>
                </a:spcAft>
              </a:pPr>
              <a:t>‹#›</a:t>
            </a:fld>
            <a:endParaRPr lang="ja-JP" altLang="en-US" dirty="0">
              <a:solidFill>
                <a:prstClr val="black">
                  <a:tint val="75000"/>
                </a:prstClr>
              </a:solidFill>
              <a:latin typeface="Arial" charset="0"/>
            </a:endParaRPr>
          </a:p>
        </p:txBody>
      </p:sp>
    </p:spTree>
    <p:extLst>
      <p:ext uri="{BB962C8B-B14F-4D97-AF65-F5344CB8AC3E}">
        <p14:creationId xmlns:p14="http://schemas.microsoft.com/office/powerpoint/2010/main" val="566939227"/>
      </p:ext>
    </p:extLst>
  </p:cSld>
  <p:clrMap bg1="lt1" tx1="dk1" bg2="lt2" tx2="dk2" accent1="accent1" accent2="accent2" accent3="accent3" accent4="accent4" accent5="accent5" accent6="accent6" hlink="hlink" folHlink="folHlink"/>
  <p:hf hdr="0" ftr="0" dt="0"/>
  <p:txStyles>
    <p:titleStyle>
      <a:lvl1pPr algn="ctr" defTabSz="901781" rtl="0" eaLnBrk="1" latinLnBrk="0" hangingPunct="1">
        <a:spcBef>
          <a:spcPct val="0"/>
        </a:spcBef>
        <a:buNone/>
        <a:defRPr kumimoji="1" sz="4339" kern="1200">
          <a:solidFill>
            <a:schemeClr val="tx1"/>
          </a:solidFill>
          <a:latin typeface="+mj-lt"/>
          <a:ea typeface="+mj-ea"/>
          <a:cs typeface="+mj-cs"/>
        </a:defRPr>
      </a:lvl1pPr>
    </p:titleStyle>
    <p:bodyStyle>
      <a:lvl1pPr marL="338168" indent="-338168" algn="l" defTabSz="901781" rtl="0" eaLnBrk="1" latinLnBrk="0" hangingPunct="1">
        <a:spcBef>
          <a:spcPct val="20000"/>
        </a:spcBef>
        <a:buFont typeface="Arial" pitchFamily="34" charset="0"/>
        <a:buChar char="•"/>
        <a:defRPr kumimoji="1" sz="3156" kern="1200">
          <a:solidFill>
            <a:schemeClr val="tx1"/>
          </a:solidFill>
          <a:latin typeface="+mn-lt"/>
          <a:ea typeface="+mn-ea"/>
          <a:cs typeface="+mn-cs"/>
        </a:defRPr>
      </a:lvl1pPr>
      <a:lvl2pPr marL="732697" indent="-281807" algn="l" defTabSz="901781" rtl="0" eaLnBrk="1" latinLnBrk="0" hangingPunct="1">
        <a:spcBef>
          <a:spcPct val="20000"/>
        </a:spcBef>
        <a:buFont typeface="Arial" pitchFamily="34" charset="0"/>
        <a:buChar char="–"/>
        <a:defRPr kumimoji="1" sz="2761" kern="1200">
          <a:solidFill>
            <a:schemeClr val="tx1"/>
          </a:solidFill>
          <a:latin typeface="+mn-lt"/>
          <a:ea typeface="+mn-ea"/>
          <a:cs typeface="+mn-cs"/>
        </a:defRPr>
      </a:lvl2pPr>
      <a:lvl3pPr marL="1127227" indent="-225445" algn="l" defTabSz="901781" rtl="0" eaLnBrk="1" latinLnBrk="0" hangingPunct="1">
        <a:spcBef>
          <a:spcPct val="20000"/>
        </a:spcBef>
        <a:buFont typeface="Arial" pitchFamily="34" charset="0"/>
        <a:buChar char="•"/>
        <a:defRPr kumimoji="1" sz="2367" kern="1200">
          <a:solidFill>
            <a:schemeClr val="tx1"/>
          </a:solidFill>
          <a:latin typeface="+mn-lt"/>
          <a:ea typeface="+mn-ea"/>
          <a:cs typeface="+mn-cs"/>
        </a:defRPr>
      </a:lvl3pPr>
      <a:lvl4pPr marL="1578117"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4pPr>
      <a:lvl5pPr marL="2029008"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5pPr>
      <a:lvl6pPr marL="2479899"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6pPr>
      <a:lvl7pPr marL="2930789"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7pPr>
      <a:lvl8pPr marL="3381680"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8pPr>
      <a:lvl9pPr marL="3832570"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9pPr>
    </p:bodyStyle>
    <p:otherStyle>
      <a:defPPr>
        <a:defRPr lang="ja-JP"/>
      </a:defPPr>
      <a:lvl1pPr marL="0" algn="l" defTabSz="901781" rtl="0" eaLnBrk="1" latinLnBrk="0" hangingPunct="1">
        <a:defRPr kumimoji="1" sz="1775" kern="1200">
          <a:solidFill>
            <a:schemeClr val="tx1"/>
          </a:solidFill>
          <a:latin typeface="+mn-lt"/>
          <a:ea typeface="+mn-ea"/>
          <a:cs typeface="+mn-cs"/>
        </a:defRPr>
      </a:lvl1pPr>
      <a:lvl2pPr marL="450891" algn="l" defTabSz="901781" rtl="0" eaLnBrk="1" latinLnBrk="0" hangingPunct="1">
        <a:defRPr kumimoji="1" sz="1775" kern="1200">
          <a:solidFill>
            <a:schemeClr val="tx1"/>
          </a:solidFill>
          <a:latin typeface="+mn-lt"/>
          <a:ea typeface="+mn-ea"/>
          <a:cs typeface="+mn-cs"/>
        </a:defRPr>
      </a:lvl2pPr>
      <a:lvl3pPr marL="901781" algn="l" defTabSz="901781" rtl="0" eaLnBrk="1" latinLnBrk="0" hangingPunct="1">
        <a:defRPr kumimoji="1" sz="1775" kern="1200">
          <a:solidFill>
            <a:schemeClr val="tx1"/>
          </a:solidFill>
          <a:latin typeface="+mn-lt"/>
          <a:ea typeface="+mn-ea"/>
          <a:cs typeface="+mn-cs"/>
        </a:defRPr>
      </a:lvl3pPr>
      <a:lvl4pPr marL="1352672" algn="l" defTabSz="901781" rtl="0" eaLnBrk="1" latinLnBrk="0" hangingPunct="1">
        <a:defRPr kumimoji="1" sz="1775" kern="1200">
          <a:solidFill>
            <a:schemeClr val="tx1"/>
          </a:solidFill>
          <a:latin typeface="+mn-lt"/>
          <a:ea typeface="+mn-ea"/>
          <a:cs typeface="+mn-cs"/>
        </a:defRPr>
      </a:lvl4pPr>
      <a:lvl5pPr marL="1803563" algn="l" defTabSz="901781" rtl="0" eaLnBrk="1" latinLnBrk="0" hangingPunct="1">
        <a:defRPr kumimoji="1" sz="1775" kern="1200">
          <a:solidFill>
            <a:schemeClr val="tx1"/>
          </a:solidFill>
          <a:latin typeface="+mn-lt"/>
          <a:ea typeface="+mn-ea"/>
          <a:cs typeface="+mn-cs"/>
        </a:defRPr>
      </a:lvl5pPr>
      <a:lvl6pPr marL="2254453" algn="l" defTabSz="901781" rtl="0" eaLnBrk="1" latinLnBrk="0" hangingPunct="1">
        <a:defRPr kumimoji="1" sz="1775" kern="1200">
          <a:solidFill>
            <a:schemeClr val="tx1"/>
          </a:solidFill>
          <a:latin typeface="+mn-lt"/>
          <a:ea typeface="+mn-ea"/>
          <a:cs typeface="+mn-cs"/>
        </a:defRPr>
      </a:lvl6pPr>
      <a:lvl7pPr marL="2705344" algn="l" defTabSz="901781" rtl="0" eaLnBrk="1" latinLnBrk="0" hangingPunct="1">
        <a:defRPr kumimoji="1" sz="1775" kern="1200">
          <a:solidFill>
            <a:schemeClr val="tx1"/>
          </a:solidFill>
          <a:latin typeface="+mn-lt"/>
          <a:ea typeface="+mn-ea"/>
          <a:cs typeface="+mn-cs"/>
        </a:defRPr>
      </a:lvl7pPr>
      <a:lvl8pPr marL="3156234" algn="l" defTabSz="901781" rtl="0" eaLnBrk="1" latinLnBrk="0" hangingPunct="1">
        <a:defRPr kumimoji="1" sz="1775" kern="1200">
          <a:solidFill>
            <a:schemeClr val="tx1"/>
          </a:solidFill>
          <a:latin typeface="+mn-lt"/>
          <a:ea typeface="+mn-ea"/>
          <a:cs typeface="+mn-cs"/>
        </a:defRPr>
      </a:lvl8pPr>
      <a:lvl9pPr marL="3607125" algn="l" defTabSz="901781" rtl="0" eaLnBrk="1" latinLnBrk="0" hangingPunct="1">
        <a:defRPr kumimoji="1" sz="1775"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11"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11" y="1600225"/>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470"/>
            <a:ext cx="2311400" cy="365125"/>
          </a:xfrm>
          <a:prstGeom prst="rect">
            <a:avLst/>
          </a:prstGeom>
        </p:spPr>
        <p:txBody>
          <a:bodyPr vert="horz" lIns="91440" tIns="45720" rIns="91440" bIns="45720" rtlCol="0" anchor="ctr"/>
          <a:lstStyle>
            <a:lvl1pPr algn="l">
              <a:defRPr sz="1183">
                <a:solidFill>
                  <a:schemeClr val="tx1">
                    <a:tint val="75000"/>
                  </a:schemeClr>
                </a:solidFill>
              </a:defRPr>
            </a:lvl1pPr>
          </a:lstStyle>
          <a:p>
            <a:pPr defTabSz="901781" fontAlgn="base">
              <a:spcBef>
                <a:spcPct val="0"/>
              </a:spcBef>
              <a:spcAft>
                <a:spcPct val="0"/>
              </a:spcAft>
            </a:pPr>
            <a:endParaRPr lang="ja-JP" altLang="en-US" dirty="0">
              <a:solidFill>
                <a:prstClr val="black">
                  <a:tint val="75000"/>
                </a:prstClr>
              </a:solidFill>
              <a:latin typeface="Arial" charset="0"/>
            </a:endParaRPr>
          </a:p>
        </p:txBody>
      </p:sp>
      <p:sp>
        <p:nvSpPr>
          <p:cNvPr id="5" name="フッター プレースホルダー 4"/>
          <p:cNvSpPr>
            <a:spLocks noGrp="1"/>
          </p:cNvSpPr>
          <p:nvPr>
            <p:ph type="ftr" sz="quarter" idx="3"/>
          </p:nvPr>
        </p:nvSpPr>
        <p:spPr>
          <a:xfrm>
            <a:off x="3384556" y="6356470"/>
            <a:ext cx="3136900" cy="365125"/>
          </a:xfrm>
          <a:prstGeom prst="rect">
            <a:avLst/>
          </a:prstGeom>
        </p:spPr>
        <p:txBody>
          <a:bodyPr vert="horz" lIns="91440" tIns="45720" rIns="91440" bIns="45720" rtlCol="0" anchor="ctr"/>
          <a:lstStyle>
            <a:lvl1pPr algn="ctr">
              <a:defRPr sz="1183">
                <a:solidFill>
                  <a:schemeClr val="tx1">
                    <a:tint val="75000"/>
                  </a:schemeClr>
                </a:solidFill>
              </a:defRPr>
            </a:lvl1pPr>
          </a:lstStyle>
          <a:p>
            <a:pPr defTabSz="901781" fontAlgn="base">
              <a:spcBef>
                <a:spcPct val="0"/>
              </a:spcBef>
              <a:spcAft>
                <a:spcPct val="0"/>
              </a:spcAft>
            </a:pPr>
            <a:endParaRPr lang="ja-JP" altLang="en-US" dirty="0">
              <a:solidFill>
                <a:prstClr val="black">
                  <a:tint val="75000"/>
                </a:prstClr>
              </a:solidFill>
              <a:latin typeface="Arial" charset="0"/>
            </a:endParaRPr>
          </a:p>
        </p:txBody>
      </p:sp>
      <p:sp>
        <p:nvSpPr>
          <p:cNvPr id="6" name="スライド番号プレースホルダー 5"/>
          <p:cNvSpPr>
            <a:spLocks noGrp="1"/>
          </p:cNvSpPr>
          <p:nvPr>
            <p:ph type="sldNum" sz="quarter" idx="4"/>
          </p:nvPr>
        </p:nvSpPr>
        <p:spPr>
          <a:xfrm>
            <a:off x="7099301" y="6356470"/>
            <a:ext cx="2311400" cy="365125"/>
          </a:xfrm>
          <a:prstGeom prst="rect">
            <a:avLst/>
          </a:prstGeom>
        </p:spPr>
        <p:txBody>
          <a:bodyPr vert="horz" lIns="91440" tIns="45720" rIns="91440" bIns="45720" rtlCol="0" anchor="ctr"/>
          <a:lstStyle>
            <a:lvl1pPr algn="r">
              <a:defRPr sz="1183">
                <a:solidFill>
                  <a:schemeClr val="tx1">
                    <a:tint val="75000"/>
                  </a:schemeClr>
                </a:solidFill>
              </a:defRPr>
            </a:lvl1pPr>
          </a:lstStyle>
          <a:p>
            <a:pPr defTabSz="901781" fontAlgn="base">
              <a:spcBef>
                <a:spcPct val="0"/>
              </a:spcBef>
              <a:spcAft>
                <a:spcPct val="0"/>
              </a:spcAft>
            </a:pPr>
            <a:fld id="{0AD1E8BE-2227-49B1-8D14-4BC9216DB8BD}" type="slidenum">
              <a:rPr lang="ja-JP" altLang="en-US" smtClean="0">
                <a:solidFill>
                  <a:prstClr val="black">
                    <a:tint val="75000"/>
                  </a:prstClr>
                </a:solidFill>
                <a:latin typeface="Arial" charset="0"/>
              </a:rPr>
              <a:pPr defTabSz="901781" fontAlgn="base">
                <a:spcBef>
                  <a:spcPct val="0"/>
                </a:spcBef>
                <a:spcAft>
                  <a:spcPct val="0"/>
                </a:spcAft>
              </a:pPr>
              <a:t>‹#›</a:t>
            </a:fld>
            <a:endParaRPr lang="ja-JP" altLang="en-US" dirty="0">
              <a:solidFill>
                <a:prstClr val="black">
                  <a:tint val="75000"/>
                </a:prstClr>
              </a:solidFill>
              <a:latin typeface="Arial" charset="0"/>
            </a:endParaRPr>
          </a:p>
        </p:txBody>
      </p:sp>
    </p:spTree>
    <p:extLst>
      <p:ext uri="{BB962C8B-B14F-4D97-AF65-F5344CB8AC3E}">
        <p14:creationId xmlns:p14="http://schemas.microsoft.com/office/powerpoint/2010/main" val="3637396215"/>
      </p:ext>
    </p:extLst>
  </p:cSld>
  <p:clrMap bg1="lt1" tx1="dk1" bg2="lt2" tx2="dk2" accent1="accent1" accent2="accent2" accent3="accent3" accent4="accent4" accent5="accent5" accent6="accent6" hlink="hlink" folHlink="folHlink"/>
  <p:sldLayoutIdLst>
    <p:sldLayoutId id="2147484033" r:id="rId1"/>
  </p:sldLayoutIdLst>
  <p:hf hdr="0" ftr="0" dt="0"/>
  <p:txStyles>
    <p:titleStyle>
      <a:lvl1pPr algn="ctr" defTabSz="901781" rtl="0" eaLnBrk="1" latinLnBrk="0" hangingPunct="1">
        <a:spcBef>
          <a:spcPct val="0"/>
        </a:spcBef>
        <a:buNone/>
        <a:defRPr kumimoji="1" sz="4339" kern="1200">
          <a:solidFill>
            <a:schemeClr val="tx1"/>
          </a:solidFill>
          <a:latin typeface="+mj-lt"/>
          <a:ea typeface="+mj-ea"/>
          <a:cs typeface="+mj-cs"/>
        </a:defRPr>
      </a:lvl1pPr>
    </p:titleStyle>
    <p:bodyStyle>
      <a:lvl1pPr marL="338168" indent="-338168" algn="l" defTabSz="901781" rtl="0" eaLnBrk="1" latinLnBrk="0" hangingPunct="1">
        <a:spcBef>
          <a:spcPct val="20000"/>
        </a:spcBef>
        <a:buFont typeface="Arial" pitchFamily="34" charset="0"/>
        <a:buChar char="•"/>
        <a:defRPr kumimoji="1" sz="3156" kern="1200">
          <a:solidFill>
            <a:schemeClr val="tx1"/>
          </a:solidFill>
          <a:latin typeface="+mn-lt"/>
          <a:ea typeface="+mn-ea"/>
          <a:cs typeface="+mn-cs"/>
        </a:defRPr>
      </a:lvl1pPr>
      <a:lvl2pPr marL="732697" indent="-281807" algn="l" defTabSz="901781" rtl="0" eaLnBrk="1" latinLnBrk="0" hangingPunct="1">
        <a:spcBef>
          <a:spcPct val="20000"/>
        </a:spcBef>
        <a:buFont typeface="Arial" pitchFamily="34" charset="0"/>
        <a:buChar char="–"/>
        <a:defRPr kumimoji="1" sz="2761" kern="1200">
          <a:solidFill>
            <a:schemeClr val="tx1"/>
          </a:solidFill>
          <a:latin typeface="+mn-lt"/>
          <a:ea typeface="+mn-ea"/>
          <a:cs typeface="+mn-cs"/>
        </a:defRPr>
      </a:lvl2pPr>
      <a:lvl3pPr marL="1127227" indent="-225445" algn="l" defTabSz="901781" rtl="0" eaLnBrk="1" latinLnBrk="0" hangingPunct="1">
        <a:spcBef>
          <a:spcPct val="20000"/>
        </a:spcBef>
        <a:buFont typeface="Arial" pitchFamily="34" charset="0"/>
        <a:buChar char="•"/>
        <a:defRPr kumimoji="1" sz="2367" kern="1200">
          <a:solidFill>
            <a:schemeClr val="tx1"/>
          </a:solidFill>
          <a:latin typeface="+mn-lt"/>
          <a:ea typeface="+mn-ea"/>
          <a:cs typeface="+mn-cs"/>
        </a:defRPr>
      </a:lvl3pPr>
      <a:lvl4pPr marL="1578117"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4pPr>
      <a:lvl5pPr marL="2029008"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5pPr>
      <a:lvl6pPr marL="2479899"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6pPr>
      <a:lvl7pPr marL="2930789"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7pPr>
      <a:lvl8pPr marL="3381680"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8pPr>
      <a:lvl9pPr marL="3832570" indent="-225445" algn="l" defTabSz="901781" rtl="0" eaLnBrk="1" latinLnBrk="0" hangingPunct="1">
        <a:spcBef>
          <a:spcPct val="20000"/>
        </a:spcBef>
        <a:buFont typeface="Arial" pitchFamily="34" charset="0"/>
        <a:buChar char="•"/>
        <a:defRPr kumimoji="1" sz="1972" kern="1200">
          <a:solidFill>
            <a:schemeClr val="tx1"/>
          </a:solidFill>
          <a:latin typeface="+mn-lt"/>
          <a:ea typeface="+mn-ea"/>
          <a:cs typeface="+mn-cs"/>
        </a:defRPr>
      </a:lvl9pPr>
    </p:bodyStyle>
    <p:otherStyle>
      <a:defPPr>
        <a:defRPr lang="ja-JP"/>
      </a:defPPr>
      <a:lvl1pPr marL="0" algn="l" defTabSz="901781" rtl="0" eaLnBrk="1" latinLnBrk="0" hangingPunct="1">
        <a:defRPr kumimoji="1" sz="1775" kern="1200">
          <a:solidFill>
            <a:schemeClr val="tx1"/>
          </a:solidFill>
          <a:latin typeface="+mn-lt"/>
          <a:ea typeface="+mn-ea"/>
          <a:cs typeface="+mn-cs"/>
        </a:defRPr>
      </a:lvl1pPr>
      <a:lvl2pPr marL="450891" algn="l" defTabSz="901781" rtl="0" eaLnBrk="1" latinLnBrk="0" hangingPunct="1">
        <a:defRPr kumimoji="1" sz="1775" kern="1200">
          <a:solidFill>
            <a:schemeClr val="tx1"/>
          </a:solidFill>
          <a:latin typeface="+mn-lt"/>
          <a:ea typeface="+mn-ea"/>
          <a:cs typeface="+mn-cs"/>
        </a:defRPr>
      </a:lvl2pPr>
      <a:lvl3pPr marL="901781" algn="l" defTabSz="901781" rtl="0" eaLnBrk="1" latinLnBrk="0" hangingPunct="1">
        <a:defRPr kumimoji="1" sz="1775" kern="1200">
          <a:solidFill>
            <a:schemeClr val="tx1"/>
          </a:solidFill>
          <a:latin typeface="+mn-lt"/>
          <a:ea typeface="+mn-ea"/>
          <a:cs typeface="+mn-cs"/>
        </a:defRPr>
      </a:lvl3pPr>
      <a:lvl4pPr marL="1352672" algn="l" defTabSz="901781" rtl="0" eaLnBrk="1" latinLnBrk="0" hangingPunct="1">
        <a:defRPr kumimoji="1" sz="1775" kern="1200">
          <a:solidFill>
            <a:schemeClr val="tx1"/>
          </a:solidFill>
          <a:latin typeface="+mn-lt"/>
          <a:ea typeface="+mn-ea"/>
          <a:cs typeface="+mn-cs"/>
        </a:defRPr>
      </a:lvl4pPr>
      <a:lvl5pPr marL="1803563" algn="l" defTabSz="901781" rtl="0" eaLnBrk="1" latinLnBrk="0" hangingPunct="1">
        <a:defRPr kumimoji="1" sz="1775" kern="1200">
          <a:solidFill>
            <a:schemeClr val="tx1"/>
          </a:solidFill>
          <a:latin typeface="+mn-lt"/>
          <a:ea typeface="+mn-ea"/>
          <a:cs typeface="+mn-cs"/>
        </a:defRPr>
      </a:lvl5pPr>
      <a:lvl6pPr marL="2254453" algn="l" defTabSz="901781" rtl="0" eaLnBrk="1" latinLnBrk="0" hangingPunct="1">
        <a:defRPr kumimoji="1" sz="1775" kern="1200">
          <a:solidFill>
            <a:schemeClr val="tx1"/>
          </a:solidFill>
          <a:latin typeface="+mn-lt"/>
          <a:ea typeface="+mn-ea"/>
          <a:cs typeface="+mn-cs"/>
        </a:defRPr>
      </a:lvl6pPr>
      <a:lvl7pPr marL="2705344" algn="l" defTabSz="901781" rtl="0" eaLnBrk="1" latinLnBrk="0" hangingPunct="1">
        <a:defRPr kumimoji="1" sz="1775" kern="1200">
          <a:solidFill>
            <a:schemeClr val="tx1"/>
          </a:solidFill>
          <a:latin typeface="+mn-lt"/>
          <a:ea typeface="+mn-ea"/>
          <a:cs typeface="+mn-cs"/>
        </a:defRPr>
      </a:lvl7pPr>
      <a:lvl8pPr marL="3156234" algn="l" defTabSz="901781" rtl="0" eaLnBrk="1" latinLnBrk="0" hangingPunct="1">
        <a:defRPr kumimoji="1" sz="1775" kern="1200">
          <a:solidFill>
            <a:schemeClr val="tx1"/>
          </a:solidFill>
          <a:latin typeface="+mn-lt"/>
          <a:ea typeface="+mn-ea"/>
          <a:cs typeface="+mn-cs"/>
        </a:defRPr>
      </a:lvl8pPr>
      <a:lvl9pPr marL="3607125" algn="l" defTabSz="901781" rtl="0" eaLnBrk="1" latinLnBrk="0" hangingPunct="1">
        <a:defRPr kumimoji="1" sz="1775"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1"/>
            <a:ext cx="8543925" cy="43954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0" y="-44941"/>
            <a:ext cx="2228850" cy="365125"/>
          </a:xfrm>
          <a:prstGeom prst="rect">
            <a:avLst/>
          </a:prstGeom>
        </p:spPr>
        <p:txBody>
          <a:bodyPr vert="horz" lIns="91440" tIns="45720" rIns="91440" bIns="45720" rtlCol="0" anchor="ctr"/>
          <a:lstStyle>
            <a:lvl1pPr algn="l">
              <a:defRPr sz="1189">
                <a:solidFill>
                  <a:schemeClr val="tx1">
                    <a:tint val="75000"/>
                  </a:schemeClr>
                </a:solidFill>
              </a:defRPr>
            </a:lvl1pPr>
          </a:lstStyle>
          <a:p>
            <a:pPr fontAlgn="base">
              <a:spcBef>
                <a:spcPct val="0"/>
              </a:spcBef>
              <a:spcAft>
                <a:spcPct val="0"/>
              </a:spcAft>
            </a:pPr>
            <a:fld id="{F20C4A20-CFD0-4BDA-A368-EE78D4254FBA}" type="datetime1">
              <a:rPr lang="en-US" altLang="ja-JP" smtClean="0">
                <a:solidFill>
                  <a:prstClr val="black">
                    <a:tint val="75000"/>
                  </a:prstClr>
                </a:solidFill>
                <a:latin typeface="Times New Roman" pitchFamily="18" charset="0"/>
              </a:rPr>
              <a:pPr fontAlgn="base">
                <a:spcBef>
                  <a:spcPct val="0"/>
                </a:spcBef>
                <a:spcAft>
                  <a:spcPct val="0"/>
                </a:spcAft>
              </a:pPr>
              <a:t>4/28/2022</a:t>
            </a:fld>
            <a:endParaRPr lang="ja-JP" altLang="en-US">
              <a:solidFill>
                <a:prstClr val="black">
                  <a:tint val="75000"/>
                </a:prstClr>
              </a:solidFill>
              <a:latin typeface="Times New Roman" pitchFamily="18" charset="0"/>
            </a:endParaRPr>
          </a:p>
        </p:txBody>
      </p:sp>
      <p:sp>
        <p:nvSpPr>
          <p:cNvPr id="5" name="Footer Placeholder 4"/>
          <p:cNvSpPr>
            <a:spLocks noGrp="1"/>
          </p:cNvSpPr>
          <p:nvPr>
            <p:ph type="ftr" sz="quarter" idx="3"/>
          </p:nvPr>
        </p:nvSpPr>
        <p:spPr>
          <a:xfrm>
            <a:off x="3281364" y="6356352"/>
            <a:ext cx="3343275" cy="365125"/>
          </a:xfrm>
          <a:prstGeom prst="rect">
            <a:avLst/>
          </a:prstGeom>
        </p:spPr>
        <p:txBody>
          <a:bodyPr vert="horz" lIns="91440" tIns="45720" rIns="91440" bIns="45720" rtlCol="0" anchor="ctr"/>
          <a:lstStyle>
            <a:lvl1pPr algn="ctr">
              <a:defRPr sz="1189">
                <a:solidFill>
                  <a:schemeClr val="tx1">
                    <a:tint val="75000"/>
                  </a:schemeClr>
                </a:solidFill>
              </a:defRPr>
            </a:lvl1pPr>
          </a:lstStyle>
          <a:p>
            <a:pPr fontAlgn="base">
              <a:spcBef>
                <a:spcPct val="0"/>
              </a:spcBef>
              <a:spcAft>
                <a:spcPct val="0"/>
              </a:spcAft>
            </a:pPr>
            <a:endParaRPr lang="ja-JP" altLang="en-US">
              <a:solidFill>
                <a:prstClr val="black">
                  <a:tint val="75000"/>
                </a:prstClr>
              </a:solidFill>
              <a:latin typeface="Times New Roman" pitchFamily="18" charset="0"/>
            </a:endParaRPr>
          </a:p>
        </p:txBody>
      </p:sp>
      <p:sp>
        <p:nvSpPr>
          <p:cNvPr id="6" name="Slide Number Placeholder 5"/>
          <p:cNvSpPr>
            <a:spLocks noGrp="1"/>
          </p:cNvSpPr>
          <p:nvPr>
            <p:ph type="sldNum" sz="quarter" idx="4"/>
          </p:nvPr>
        </p:nvSpPr>
        <p:spPr>
          <a:xfrm>
            <a:off x="7677151" y="6492876"/>
            <a:ext cx="2228850" cy="365125"/>
          </a:xfrm>
          <a:prstGeom prst="rect">
            <a:avLst/>
          </a:prstGeom>
        </p:spPr>
        <p:txBody>
          <a:bodyPr vert="horz" lIns="91440" tIns="45720" rIns="91440" bIns="45720" rtlCol="0" anchor="ctr"/>
          <a:lstStyle>
            <a:lvl1pPr algn="r">
              <a:defRPr sz="1386">
                <a:solidFill>
                  <a:schemeClr val="tx1"/>
                </a:solidFill>
                <a:latin typeface="Arial" panose="020B0604020202020204" pitchFamily="34" charset="0"/>
                <a:ea typeface="ＤＨＰ特太ゴシック体" panose="020B0500000000000000" pitchFamily="50" charset="-128"/>
                <a:cs typeface="Arial" panose="020B0604020202020204" pitchFamily="34" charset="0"/>
              </a:defRPr>
            </a:lvl1pPr>
          </a:lstStyle>
          <a:p>
            <a:pPr fontAlgn="base">
              <a:spcBef>
                <a:spcPct val="0"/>
              </a:spcBef>
              <a:spcAft>
                <a:spcPct val="0"/>
              </a:spcAft>
            </a:pPr>
            <a:fld id="{BDDEF4D0-0A7B-4F48-AE33-40925C4D92A6}" type="slidenum">
              <a:rPr lang="ja-JP" altLang="en-US" smtClean="0">
                <a:solidFill>
                  <a:prstClr val="black"/>
                </a:solidFill>
              </a:rPr>
              <a:pPr fontAlgn="base">
                <a:spcBef>
                  <a:spcPct val="0"/>
                </a:spcBef>
                <a:spcAft>
                  <a:spcPct val="0"/>
                </a:spcAft>
              </a:pPr>
              <a:t>‹#›</a:t>
            </a:fld>
            <a:endParaRPr lang="ja-JP" altLang="en-US">
              <a:solidFill>
                <a:prstClr val="black"/>
              </a:solidFill>
            </a:endParaRPr>
          </a:p>
        </p:txBody>
      </p:sp>
    </p:spTree>
    <p:extLst>
      <p:ext uri="{BB962C8B-B14F-4D97-AF65-F5344CB8AC3E}">
        <p14:creationId xmlns:p14="http://schemas.microsoft.com/office/powerpoint/2010/main" val="2093353978"/>
      </p:ext>
    </p:extLst>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 id="2147484046" r:id="rId12"/>
    <p:sldLayoutId id="2147484047" r:id="rId13"/>
    <p:sldLayoutId id="2147484048" r:id="rId14"/>
  </p:sldLayoutIdLst>
  <p:hf hdr="0" ftr="0" dt="0"/>
  <p:txStyles>
    <p:titleStyle>
      <a:lvl1pPr algn="ctr" defTabSz="905694" rtl="0" eaLnBrk="1" latinLnBrk="0" hangingPunct="1">
        <a:lnSpc>
          <a:spcPct val="90000"/>
        </a:lnSpc>
        <a:spcBef>
          <a:spcPct val="0"/>
        </a:spcBef>
        <a:buNone/>
        <a:defRPr kumimoji="1" sz="1783" kern="1200">
          <a:solidFill>
            <a:schemeClr val="tx1"/>
          </a:solidFill>
          <a:latin typeface="ＤＨＰ特太ゴシック体" panose="020B0500000000000000" pitchFamily="50" charset="-128"/>
          <a:ea typeface="ＤＨＰ特太ゴシック体" panose="020B0500000000000000" pitchFamily="50" charset="-128"/>
          <a:cs typeface="+mj-cs"/>
        </a:defRPr>
      </a:lvl1pPr>
    </p:titleStyle>
    <p:bodyStyle>
      <a:lvl1pPr marL="226424" indent="-226424" algn="l" defTabSz="905694" rtl="0" eaLnBrk="1" latinLnBrk="0" hangingPunct="1">
        <a:lnSpc>
          <a:spcPct val="90000"/>
        </a:lnSpc>
        <a:spcBef>
          <a:spcPts val="991"/>
        </a:spcBef>
        <a:buFont typeface="Arial" panose="020B0604020202020204" pitchFamily="34" charset="0"/>
        <a:buChar char="•"/>
        <a:defRPr kumimoji="1" sz="2773" kern="1200">
          <a:solidFill>
            <a:schemeClr val="tx1"/>
          </a:solidFill>
          <a:latin typeface="+mn-lt"/>
          <a:ea typeface="+mn-ea"/>
          <a:cs typeface="+mn-cs"/>
        </a:defRPr>
      </a:lvl1pPr>
      <a:lvl2pPr marL="679271" indent="-226424" algn="l" defTabSz="905694" rtl="0" eaLnBrk="1" latinLnBrk="0" hangingPunct="1">
        <a:lnSpc>
          <a:spcPct val="90000"/>
        </a:lnSpc>
        <a:spcBef>
          <a:spcPts val="495"/>
        </a:spcBef>
        <a:buFont typeface="Arial" panose="020B0604020202020204" pitchFamily="34" charset="0"/>
        <a:buChar char="•"/>
        <a:defRPr kumimoji="1" sz="2377" kern="1200">
          <a:solidFill>
            <a:schemeClr val="tx1"/>
          </a:solidFill>
          <a:latin typeface="+mn-lt"/>
          <a:ea typeface="+mn-ea"/>
          <a:cs typeface="+mn-cs"/>
        </a:defRPr>
      </a:lvl2pPr>
      <a:lvl3pPr marL="1132118" indent="-226424" algn="l" defTabSz="905694" rtl="0" eaLnBrk="1" latinLnBrk="0" hangingPunct="1">
        <a:lnSpc>
          <a:spcPct val="90000"/>
        </a:lnSpc>
        <a:spcBef>
          <a:spcPts val="495"/>
        </a:spcBef>
        <a:buFont typeface="Arial" panose="020B0604020202020204" pitchFamily="34" charset="0"/>
        <a:buChar char="•"/>
        <a:defRPr kumimoji="1" sz="1981" kern="1200">
          <a:solidFill>
            <a:schemeClr val="tx1"/>
          </a:solidFill>
          <a:latin typeface="+mn-lt"/>
          <a:ea typeface="+mn-ea"/>
          <a:cs typeface="+mn-cs"/>
        </a:defRPr>
      </a:lvl3pPr>
      <a:lvl4pPr marL="1584965"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4pPr>
      <a:lvl5pPr marL="2037811"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5pPr>
      <a:lvl6pPr marL="2490658"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6pPr>
      <a:lvl7pPr marL="2943505"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7pPr>
      <a:lvl8pPr marL="3396352"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8pPr>
      <a:lvl9pPr marL="3849199"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9pPr>
    </p:bodyStyle>
    <p:otherStyle>
      <a:defPPr>
        <a:defRPr lang="en-US"/>
      </a:defPPr>
      <a:lvl1pPr marL="0" algn="l" defTabSz="905694" rtl="0" eaLnBrk="1" latinLnBrk="0" hangingPunct="1">
        <a:defRPr kumimoji="1" sz="1783" kern="1200">
          <a:solidFill>
            <a:schemeClr val="tx1"/>
          </a:solidFill>
          <a:latin typeface="+mn-lt"/>
          <a:ea typeface="+mn-ea"/>
          <a:cs typeface="+mn-cs"/>
        </a:defRPr>
      </a:lvl1pPr>
      <a:lvl2pPr marL="452847" algn="l" defTabSz="905694" rtl="0" eaLnBrk="1" latinLnBrk="0" hangingPunct="1">
        <a:defRPr kumimoji="1" sz="1783" kern="1200">
          <a:solidFill>
            <a:schemeClr val="tx1"/>
          </a:solidFill>
          <a:latin typeface="+mn-lt"/>
          <a:ea typeface="+mn-ea"/>
          <a:cs typeface="+mn-cs"/>
        </a:defRPr>
      </a:lvl2pPr>
      <a:lvl3pPr marL="905694" algn="l" defTabSz="905694" rtl="0" eaLnBrk="1" latinLnBrk="0" hangingPunct="1">
        <a:defRPr kumimoji="1" sz="1783" kern="1200">
          <a:solidFill>
            <a:schemeClr val="tx1"/>
          </a:solidFill>
          <a:latin typeface="+mn-lt"/>
          <a:ea typeface="+mn-ea"/>
          <a:cs typeface="+mn-cs"/>
        </a:defRPr>
      </a:lvl3pPr>
      <a:lvl4pPr marL="1358541" algn="l" defTabSz="905694" rtl="0" eaLnBrk="1" latinLnBrk="0" hangingPunct="1">
        <a:defRPr kumimoji="1" sz="1783" kern="1200">
          <a:solidFill>
            <a:schemeClr val="tx1"/>
          </a:solidFill>
          <a:latin typeface="+mn-lt"/>
          <a:ea typeface="+mn-ea"/>
          <a:cs typeface="+mn-cs"/>
        </a:defRPr>
      </a:lvl4pPr>
      <a:lvl5pPr marL="1811388" algn="l" defTabSz="905694" rtl="0" eaLnBrk="1" latinLnBrk="0" hangingPunct="1">
        <a:defRPr kumimoji="1" sz="1783" kern="1200">
          <a:solidFill>
            <a:schemeClr val="tx1"/>
          </a:solidFill>
          <a:latin typeface="+mn-lt"/>
          <a:ea typeface="+mn-ea"/>
          <a:cs typeface="+mn-cs"/>
        </a:defRPr>
      </a:lvl5pPr>
      <a:lvl6pPr marL="2264234" algn="l" defTabSz="905694" rtl="0" eaLnBrk="1" latinLnBrk="0" hangingPunct="1">
        <a:defRPr kumimoji="1" sz="1783" kern="1200">
          <a:solidFill>
            <a:schemeClr val="tx1"/>
          </a:solidFill>
          <a:latin typeface="+mn-lt"/>
          <a:ea typeface="+mn-ea"/>
          <a:cs typeface="+mn-cs"/>
        </a:defRPr>
      </a:lvl6pPr>
      <a:lvl7pPr marL="2717081" algn="l" defTabSz="905694" rtl="0" eaLnBrk="1" latinLnBrk="0" hangingPunct="1">
        <a:defRPr kumimoji="1" sz="1783" kern="1200">
          <a:solidFill>
            <a:schemeClr val="tx1"/>
          </a:solidFill>
          <a:latin typeface="+mn-lt"/>
          <a:ea typeface="+mn-ea"/>
          <a:cs typeface="+mn-cs"/>
        </a:defRPr>
      </a:lvl7pPr>
      <a:lvl8pPr marL="3169929" algn="l" defTabSz="905694" rtl="0" eaLnBrk="1" latinLnBrk="0" hangingPunct="1">
        <a:defRPr kumimoji="1" sz="1783" kern="1200">
          <a:solidFill>
            <a:schemeClr val="tx1"/>
          </a:solidFill>
          <a:latin typeface="+mn-lt"/>
          <a:ea typeface="+mn-ea"/>
          <a:cs typeface="+mn-cs"/>
        </a:defRPr>
      </a:lvl8pPr>
      <a:lvl9pPr marL="3622776" algn="l" defTabSz="905694" rtl="0" eaLnBrk="1" latinLnBrk="0" hangingPunct="1">
        <a:defRPr kumimoji="1" sz="178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95301" y="274638"/>
            <a:ext cx="8915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4099" name="Rectangle 3"/>
          <p:cNvSpPr>
            <a:spLocks noGrp="1" noChangeArrowheads="1"/>
          </p:cNvSpPr>
          <p:nvPr>
            <p:ph type="body" idx="1"/>
          </p:nvPr>
        </p:nvSpPr>
        <p:spPr bwMode="auto">
          <a:xfrm>
            <a:off x="495301" y="1600204"/>
            <a:ext cx="89154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9012" name="Rectangle 4"/>
          <p:cNvSpPr>
            <a:spLocks noGrp="1" noChangeArrowheads="1"/>
          </p:cNvSpPr>
          <p:nvPr>
            <p:ph type="dt" sz="half" idx="2"/>
          </p:nvPr>
        </p:nvSpPr>
        <p:spPr bwMode="auto">
          <a:xfrm>
            <a:off x="495300" y="6245226"/>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367">
                <a:solidFill>
                  <a:srgbClr val="000000"/>
                </a:solidFill>
                <a:latin typeface="Arial" charset="0"/>
                <a:ea typeface="ＭＳ Ｐゴシック" charset="-128"/>
              </a:defRPr>
            </a:lvl1pPr>
          </a:lstStyle>
          <a:p>
            <a:pPr defTabSz="892741" fontAlgn="base">
              <a:spcBef>
                <a:spcPct val="0"/>
              </a:spcBef>
              <a:spcAft>
                <a:spcPct val="0"/>
              </a:spcAft>
              <a:defRPr/>
            </a:pPr>
            <a:endParaRPr lang="en-US" altLang="ja-JP"/>
          </a:p>
        </p:txBody>
      </p:sp>
      <p:sp>
        <p:nvSpPr>
          <p:cNvPr id="299013" name="Rectangle 5"/>
          <p:cNvSpPr>
            <a:spLocks noGrp="1" noChangeArrowheads="1"/>
          </p:cNvSpPr>
          <p:nvPr>
            <p:ph type="ftr" sz="quarter" idx="3"/>
          </p:nvPr>
        </p:nvSpPr>
        <p:spPr bwMode="auto">
          <a:xfrm>
            <a:off x="3384551" y="6245226"/>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367">
                <a:solidFill>
                  <a:srgbClr val="000000"/>
                </a:solidFill>
                <a:latin typeface="Arial" charset="0"/>
                <a:ea typeface="ＭＳ Ｐゴシック" charset="-128"/>
              </a:defRPr>
            </a:lvl1pPr>
          </a:lstStyle>
          <a:p>
            <a:pPr defTabSz="892741" fontAlgn="base">
              <a:spcBef>
                <a:spcPct val="0"/>
              </a:spcBef>
              <a:spcAft>
                <a:spcPct val="0"/>
              </a:spcAft>
              <a:defRPr/>
            </a:pPr>
            <a:endParaRPr lang="en-US" altLang="ja-JP"/>
          </a:p>
        </p:txBody>
      </p:sp>
    </p:spTree>
    <p:extLst>
      <p:ext uri="{BB962C8B-B14F-4D97-AF65-F5344CB8AC3E}">
        <p14:creationId xmlns:p14="http://schemas.microsoft.com/office/powerpoint/2010/main" val="1296802423"/>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 id="2147484075" r:id="rId12"/>
    <p:sldLayoutId id="2147484077" r:id="rId13"/>
    <p:sldLayoutId id="2147484080" r:id="rId14"/>
    <p:sldLayoutId id="2147484081" r:id="rId15"/>
    <p:sldLayoutId id="2147484082" r:id="rId16"/>
  </p:sldLayoutIdLst>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hf hdr="0" ftr="0" dt="0"/>
  <p:txStyles>
    <p:titleStyle>
      <a:lvl1pPr algn="ctr" rtl="0" eaLnBrk="0" fontAlgn="base" hangingPunct="0">
        <a:spcBef>
          <a:spcPct val="0"/>
        </a:spcBef>
        <a:spcAft>
          <a:spcPct val="0"/>
        </a:spcAft>
        <a:defRPr kumimoji="1" sz="4295">
          <a:solidFill>
            <a:schemeClr val="tx2"/>
          </a:solidFill>
          <a:latin typeface="+mj-lt"/>
          <a:ea typeface="+mj-ea"/>
          <a:cs typeface="+mj-cs"/>
        </a:defRPr>
      </a:lvl1pPr>
      <a:lvl2pPr algn="ctr" rtl="0" eaLnBrk="0" fontAlgn="base" hangingPunct="0">
        <a:spcBef>
          <a:spcPct val="0"/>
        </a:spcBef>
        <a:spcAft>
          <a:spcPct val="0"/>
        </a:spcAft>
        <a:defRPr kumimoji="1" sz="4295">
          <a:solidFill>
            <a:schemeClr val="tx2"/>
          </a:solidFill>
          <a:latin typeface="Arial" charset="0"/>
          <a:ea typeface="ＭＳ Ｐゴシック" charset="-128"/>
        </a:defRPr>
      </a:lvl2pPr>
      <a:lvl3pPr algn="ctr" rtl="0" eaLnBrk="0" fontAlgn="base" hangingPunct="0">
        <a:spcBef>
          <a:spcPct val="0"/>
        </a:spcBef>
        <a:spcAft>
          <a:spcPct val="0"/>
        </a:spcAft>
        <a:defRPr kumimoji="1" sz="4295">
          <a:solidFill>
            <a:schemeClr val="tx2"/>
          </a:solidFill>
          <a:latin typeface="Arial" charset="0"/>
          <a:ea typeface="ＭＳ Ｐゴシック" charset="-128"/>
        </a:defRPr>
      </a:lvl3pPr>
      <a:lvl4pPr algn="ctr" rtl="0" eaLnBrk="0" fontAlgn="base" hangingPunct="0">
        <a:spcBef>
          <a:spcPct val="0"/>
        </a:spcBef>
        <a:spcAft>
          <a:spcPct val="0"/>
        </a:spcAft>
        <a:defRPr kumimoji="1" sz="4295">
          <a:solidFill>
            <a:schemeClr val="tx2"/>
          </a:solidFill>
          <a:latin typeface="Arial" charset="0"/>
          <a:ea typeface="ＭＳ Ｐゴシック" charset="-128"/>
        </a:defRPr>
      </a:lvl4pPr>
      <a:lvl5pPr algn="ctr" rtl="0" eaLnBrk="0" fontAlgn="base" hangingPunct="0">
        <a:spcBef>
          <a:spcPct val="0"/>
        </a:spcBef>
        <a:spcAft>
          <a:spcPct val="0"/>
        </a:spcAft>
        <a:defRPr kumimoji="1" sz="4295">
          <a:solidFill>
            <a:schemeClr val="tx2"/>
          </a:solidFill>
          <a:latin typeface="Arial" charset="0"/>
          <a:ea typeface="ＭＳ Ｐゴシック" charset="-128"/>
        </a:defRPr>
      </a:lvl5pPr>
      <a:lvl6pPr marL="446371" algn="ctr" rtl="0" fontAlgn="base">
        <a:spcBef>
          <a:spcPct val="0"/>
        </a:spcBef>
        <a:spcAft>
          <a:spcPct val="0"/>
        </a:spcAft>
        <a:defRPr kumimoji="1" sz="4295">
          <a:solidFill>
            <a:schemeClr val="tx2"/>
          </a:solidFill>
          <a:latin typeface="Arial" charset="0"/>
          <a:ea typeface="ＭＳ Ｐゴシック" charset="-128"/>
        </a:defRPr>
      </a:lvl6pPr>
      <a:lvl7pPr marL="892741" algn="ctr" rtl="0" fontAlgn="base">
        <a:spcBef>
          <a:spcPct val="0"/>
        </a:spcBef>
        <a:spcAft>
          <a:spcPct val="0"/>
        </a:spcAft>
        <a:defRPr kumimoji="1" sz="4295">
          <a:solidFill>
            <a:schemeClr val="tx2"/>
          </a:solidFill>
          <a:latin typeface="Arial" charset="0"/>
          <a:ea typeface="ＭＳ Ｐゴシック" charset="-128"/>
        </a:defRPr>
      </a:lvl7pPr>
      <a:lvl8pPr marL="1339112" algn="ctr" rtl="0" fontAlgn="base">
        <a:spcBef>
          <a:spcPct val="0"/>
        </a:spcBef>
        <a:spcAft>
          <a:spcPct val="0"/>
        </a:spcAft>
        <a:defRPr kumimoji="1" sz="4295">
          <a:solidFill>
            <a:schemeClr val="tx2"/>
          </a:solidFill>
          <a:latin typeface="Arial" charset="0"/>
          <a:ea typeface="ＭＳ Ｐゴシック" charset="-128"/>
        </a:defRPr>
      </a:lvl8pPr>
      <a:lvl9pPr marL="1785483" algn="ctr" rtl="0" fontAlgn="base">
        <a:spcBef>
          <a:spcPct val="0"/>
        </a:spcBef>
        <a:spcAft>
          <a:spcPct val="0"/>
        </a:spcAft>
        <a:defRPr kumimoji="1" sz="4295">
          <a:solidFill>
            <a:schemeClr val="tx2"/>
          </a:solidFill>
          <a:latin typeface="Arial" charset="0"/>
          <a:ea typeface="ＭＳ Ｐゴシック" charset="-128"/>
        </a:defRPr>
      </a:lvl9pPr>
    </p:titleStyle>
    <p:bodyStyle>
      <a:lvl1pPr marL="334778" indent="-334778" algn="l" rtl="0" eaLnBrk="0" fontAlgn="base" hangingPunct="0">
        <a:spcBef>
          <a:spcPct val="20000"/>
        </a:spcBef>
        <a:spcAft>
          <a:spcPct val="0"/>
        </a:spcAft>
        <a:buChar char="•"/>
        <a:defRPr kumimoji="1" sz="3124">
          <a:solidFill>
            <a:schemeClr val="tx1"/>
          </a:solidFill>
          <a:latin typeface="+mn-lt"/>
          <a:ea typeface="+mn-ea"/>
          <a:cs typeface="+mn-cs"/>
        </a:defRPr>
      </a:lvl1pPr>
      <a:lvl2pPr marL="725352" indent="-278982" algn="l" rtl="0" eaLnBrk="0" fontAlgn="base" hangingPunct="0">
        <a:spcBef>
          <a:spcPct val="20000"/>
        </a:spcBef>
        <a:spcAft>
          <a:spcPct val="0"/>
        </a:spcAft>
        <a:buChar char="–"/>
        <a:defRPr kumimoji="1" sz="2733">
          <a:solidFill>
            <a:schemeClr val="tx1"/>
          </a:solidFill>
          <a:latin typeface="+mn-lt"/>
          <a:ea typeface="+mn-ea"/>
        </a:defRPr>
      </a:lvl2pPr>
      <a:lvl3pPr marL="1115927" indent="-223186" algn="l" rtl="0" eaLnBrk="0" fontAlgn="base" hangingPunct="0">
        <a:spcBef>
          <a:spcPct val="20000"/>
        </a:spcBef>
        <a:spcAft>
          <a:spcPct val="0"/>
        </a:spcAft>
        <a:buChar char="•"/>
        <a:defRPr kumimoji="1" sz="2344">
          <a:solidFill>
            <a:schemeClr val="tx1"/>
          </a:solidFill>
          <a:latin typeface="+mn-lt"/>
          <a:ea typeface="+mn-ea"/>
        </a:defRPr>
      </a:lvl3pPr>
      <a:lvl4pPr marL="1562298" indent="-223186" algn="l" rtl="0" eaLnBrk="0" fontAlgn="base" hangingPunct="0">
        <a:spcBef>
          <a:spcPct val="20000"/>
        </a:spcBef>
        <a:spcAft>
          <a:spcPct val="0"/>
        </a:spcAft>
        <a:buChar char="–"/>
        <a:defRPr kumimoji="1" sz="1953">
          <a:solidFill>
            <a:schemeClr val="tx1"/>
          </a:solidFill>
          <a:latin typeface="+mn-lt"/>
          <a:ea typeface="+mn-ea"/>
        </a:defRPr>
      </a:lvl4pPr>
      <a:lvl5pPr marL="2008669" indent="-223186" algn="l" rtl="0" eaLnBrk="0" fontAlgn="base" hangingPunct="0">
        <a:spcBef>
          <a:spcPct val="20000"/>
        </a:spcBef>
        <a:spcAft>
          <a:spcPct val="0"/>
        </a:spcAft>
        <a:buChar char="»"/>
        <a:defRPr kumimoji="1" sz="1953">
          <a:solidFill>
            <a:schemeClr val="tx1"/>
          </a:solidFill>
          <a:latin typeface="+mn-lt"/>
          <a:ea typeface="+mn-ea"/>
        </a:defRPr>
      </a:lvl5pPr>
      <a:lvl6pPr marL="2455039" indent="-223186" algn="l" rtl="0" fontAlgn="base">
        <a:spcBef>
          <a:spcPct val="20000"/>
        </a:spcBef>
        <a:spcAft>
          <a:spcPct val="0"/>
        </a:spcAft>
        <a:buChar char="»"/>
        <a:defRPr kumimoji="1" sz="1953">
          <a:solidFill>
            <a:schemeClr val="tx1"/>
          </a:solidFill>
          <a:latin typeface="+mn-lt"/>
          <a:ea typeface="+mn-ea"/>
        </a:defRPr>
      </a:lvl6pPr>
      <a:lvl7pPr marL="2901410" indent="-223186" algn="l" rtl="0" fontAlgn="base">
        <a:spcBef>
          <a:spcPct val="20000"/>
        </a:spcBef>
        <a:spcAft>
          <a:spcPct val="0"/>
        </a:spcAft>
        <a:buChar char="»"/>
        <a:defRPr kumimoji="1" sz="1953">
          <a:solidFill>
            <a:schemeClr val="tx1"/>
          </a:solidFill>
          <a:latin typeface="+mn-lt"/>
          <a:ea typeface="+mn-ea"/>
        </a:defRPr>
      </a:lvl7pPr>
      <a:lvl8pPr marL="3347781" indent="-223186" algn="l" rtl="0" fontAlgn="base">
        <a:spcBef>
          <a:spcPct val="20000"/>
        </a:spcBef>
        <a:spcAft>
          <a:spcPct val="0"/>
        </a:spcAft>
        <a:buChar char="»"/>
        <a:defRPr kumimoji="1" sz="1953">
          <a:solidFill>
            <a:schemeClr val="tx1"/>
          </a:solidFill>
          <a:latin typeface="+mn-lt"/>
          <a:ea typeface="+mn-ea"/>
        </a:defRPr>
      </a:lvl8pPr>
      <a:lvl9pPr marL="3794151" indent="-223186" algn="l" rtl="0" fontAlgn="base">
        <a:spcBef>
          <a:spcPct val="20000"/>
        </a:spcBef>
        <a:spcAft>
          <a:spcPct val="0"/>
        </a:spcAft>
        <a:buChar char="»"/>
        <a:defRPr kumimoji="1" sz="1953">
          <a:solidFill>
            <a:schemeClr val="tx1"/>
          </a:solidFill>
          <a:latin typeface="+mn-lt"/>
          <a:ea typeface="+mn-ea"/>
        </a:defRPr>
      </a:lvl9pPr>
    </p:bodyStyle>
    <p:otherStyle>
      <a:defPPr>
        <a:defRPr lang="ja-JP"/>
      </a:defPPr>
      <a:lvl1pPr marL="0" algn="l" defTabSz="892741" rtl="0" eaLnBrk="1" latinLnBrk="0" hangingPunct="1">
        <a:defRPr kumimoji="1" sz="1757" kern="1200">
          <a:solidFill>
            <a:schemeClr val="tx1"/>
          </a:solidFill>
          <a:latin typeface="+mn-lt"/>
          <a:ea typeface="+mn-ea"/>
          <a:cs typeface="+mn-cs"/>
        </a:defRPr>
      </a:lvl1pPr>
      <a:lvl2pPr marL="446371" algn="l" defTabSz="892741" rtl="0" eaLnBrk="1" latinLnBrk="0" hangingPunct="1">
        <a:defRPr kumimoji="1" sz="1757" kern="1200">
          <a:solidFill>
            <a:schemeClr val="tx1"/>
          </a:solidFill>
          <a:latin typeface="+mn-lt"/>
          <a:ea typeface="+mn-ea"/>
          <a:cs typeface="+mn-cs"/>
        </a:defRPr>
      </a:lvl2pPr>
      <a:lvl3pPr marL="892741" algn="l" defTabSz="892741" rtl="0" eaLnBrk="1" latinLnBrk="0" hangingPunct="1">
        <a:defRPr kumimoji="1" sz="1757" kern="1200">
          <a:solidFill>
            <a:schemeClr val="tx1"/>
          </a:solidFill>
          <a:latin typeface="+mn-lt"/>
          <a:ea typeface="+mn-ea"/>
          <a:cs typeface="+mn-cs"/>
        </a:defRPr>
      </a:lvl3pPr>
      <a:lvl4pPr marL="1339112" algn="l" defTabSz="892741" rtl="0" eaLnBrk="1" latinLnBrk="0" hangingPunct="1">
        <a:defRPr kumimoji="1" sz="1757" kern="1200">
          <a:solidFill>
            <a:schemeClr val="tx1"/>
          </a:solidFill>
          <a:latin typeface="+mn-lt"/>
          <a:ea typeface="+mn-ea"/>
          <a:cs typeface="+mn-cs"/>
        </a:defRPr>
      </a:lvl4pPr>
      <a:lvl5pPr marL="1785483" algn="l" defTabSz="892741" rtl="0" eaLnBrk="1" latinLnBrk="0" hangingPunct="1">
        <a:defRPr kumimoji="1" sz="1757" kern="1200">
          <a:solidFill>
            <a:schemeClr val="tx1"/>
          </a:solidFill>
          <a:latin typeface="+mn-lt"/>
          <a:ea typeface="+mn-ea"/>
          <a:cs typeface="+mn-cs"/>
        </a:defRPr>
      </a:lvl5pPr>
      <a:lvl6pPr marL="2231853" algn="l" defTabSz="892741" rtl="0" eaLnBrk="1" latinLnBrk="0" hangingPunct="1">
        <a:defRPr kumimoji="1" sz="1757" kern="1200">
          <a:solidFill>
            <a:schemeClr val="tx1"/>
          </a:solidFill>
          <a:latin typeface="+mn-lt"/>
          <a:ea typeface="+mn-ea"/>
          <a:cs typeface="+mn-cs"/>
        </a:defRPr>
      </a:lvl6pPr>
      <a:lvl7pPr marL="2678224" algn="l" defTabSz="892741" rtl="0" eaLnBrk="1" latinLnBrk="0" hangingPunct="1">
        <a:defRPr kumimoji="1" sz="1757" kern="1200">
          <a:solidFill>
            <a:schemeClr val="tx1"/>
          </a:solidFill>
          <a:latin typeface="+mn-lt"/>
          <a:ea typeface="+mn-ea"/>
          <a:cs typeface="+mn-cs"/>
        </a:defRPr>
      </a:lvl7pPr>
      <a:lvl8pPr marL="3124595" algn="l" defTabSz="892741" rtl="0" eaLnBrk="1" latinLnBrk="0" hangingPunct="1">
        <a:defRPr kumimoji="1" sz="1757" kern="1200">
          <a:solidFill>
            <a:schemeClr val="tx1"/>
          </a:solidFill>
          <a:latin typeface="+mn-lt"/>
          <a:ea typeface="+mn-ea"/>
          <a:cs typeface="+mn-cs"/>
        </a:defRPr>
      </a:lvl8pPr>
      <a:lvl9pPr marL="3570965" algn="l" defTabSz="892741" rtl="0" eaLnBrk="1" latinLnBrk="0" hangingPunct="1">
        <a:defRPr kumimoji="1" sz="1757"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11" y="274637"/>
            <a:ext cx="8915400" cy="1143000"/>
          </a:xfrm>
          <a:prstGeom prst="rect">
            <a:avLst/>
          </a:prstGeom>
        </p:spPr>
        <p:txBody>
          <a:bodyPr vert="horz" lIns="90485" tIns="45242" rIns="90485" bIns="45242"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11" y="1600224"/>
            <a:ext cx="8915400" cy="4525963"/>
          </a:xfrm>
          <a:prstGeom prst="rect">
            <a:avLst/>
          </a:prstGeom>
        </p:spPr>
        <p:txBody>
          <a:bodyPr vert="horz" lIns="90485" tIns="45242" rIns="90485" bIns="45242"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11" y="6356534"/>
            <a:ext cx="2311400" cy="365125"/>
          </a:xfrm>
          <a:prstGeom prst="rect">
            <a:avLst/>
          </a:prstGeom>
        </p:spPr>
        <p:txBody>
          <a:bodyPr vert="horz" lIns="90485" tIns="45242" rIns="90485" bIns="45242" rtlCol="0" anchor="ctr"/>
          <a:lstStyle>
            <a:lvl1pPr algn="l">
              <a:defRPr sz="1200">
                <a:solidFill>
                  <a:schemeClr val="tx1">
                    <a:tint val="75000"/>
                  </a:schemeClr>
                </a:solidFill>
              </a:defRPr>
            </a:lvl1pPr>
          </a:lstStyle>
          <a:p>
            <a:pPr fontAlgn="base">
              <a:spcBef>
                <a:spcPct val="0"/>
              </a:spcBef>
              <a:spcAft>
                <a:spcPct val="0"/>
              </a:spcAft>
            </a:pPr>
            <a:endParaRPr lang="ja-JP" altLang="en-US">
              <a:solidFill>
                <a:prstClr val="black">
                  <a:tint val="75000"/>
                </a:prstClr>
              </a:solidFill>
              <a:latin typeface="Arial" charset="0"/>
            </a:endParaRPr>
          </a:p>
        </p:txBody>
      </p:sp>
      <p:sp>
        <p:nvSpPr>
          <p:cNvPr id="5" name="フッター プレースホルダー 4"/>
          <p:cNvSpPr>
            <a:spLocks noGrp="1"/>
          </p:cNvSpPr>
          <p:nvPr>
            <p:ph type="ftr" sz="quarter" idx="3"/>
          </p:nvPr>
        </p:nvSpPr>
        <p:spPr>
          <a:xfrm>
            <a:off x="3384558" y="6356534"/>
            <a:ext cx="3136900" cy="365125"/>
          </a:xfrm>
          <a:prstGeom prst="rect">
            <a:avLst/>
          </a:prstGeom>
        </p:spPr>
        <p:txBody>
          <a:bodyPr vert="horz" lIns="90485" tIns="45242" rIns="90485" bIns="45242" rtlCol="0" anchor="ctr"/>
          <a:lstStyle>
            <a:lvl1pPr algn="ctr">
              <a:defRPr sz="1200">
                <a:solidFill>
                  <a:schemeClr val="tx1">
                    <a:tint val="75000"/>
                  </a:schemeClr>
                </a:solidFill>
              </a:defRPr>
            </a:lvl1pPr>
          </a:lstStyle>
          <a:p>
            <a:pPr fontAlgn="base">
              <a:spcBef>
                <a:spcPct val="0"/>
              </a:spcBef>
              <a:spcAft>
                <a:spcPct val="0"/>
              </a:spcAft>
            </a:pPr>
            <a:endParaRPr lang="ja-JP" altLang="en-US">
              <a:solidFill>
                <a:prstClr val="black">
                  <a:tint val="75000"/>
                </a:prstClr>
              </a:solidFill>
              <a:latin typeface="Arial" charset="0"/>
            </a:endParaRPr>
          </a:p>
        </p:txBody>
      </p:sp>
      <p:sp>
        <p:nvSpPr>
          <p:cNvPr id="6" name="スライド番号プレースホルダー 5"/>
          <p:cNvSpPr>
            <a:spLocks noGrp="1"/>
          </p:cNvSpPr>
          <p:nvPr>
            <p:ph type="sldNum" sz="quarter" idx="4"/>
          </p:nvPr>
        </p:nvSpPr>
        <p:spPr>
          <a:xfrm>
            <a:off x="7099301" y="6356534"/>
            <a:ext cx="2311400" cy="365125"/>
          </a:xfrm>
          <a:prstGeom prst="rect">
            <a:avLst/>
          </a:prstGeom>
        </p:spPr>
        <p:txBody>
          <a:bodyPr vert="horz" lIns="90485" tIns="45242" rIns="90485" bIns="45242" rtlCol="0" anchor="ctr"/>
          <a:lstStyle>
            <a:lvl1pPr algn="r">
              <a:defRPr sz="1200">
                <a:solidFill>
                  <a:schemeClr val="tx1">
                    <a:tint val="75000"/>
                  </a:schemeClr>
                </a:solidFill>
              </a:defRPr>
            </a:lvl1pPr>
          </a:lstStyle>
          <a:p>
            <a:pPr fontAlgn="base">
              <a:spcBef>
                <a:spcPct val="0"/>
              </a:spcBef>
              <a:spcAft>
                <a:spcPct val="0"/>
              </a:spcAft>
            </a:pPr>
            <a:fld id="{0AD1E8BE-2227-49B1-8D14-4BC9216DB8BD}" type="slidenum">
              <a:rPr lang="ja-JP" altLang="en-US" smtClean="0">
                <a:solidFill>
                  <a:prstClr val="black">
                    <a:tint val="75000"/>
                  </a:prstClr>
                </a:solidFill>
                <a:latin typeface="Arial" charset="0"/>
              </a:rPr>
              <a:pPr fontAlgn="base">
                <a:spcBef>
                  <a:spcPct val="0"/>
                </a:spcBef>
                <a:spcAft>
                  <a:spcPct val="0"/>
                </a:spcAft>
              </a:pPr>
              <a:t>‹#›</a:t>
            </a:fld>
            <a:endParaRPr lang="ja-JP" altLang="en-US">
              <a:solidFill>
                <a:prstClr val="black">
                  <a:tint val="75000"/>
                </a:prstClr>
              </a:solidFill>
              <a:latin typeface="Arial" charset="0"/>
            </a:endParaRPr>
          </a:p>
        </p:txBody>
      </p:sp>
    </p:spTree>
    <p:extLst>
      <p:ext uri="{BB962C8B-B14F-4D97-AF65-F5344CB8AC3E}">
        <p14:creationId xmlns:p14="http://schemas.microsoft.com/office/powerpoint/2010/main" val="3675522582"/>
      </p:ext>
    </p:extLst>
  </p:cSld>
  <p:clrMap bg1="lt1" tx1="dk1" bg2="lt2" tx2="dk2" accent1="accent1" accent2="accent2" accent3="accent3" accent4="accent4" accent5="accent5" accent6="accent6" hlink="hlink" folHlink="folHlink"/>
  <p:sldLayoutIdLst>
    <p:sldLayoutId id="2147484085" r:id="rId1"/>
  </p:sldLayoutIdLst>
  <p:hf hdr="0" ftr="0" dt="0"/>
  <p:txStyles>
    <p:titleStyle>
      <a:lvl1pPr algn="ctr" defTabSz="904855" rtl="0" eaLnBrk="1" latinLnBrk="0" hangingPunct="1">
        <a:spcBef>
          <a:spcPct val="0"/>
        </a:spcBef>
        <a:buNone/>
        <a:defRPr kumimoji="1" sz="4300" kern="1200">
          <a:solidFill>
            <a:schemeClr val="tx1"/>
          </a:solidFill>
          <a:latin typeface="+mj-lt"/>
          <a:ea typeface="+mj-ea"/>
          <a:cs typeface="+mj-cs"/>
        </a:defRPr>
      </a:lvl1pPr>
    </p:titleStyle>
    <p:bodyStyle>
      <a:lvl1pPr marL="339321" indent="-339321" algn="l" defTabSz="90485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35194" indent="-282768" algn="l" defTabSz="90485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31068" indent="-226213" algn="l" defTabSz="904855" rtl="0" eaLnBrk="1" latinLnBrk="0" hangingPunct="1">
        <a:spcBef>
          <a:spcPct val="20000"/>
        </a:spcBef>
        <a:buFont typeface="Arial" pitchFamily="34" charset="0"/>
        <a:buChar char="•"/>
        <a:defRPr kumimoji="1" sz="2300" kern="1200">
          <a:solidFill>
            <a:schemeClr val="tx1"/>
          </a:solidFill>
          <a:latin typeface="+mn-lt"/>
          <a:ea typeface="+mn-ea"/>
          <a:cs typeface="+mn-cs"/>
        </a:defRPr>
      </a:lvl3pPr>
      <a:lvl4pPr marL="1583496"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35923"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488351"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40778"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393206"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45633"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4855" rtl="0" eaLnBrk="1" latinLnBrk="0" hangingPunct="1">
        <a:defRPr kumimoji="1" sz="1800" kern="1200">
          <a:solidFill>
            <a:schemeClr val="tx1"/>
          </a:solidFill>
          <a:latin typeface="+mn-lt"/>
          <a:ea typeface="+mn-ea"/>
          <a:cs typeface="+mn-cs"/>
        </a:defRPr>
      </a:lvl1pPr>
      <a:lvl2pPr marL="452427" algn="l" defTabSz="904855" rtl="0" eaLnBrk="1" latinLnBrk="0" hangingPunct="1">
        <a:defRPr kumimoji="1" sz="1800" kern="1200">
          <a:solidFill>
            <a:schemeClr val="tx1"/>
          </a:solidFill>
          <a:latin typeface="+mn-lt"/>
          <a:ea typeface="+mn-ea"/>
          <a:cs typeface="+mn-cs"/>
        </a:defRPr>
      </a:lvl2pPr>
      <a:lvl3pPr marL="904855" algn="l" defTabSz="904855" rtl="0" eaLnBrk="1" latinLnBrk="0" hangingPunct="1">
        <a:defRPr kumimoji="1" sz="1800" kern="1200">
          <a:solidFill>
            <a:schemeClr val="tx1"/>
          </a:solidFill>
          <a:latin typeface="+mn-lt"/>
          <a:ea typeface="+mn-ea"/>
          <a:cs typeface="+mn-cs"/>
        </a:defRPr>
      </a:lvl3pPr>
      <a:lvl4pPr marL="1357282" algn="l" defTabSz="904855" rtl="0" eaLnBrk="1" latinLnBrk="0" hangingPunct="1">
        <a:defRPr kumimoji="1" sz="1800" kern="1200">
          <a:solidFill>
            <a:schemeClr val="tx1"/>
          </a:solidFill>
          <a:latin typeface="+mn-lt"/>
          <a:ea typeface="+mn-ea"/>
          <a:cs typeface="+mn-cs"/>
        </a:defRPr>
      </a:lvl4pPr>
      <a:lvl5pPr marL="1809710" algn="l" defTabSz="904855" rtl="0" eaLnBrk="1" latinLnBrk="0" hangingPunct="1">
        <a:defRPr kumimoji="1" sz="1800" kern="1200">
          <a:solidFill>
            <a:schemeClr val="tx1"/>
          </a:solidFill>
          <a:latin typeface="+mn-lt"/>
          <a:ea typeface="+mn-ea"/>
          <a:cs typeface="+mn-cs"/>
        </a:defRPr>
      </a:lvl5pPr>
      <a:lvl6pPr marL="2262136" algn="l" defTabSz="904855" rtl="0" eaLnBrk="1" latinLnBrk="0" hangingPunct="1">
        <a:defRPr kumimoji="1" sz="1800" kern="1200">
          <a:solidFill>
            <a:schemeClr val="tx1"/>
          </a:solidFill>
          <a:latin typeface="+mn-lt"/>
          <a:ea typeface="+mn-ea"/>
          <a:cs typeface="+mn-cs"/>
        </a:defRPr>
      </a:lvl6pPr>
      <a:lvl7pPr marL="2714564" algn="l" defTabSz="904855" rtl="0" eaLnBrk="1" latinLnBrk="0" hangingPunct="1">
        <a:defRPr kumimoji="1" sz="1800" kern="1200">
          <a:solidFill>
            <a:schemeClr val="tx1"/>
          </a:solidFill>
          <a:latin typeface="+mn-lt"/>
          <a:ea typeface="+mn-ea"/>
          <a:cs typeface="+mn-cs"/>
        </a:defRPr>
      </a:lvl7pPr>
      <a:lvl8pPr marL="3166991" algn="l" defTabSz="904855" rtl="0" eaLnBrk="1" latinLnBrk="0" hangingPunct="1">
        <a:defRPr kumimoji="1" sz="1800" kern="1200">
          <a:solidFill>
            <a:schemeClr val="tx1"/>
          </a:solidFill>
          <a:latin typeface="+mn-lt"/>
          <a:ea typeface="+mn-ea"/>
          <a:cs typeface="+mn-cs"/>
        </a:defRPr>
      </a:lvl8pPr>
      <a:lvl9pPr marL="3619419" algn="l" defTabSz="904855"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95301" y="274638"/>
            <a:ext cx="8915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4099" name="Rectangle 3"/>
          <p:cNvSpPr>
            <a:spLocks noGrp="1" noChangeArrowheads="1"/>
          </p:cNvSpPr>
          <p:nvPr>
            <p:ph type="body" idx="1"/>
          </p:nvPr>
        </p:nvSpPr>
        <p:spPr bwMode="auto">
          <a:xfrm>
            <a:off x="495301" y="1600204"/>
            <a:ext cx="89154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9012" name="Rectangle 4"/>
          <p:cNvSpPr>
            <a:spLocks noGrp="1" noChangeArrowheads="1"/>
          </p:cNvSpPr>
          <p:nvPr>
            <p:ph type="dt" sz="half" idx="2"/>
          </p:nvPr>
        </p:nvSpPr>
        <p:spPr bwMode="auto">
          <a:xfrm>
            <a:off x="495300" y="6245226"/>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367">
                <a:solidFill>
                  <a:srgbClr val="000000"/>
                </a:solidFill>
                <a:latin typeface="Arial" charset="0"/>
                <a:ea typeface="ＭＳ Ｐゴシック" charset="-128"/>
              </a:defRPr>
            </a:lvl1pPr>
          </a:lstStyle>
          <a:p>
            <a:pPr defTabSz="892741" fontAlgn="base">
              <a:spcBef>
                <a:spcPct val="0"/>
              </a:spcBef>
              <a:spcAft>
                <a:spcPct val="0"/>
              </a:spcAft>
              <a:defRPr/>
            </a:pPr>
            <a:endParaRPr lang="en-US" altLang="ja-JP"/>
          </a:p>
        </p:txBody>
      </p:sp>
      <p:sp>
        <p:nvSpPr>
          <p:cNvPr id="299013" name="Rectangle 5"/>
          <p:cNvSpPr>
            <a:spLocks noGrp="1" noChangeArrowheads="1"/>
          </p:cNvSpPr>
          <p:nvPr>
            <p:ph type="ftr" sz="quarter" idx="3"/>
          </p:nvPr>
        </p:nvSpPr>
        <p:spPr bwMode="auto">
          <a:xfrm>
            <a:off x="3384551" y="6245226"/>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367">
                <a:solidFill>
                  <a:srgbClr val="000000"/>
                </a:solidFill>
                <a:latin typeface="Arial" charset="0"/>
                <a:ea typeface="ＭＳ Ｐゴシック" charset="-128"/>
              </a:defRPr>
            </a:lvl1pPr>
          </a:lstStyle>
          <a:p>
            <a:pPr defTabSz="892741" fontAlgn="base">
              <a:spcBef>
                <a:spcPct val="0"/>
              </a:spcBef>
              <a:spcAft>
                <a:spcPct val="0"/>
              </a:spcAft>
              <a:defRPr/>
            </a:pPr>
            <a:endParaRPr lang="en-US" altLang="ja-JP"/>
          </a:p>
        </p:txBody>
      </p:sp>
    </p:spTree>
    <p:extLst>
      <p:ext uri="{BB962C8B-B14F-4D97-AF65-F5344CB8AC3E}">
        <p14:creationId xmlns:p14="http://schemas.microsoft.com/office/powerpoint/2010/main" val="2918282927"/>
      </p:ext>
    </p:extLst>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 id="2147484098" r:id="rId12"/>
    <p:sldLayoutId id="2147484100" r:id="rId13"/>
    <p:sldLayoutId id="2147484103" r:id="rId14"/>
    <p:sldLayoutId id="2147484104" r:id="rId15"/>
    <p:sldLayoutId id="2147484105" r:id="rId16"/>
  </p:sldLayoutIdLst>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hf hdr="0" ftr="0" dt="0"/>
  <p:txStyles>
    <p:titleStyle>
      <a:lvl1pPr algn="ctr" rtl="0" eaLnBrk="0" fontAlgn="base" hangingPunct="0">
        <a:spcBef>
          <a:spcPct val="0"/>
        </a:spcBef>
        <a:spcAft>
          <a:spcPct val="0"/>
        </a:spcAft>
        <a:defRPr kumimoji="1" sz="4295">
          <a:solidFill>
            <a:schemeClr val="tx2"/>
          </a:solidFill>
          <a:latin typeface="+mj-lt"/>
          <a:ea typeface="+mj-ea"/>
          <a:cs typeface="+mj-cs"/>
        </a:defRPr>
      </a:lvl1pPr>
      <a:lvl2pPr algn="ctr" rtl="0" eaLnBrk="0" fontAlgn="base" hangingPunct="0">
        <a:spcBef>
          <a:spcPct val="0"/>
        </a:spcBef>
        <a:spcAft>
          <a:spcPct val="0"/>
        </a:spcAft>
        <a:defRPr kumimoji="1" sz="4295">
          <a:solidFill>
            <a:schemeClr val="tx2"/>
          </a:solidFill>
          <a:latin typeface="Arial" charset="0"/>
          <a:ea typeface="ＭＳ Ｐゴシック" charset="-128"/>
        </a:defRPr>
      </a:lvl2pPr>
      <a:lvl3pPr algn="ctr" rtl="0" eaLnBrk="0" fontAlgn="base" hangingPunct="0">
        <a:spcBef>
          <a:spcPct val="0"/>
        </a:spcBef>
        <a:spcAft>
          <a:spcPct val="0"/>
        </a:spcAft>
        <a:defRPr kumimoji="1" sz="4295">
          <a:solidFill>
            <a:schemeClr val="tx2"/>
          </a:solidFill>
          <a:latin typeface="Arial" charset="0"/>
          <a:ea typeface="ＭＳ Ｐゴシック" charset="-128"/>
        </a:defRPr>
      </a:lvl3pPr>
      <a:lvl4pPr algn="ctr" rtl="0" eaLnBrk="0" fontAlgn="base" hangingPunct="0">
        <a:spcBef>
          <a:spcPct val="0"/>
        </a:spcBef>
        <a:spcAft>
          <a:spcPct val="0"/>
        </a:spcAft>
        <a:defRPr kumimoji="1" sz="4295">
          <a:solidFill>
            <a:schemeClr val="tx2"/>
          </a:solidFill>
          <a:latin typeface="Arial" charset="0"/>
          <a:ea typeface="ＭＳ Ｐゴシック" charset="-128"/>
        </a:defRPr>
      </a:lvl4pPr>
      <a:lvl5pPr algn="ctr" rtl="0" eaLnBrk="0" fontAlgn="base" hangingPunct="0">
        <a:spcBef>
          <a:spcPct val="0"/>
        </a:spcBef>
        <a:spcAft>
          <a:spcPct val="0"/>
        </a:spcAft>
        <a:defRPr kumimoji="1" sz="4295">
          <a:solidFill>
            <a:schemeClr val="tx2"/>
          </a:solidFill>
          <a:latin typeface="Arial" charset="0"/>
          <a:ea typeface="ＭＳ Ｐゴシック" charset="-128"/>
        </a:defRPr>
      </a:lvl5pPr>
      <a:lvl6pPr marL="446371" algn="ctr" rtl="0" fontAlgn="base">
        <a:spcBef>
          <a:spcPct val="0"/>
        </a:spcBef>
        <a:spcAft>
          <a:spcPct val="0"/>
        </a:spcAft>
        <a:defRPr kumimoji="1" sz="4295">
          <a:solidFill>
            <a:schemeClr val="tx2"/>
          </a:solidFill>
          <a:latin typeface="Arial" charset="0"/>
          <a:ea typeface="ＭＳ Ｐゴシック" charset="-128"/>
        </a:defRPr>
      </a:lvl6pPr>
      <a:lvl7pPr marL="892741" algn="ctr" rtl="0" fontAlgn="base">
        <a:spcBef>
          <a:spcPct val="0"/>
        </a:spcBef>
        <a:spcAft>
          <a:spcPct val="0"/>
        </a:spcAft>
        <a:defRPr kumimoji="1" sz="4295">
          <a:solidFill>
            <a:schemeClr val="tx2"/>
          </a:solidFill>
          <a:latin typeface="Arial" charset="0"/>
          <a:ea typeface="ＭＳ Ｐゴシック" charset="-128"/>
        </a:defRPr>
      </a:lvl7pPr>
      <a:lvl8pPr marL="1339112" algn="ctr" rtl="0" fontAlgn="base">
        <a:spcBef>
          <a:spcPct val="0"/>
        </a:spcBef>
        <a:spcAft>
          <a:spcPct val="0"/>
        </a:spcAft>
        <a:defRPr kumimoji="1" sz="4295">
          <a:solidFill>
            <a:schemeClr val="tx2"/>
          </a:solidFill>
          <a:latin typeface="Arial" charset="0"/>
          <a:ea typeface="ＭＳ Ｐゴシック" charset="-128"/>
        </a:defRPr>
      </a:lvl8pPr>
      <a:lvl9pPr marL="1785483" algn="ctr" rtl="0" fontAlgn="base">
        <a:spcBef>
          <a:spcPct val="0"/>
        </a:spcBef>
        <a:spcAft>
          <a:spcPct val="0"/>
        </a:spcAft>
        <a:defRPr kumimoji="1" sz="4295">
          <a:solidFill>
            <a:schemeClr val="tx2"/>
          </a:solidFill>
          <a:latin typeface="Arial" charset="0"/>
          <a:ea typeface="ＭＳ Ｐゴシック" charset="-128"/>
        </a:defRPr>
      </a:lvl9pPr>
    </p:titleStyle>
    <p:bodyStyle>
      <a:lvl1pPr marL="334778" indent="-334778" algn="l" rtl="0" eaLnBrk="0" fontAlgn="base" hangingPunct="0">
        <a:spcBef>
          <a:spcPct val="20000"/>
        </a:spcBef>
        <a:spcAft>
          <a:spcPct val="0"/>
        </a:spcAft>
        <a:buChar char="•"/>
        <a:defRPr kumimoji="1" sz="3124">
          <a:solidFill>
            <a:schemeClr val="tx1"/>
          </a:solidFill>
          <a:latin typeface="+mn-lt"/>
          <a:ea typeface="+mn-ea"/>
          <a:cs typeface="+mn-cs"/>
        </a:defRPr>
      </a:lvl1pPr>
      <a:lvl2pPr marL="725352" indent="-278982" algn="l" rtl="0" eaLnBrk="0" fontAlgn="base" hangingPunct="0">
        <a:spcBef>
          <a:spcPct val="20000"/>
        </a:spcBef>
        <a:spcAft>
          <a:spcPct val="0"/>
        </a:spcAft>
        <a:buChar char="–"/>
        <a:defRPr kumimoji="1" sz="2733">
          <a:solidFill>
            <a:schemeClr val="tx1"/>
          </a:solidFill>
          <a:latin typeface="+mn-lt"/>
          <a:ea typeface="+mn-ea"/>
        </a:defRPr>
      </a:lvl2pPr>
      <a:lvl3pPr marL="1115927" indent="-223186" algn="l" rtl="0" eaLnBrk="0" fontAlgn="base" hangingPunct="0">
        <a:spcBef>
          <a:spcPct val="20000"/>
        </a:spcBef>
        <a:spcAft>
          <a:spcPct val="0"/>
        </a:spcAft>
        <a:buChar char="•"/>
        <a:defRPr kumimoji="1" sz="2344">
          <a:solidFill>
            <a:schemeClr val="tx1"/>
          </a:solidFill>
          <a:latin typeface="+mn-lt"/>
          <a:ea typeface="+mn-ea"/>
        </a:defRPr>
      </a:lvl3pPr>
      <a:lvl4pPr marL="1562298" indent="-223186" algn="l" rtl="0" eaLnBrk="0" fontAlgn="base" hangingPunct="0">
        <a:spcBef>
          <a:spcPct val="20000"/>
        </a:spcBef>
        <a:spcAft>
          <a:spcPct val="0"/>
        </a:spcAft>
        <a:buChar char="–"/>
        <a:defRPr kumimoji="1" sz="1953">
          <a:solidFill>
            <a:schemeClr val="tx1"/>
          </a:solidFill>
          <a:latin typeface="+mn-lt"/>
          <a:ea typeface="+mn-ea"/>
        </a:defRPr>
      </a:lvl4pPr>
      <a:lvl5pPr marL="2008669" indent="-223186" algn="l" rtl="0" eaLnBrk="0" fontAlgn="base" hangingPunct="0">
        <a:spcBef>
          <a:spcPct val="20000"/>
        </a:spcBef>
        <a:spcAft>
          <a:spcPct val="0"/>
        </a:spcAft>
        <a:buChar char="»"/>
        <a:defRPr kumimoji="1" sz="1953">
          <a:solidFill>
            <a:schemeClr val="tx1"/>
          </a:solidFill>
          <a:latin typeface="+mn-lt"/>
          <a:ea typeface="+mn-ea"/>
        </a:defRPr>
      </a:lvl5pPr>
      <a:lvl6pPr marL="2455039" indent="-223186" algn="l" rtl="0" fontAlgn="base">
        <a:spcBef>
          <a:spcPct val="20000"/>
        </a:spcBef>
        <a:spcAft>
          <a:spcPct val="0"/>
        </a:spcAft>
        <a:buChar char="»"/>
        <a:defRPr kumimoji="1" sz="1953">
          <a:solidFill>
            <a:schemeClr val="tx1"/>
          </a:solidFill>
          <a:latin typeface="+mn-lt"/>
          <a:ea typeface="+mn-ea"/>
        </a:defRPr>
      </a:lvl6pPr>
      <a:lvl7pPr marL="2901410" indent="-223186" algn="l" rtl="0" fontAlgn="base">
        <a:spcBef>
          <a:spcPct val="20000"/>
        </a:spcBef>
        <a:spcAft>
          <a:spcPct val="0"/>
        </a:spcAft>
        <a:buChar char="»"/>
        <a:defRPr kumimoji="1" sz="1953">
          <a:solidFill>
            <a:schemeClr val="tx1"/>
          </a:solidFill>
          <a:latin typeface="+mn-lt"/>
          <a:ea typeface="+mn-ea"/>
        </a:defRPr>
      </a:lvl7pPr>
      <a:lvl8pPr marL="3347781" indent="-223186" algn="l" rtl="0" fontAlgn="base">
        <a:spcBef>
          <a:spcPct val="20000"/>
        </a:spcBef>
        <a:spcAft>
          <a:spcPct val="0"/>
        </a:spcAft>
        <a:buChar char="»"/>
        <a:defRPr kumimoji="1" sz="1953">
          <a:solidFill>
            <a:schemeClr val="tx1"/>
          </a:solidFill>
          <a:latin typeface="+mn-lt"/>
          <a:ea typeface="+mn-ea"/>
        </a:defRPr>
      </a:lvl8pPr>
      <a:lvl9pPr marL="3794151" indent="-223186" algn="l" rtl="0" fontAlgn="base">
        <a:spcBef>
          <a:spcPct val="20000"/>
        </a:spcBef>
        <a:spcAft>
          <a:spcPct val="0"/>
        </a:spcAft>
        <a:buChar char="»"/>
        <a:defRPr kumimoji="1" sz="1953">
          <a:solidFill>
            <a:schemeClr val="tx1"/>
          </a:solidFill>
          <a:latin typeface="+mn-lt"/>
          <a:ea typeface="+mn-ea"/>
        </a:defRPr>
      </a:lvl9pPr>
    </p:bodyStyle>
    <p:otherStyle>
      <a:defPPr>
        <a:defRPr lang="ja-JP"/>
      </a:defPPr>
      <a:lvl1pPr marL="0" algn="l" defTabSz="892741" rtl="0" eaLnBrk="1" latinLnBrk="0" hangingPunct="1">
        <a:defRPr kumimoji="1" sz="1757" kern="1200">
          <a:solidFill>
            <a:schemeClr val="tx1"/>
          </a:solidFill>
          <a:latin typeface="+mn-lt"/>
          <a:ea typeface="+mn-ea"/>
          <a:cs typeface="+mn-cs"/>
        </a:defRPr>
      </a:lvl1pPr>
      <a:lvl2pPr marL="446371" algn="l" defTabSz="892741" rtl="0" eaLnBrk="1" latinLnBrk="0" hangingPunct="1">
        <a:defRPr kumimoji="1" sz="1757" kern="1200">
          <a:solidFill>
            <a:schemeClr val="tx1"/>
          </a:solidFill>
          <a:latin typeface="+mn-lt"/>
          <a:ea typeface="+mn-ea"/>
          <a:cs typeface="+mn-cs"/>
        </a:defRPr>
      </a:lvl2pPr>
      <a:lvl3pPr marL="892741" algn="l" defTabSz="892741" rtl="0" eaLnBrk="1" latinLnBrk="0" hangingPunct="1">
        <a:defRPr kumimoji="1" sz="1757" kern="1200">
          <a:solidFill>
            <a:schemeClr val="tx1"/>
          </a:solidFill>
          <a:latin typeface="+mn-lt"/>
          <a:ea typeface="+mn-ea"/>
          <a:cs typeface="+mn-cs"/>
        </a:defRPr>
      </a:lvl3pPr>
      <a:lvl4pPr marL="1339112" algn="l" defTabSz="892741" rtl="0" eaLnBrk="1" latinLnBrk="0" hangingPunct="1">
        <a:defRPr kumimoji="1" sz="1757" kern="1200">
          <a:solidFill>
            <a:schemeClr val="tx1"/>
          </a:solidFill>
          <a:latin typeface="+mn-lt"/>
          <a:ea typeface="+mn-ea"/>
          <a:cs typeface="+mn-cs"/>
        </a:defRPr>
      </a:lvl4pPr>
      <a:lvl5pPr marL="1785483" algn="l" defTabSz="892741" rtl="0" eaLnBrk="1" latinLnBrk="0" hangingPunct="1">
        <a:defRPr kumimoji="1" sz="1757" kern="1200">
          <a:solidFill>
            <a:schemeClr val="tx1"/>
          </a:solidFill>
          <a:latin typeface="+mn-lt"/>
          <a:ea typeface="+mn-ea"/>
          <a:cs typeface="+mn-cs"/>
        </a:defRPr>
      </a:lvl5pPr>
      <a:lvl6pPr marL="2231853" algn="l" defTabSz="892741" rtl="0" eaLnBrk="1" latinLnBrk="0" hangingPunct="1">
        <a:defRPr kumimoji="1" sz="1757" kern="1200">
          <a:solidFill>
            <a:schemeClr val="tx1"/>
          </a:solidFill>
          <a:latin typeface="+mn-lt"/>
          <a:ea typeface="+mn-ea"/>
          <a:cs typeface="+mn-cs"/>
        </a:defRPr>
      </a:lvl6pPr>
      <a:lvl7pPr marL="2678224" algn="l" defTabSz="892741" rtl="0" eaLnBrk="1" latinLnBrk="0" hangingPunct="1">
        <a:defRPr kumimoji="1" sz="1757" kern="1200">
          <a:solidFill>
            <a:schemeClr val="tx1"/>
          </a:solidFill>
          <a:latin typeface="+mn-lt"/>
          <a:ea typeface="+mn-ea"/>
          <a:cs typeface="+mn-cs"/>
        </a:defRPr>
      </a:lvl7pPr>
      <a:lvl8pPr marL="3124595" algn="l" defTabSz="892741" rtl="0" eaLnBrk="1" latinLnBrk="0" hangingPunct="1">
        <a:defRPr kumimoji="1" sz="1757" kern="1200">
          <a:solidFill>
            <a:schemeClr val="tx1"/>
          </a:solidFill>
          <a:latin typeface="+mn-lt"/>
          <a:ea typeface="+mn-ea"/>
          <a:cs typeface="+mn-cs"/>
        </a:defRPr>
      </a:lvl8pPr>
      <a:lvl9pPr marL="3570965" algn="l" defTabSz="892741" rtl="0" eaLnBrk="1" latinLnBrk="0" hangingPunct="1">
        <a:defRPr kumimoji="1" sz="1757"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95301" y="274638"/>
            <a:ext cx="8915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4099" name="Rectangle 3"/>
          <p:cNvSpPr>
            <a:spLocks noGrp="1" noChangeArrowheads="1"/>
          </p:cNvSpPr>
          <p:nvPr>
            <p:ph type="body" idx="1"/>
          </p:nvPr>
        </p:nvSpPr>
        <p:spPr bwMode="auto">
          <a:xfrm>
            <a:off x="495301" y="1600204"/>
            <a:ext cx="8915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9012" name="Rectangle 4"/>
          <p:cNvSpPr>
            <a:spLocks noGrp="1" noChangeArrowheads="1"/>
          </p:cNvSpPr>
          <p:nvPr>
            <p:ph type="dt" sz="half" idx="2"/>
          </p:nvPr>
        </p:nvSpPr>
        <p:spPr bwMode="auto">
          <a:xfrm>
            <a:off x="495300" y="6245226"/>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367">
                <a:solidFill>
                  <a:srgbClr val="000000"/>
                </a:solidFill>
                <a:latin typeface="Arial" charset="0"/>
                <a:ea typeface="ＭＳ Ｐゴシック" charset="-128"/>
              </a:defRPr>
            </a:lvl1pPr>
          </a:lstStyle>
          <a:p>
            <a:pPr defTabSz="892741" fontAlgn="base">
              <a:spcBef>
                <a:spcPct val="0"/>
              </a:spcBef>
              <a:spcAft>
                <a:spcPct val="0"/>
              </a:spcAft>
              <a:defRPr/>
            </a:pPr>
            <a:endParaRPr lang="en-US" altLang="ja-JP"/>
          </a:p>
        </p:txBody>
      </p:sp>
      <p:sp>
        <p:nvSpPr>
          <p:cNvPr id="299013" name="Rectangle 5"/>
          <p:cNvSpPr>
            <a:spLocks noGrp="1" noChangeArrowheads="1"/>
          </p:cNvSpPr>
          <p:nvPr>
            <p:ph type="ftr" sz="quarter" idx="3"/>
          </p:nvPr>
        </p:nvSpPr>
        <p:spPr bwMode="auto">
          <a:xfrm>
            <a:off x="3384551" y="6245226"/>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367">
                <a:solidFill>
                  <a:srgbClr val="000000"/>
                </a:solidFill>
                <a:latin typeface="Arial" charset="0"/>
                <a:ea typeface="ＭＳ Ｐゴシック" charset="-128"/>
              </a:defRPr>
            </a:lvl1pPr>
          </a:lstStyle>
          <a:p>
            <a:pPr defTabSz="892741" fontAlgn="base">
              <a:spcBef>
                <a:spcPct val="0"/>
              </a:spcBef>
              <a:spcAft>
                <a:spcPct val="0"/>
              </a:spcAft>
              <a:defRPr/>
            </a:pPr>
            <a:endParaRPr lang="en-US" altLang="ja-JP"/>
          </a:p>
        </p:txBody>
      </p:sp>
    </p:spTree>
    <p:extLst>
      <p:ext uri="{BB962C8B-B14F-4D97-AF65-F5344CB8AC3E}">
        <p14:creationId xmlns:p14="http://schemas.microsoft.com/office/powerpoint/2010/main" val="1563417314"/>
      </p:ext>
    </p:extLst>
  </p:cSld>
  <p:clrMap bg1="lt1" tx1="dk1" bg2="lt2" tx2="dk2" accent1="accent1" accent2="accent2" accent3="accent3" accent4="accent4" accent5="accent5" accent6="accent6" hlink="hlink" folHlink="folHlink"/>
  <p:sldLayoutIdLst>
    <p:sldLayoutId id="2147484115" r:id="rId1"/>
    <p:sldLayoutId id="2147484116"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 id="2147484126" r:id="rId12"/>
    <p:sldLayoutId id="2147484128" r:id="rId13"/>
    <p:sldLayoutId id="2147484131" r:id="rId14"/>
    <p:sldLayoutId id="2147484132" r:id="rId15"/>
    <p:sldLayoutId id="2147484133" r:id="rId16"/>
    <p:sldLayoutId id="2147484135" r:id="rId17"/>
  </p:sldLayoutIdLst>
  <mc:AlternateContent xmlns:mc="http://schemas.openxmlformats.org/markup-compatibility/2006" xmlns:p14="http://schemas.microsoft.com/office/powerpoint/2010/main">
    <mc:Choice Requires="p14">
      <p:transition spd="slow" p14:dur="800">
        <p14:prism isContent="1"/>
      </p:transition>
    </mc:Choice>
    <mc:Fallback xmlns="">
      <p:transition xmlns:p14="http://schemas.microsoft.com/office/powerpoint/2010/main" spd="slow">
        <p:fade/>
      </p:transition>
    </mc:Fallback>
  </mc:AlternateContent>
  <p:hf hdr="0" ftr="0" dt="0"/>
  <p:txStyles>
    <p:titleStyle>
      <a:lvl1pPr algn="ctr" rtl="0" eaLnBrk="0" fontAlgn="base" hangingPunct="0">
        <a:spcBef>
          <a:spcPct val="0"/>
        </a:spcBef>
        <a:spcAft>
          <a:spcPct val="0"/>
        </a:spcAft>
        <a:defRPr kumimoji="1" sz="4295">
          <a:solidFill>
            <a:schemeClr val="tx2"/>
          </a:solidFill>
          <a:latin typeface="+mj-lt"/>
          <a:ea typeface="+mj-ea"/>
          <a:cs typeface="+mj-cs"/>
        </a:defRPr>
      </a:lvl1pPr>
      <a:lvl2pPr algn="ctr" rtl="0" eaLnBrk="0" fontAlgn="base" hangingPunct="0">
        <a:spcBef>
          <a:spcPct val="0"/>
        </a:spcBef>
        <a:spcAft>
          <a:spcPct val="0"/>
        </a:spcAft>
        <a:defRPr kumimoji="1" sz="4295">
          <a:solidFill>
            <a:schemeClr val="tx2"/>
          </a:solidFill>
          <a:latin typeface="Arial" charset="0"/>
          <a:ea typeface="ＭＳ Ｐゴシック" charset="-128"/>
        </a:defRPr>
      </a:lvl2pPr>
      <a:lvl3pPr algn="ctr" rtl="0" eaLnBrk="0" fontAlgn="base" hangingPunct="0">
        <a:spcBef>
          <a:spcPct val="0"/>
        </a:spcBef>
        <a:spcAft>
          <a:spcPct val="0"/>
        </a:spcAft>
        <a:defRPr kumimoji="1" sz="4295">
          <a:solidFill>
            <a:schemeClr val="tx2"/>
          </a:solidFill>
          <a:latin typeface="Arial" charset="0"/>
          <a:ea typeface="ＭＳ Ｐゴシック" charset="-128"/>
        </a:defRPr>
      </a:lvl3pPr>
      <a:lvl4pPr algn="ctr" rtl="0" eaLnBrk="0" fontAlgn="base" hangingPunct="0">
        <a:spcBef>
          <a:spcPct val="0"/>
        </a:spcBef>
        <a:spcAft>
          <a:spcPct val="0"/>
        </a:spcAft>
        <a:defRPr kumimoji="1" sz="4295">
          <a:solidFill>
            <a:schemeClr val="tx2"/>
          </a:solidFill>
          <a:latin typeface="Arial" charset="0"/>
          <a:ea typeface="ＭＳ Ｐゴシック" charset="-128"/>
        </a:defRPr>
      </a:lvl4pPr>
      <a:lvl5pPr algn="ctr" rtl="0" eaLnBrk="0" fontAlgn="base" hangingPunct="0">
        <a:spcBef>
          <a:spcPct val="0"/>
        </a:spcBef>
        <a:spcAft>
          <a:spcPct val="0"/>
        </a:spcAft>
        <a:defRPr kumimoji="1" sz="4295">
          <a:solidFill>
            <a:schemeClr val="tx2"/>
          </a:solidFill>
          <a:latin typeface="Arial" charset="0"/>
          <a:ea typeface="ＭＳ Ｐゴシック" charset="-128"/>
        </a:defRPr>
      </a:lvl5pPr>
      <a:lvl6pPr marL="446371" algn="ctr" rtl="0" fontAlgn="base">
        <a:spcBef>
          <a:spcPct val="0"/>
        </a:spcBef>
        <a:spcAft>
          <a:spcPct val="0"/>
        </a:spcAft>
        <a:defRPr kumimoji="1" sz="4295">
          <a:solidFill>
            <a:schemeClr val="tx2"/>
          </a:solidFill>
          <a:latin typeface="Arial" charset="0"/>
          <a:ea typeface="ＭＳ Ｐゴシック" charset="-128"/>
        </a:defRPr>
      </a:lvl6pPr>
      <a:lvl7pPr marL="892741" algn="ctr" rtl="0" fontAlgn="base">
        <a:spcBef>
          <a:spcPct val="0"/>
        </a:spcBef>
        <a:spcAft>
          <a:spcPct val="0"/>
        </a:spcAft>
        <a:defRPr kumimoji="1" sz="4295">
          <a:solidFill>
            <a:schemeClr val="tx2"/>
          </a:solidFill>
          <a:latin typeface="Arial" charset="0"/>
          <a:ea typeface="ＭＳ Ｐゴシック" charset="-128"/>
        </a:defRPr>
      </a:lvl7pPr>
      <a:lvl8pPr marL="1339112" algn="ctr" rtl="0" fontAlgn="base">
        <a:spcBef>
          <a:spcPct val="0"/>
        </a:spcBef>
        <a:spcAft>
          <a:spcPct val="0"/>
        </a:spcAft>
        <a:defRPr kumimoji="1" sz="4295">
          <a:solidFill>
            <a:schemeClr val="tx2"/>
          </a:solidFill>
          <a:latin typeface="Arial" charset="0"/>
          <a:ea typeface="ＭＳ Ｐゴシック" charset="-128"/>
        </a:defRPr>
      </a:lvl8pPr>
      <a:lvl9pPr marL="1785483" algn="ctr" rtl="0" fontAlgn="base">
        <a:spcBef>
          <a:spcPct val="0"/>
        </a:spcBef>
        <a:spcAft>
          <a:spcPct val="0"/>
        </a:spcAft>
        <a:defRPr kumimoji="1" sz="4295">
          <a:solidFill>
            <a:schemeClr val="tx2"/>
          </a:solidFill>
          <a:latin typeface="Arial" charset="0"/>
          <a:ea typeface="ＭＳ Ｐゴシック" charset="-128"/>
        </a:defRPr>
      </a:lvl9pPr>
    </p:titleStyle>
    <p:bodyStyle>
      <a:lvl1pPr marL="334778" indent="-334778" algn="l" rtl="0" eaLnBrk="0" fontAlgn="base" hangingPunct="0">
        <a:spcBef>
          <a:spcPct val="20000"/>
        </a:spcBef>
        <a:spcAft>
          <a:spcPct val="0"/>
        </a:spcAft>
        <a:buChar char="•"/>
        <a:defRPr kumimoji="1" sz="3124">
          <a:solidFill>
            <a:schemeClr val="tx1"/>
          </a:solidFill>
          <a:latin typeface="+mn-lt"/>
          <a:ea typeface="+mn-ea"/>
          <a:cs typeface="+mn-cs"/>
        </a:defRPr>
      </a:lvl1pPr>
      <a:lvl2pPr marL="725352" indent="-278982" algn="l" rtl="0" eaLnBrk="0" fontAlgn="base" hangingPunct="0">
        <a:spcBef>
          <a:spcPct val="20000"/>
        </a:spcBef>
        <a:spcAft>
          <a:spcPct val="0"/>
        </a:spcAft>
        <a:buChar char="–"/>
        <a:defRPr kumimoji="1" sz="2733">
          <a:solidFill>
            <a:schemeClr val="tx1"/>
          </a:solidFill>
          <a:latin typeface="+mn-lt"/>
          <a:ea typeface="+mn-ea"/>
        </a:defRPr>
      </a:lvl2pPr>
      <a:lvl3pPr marL="1115927" indent="-223186" algn="l" rtl="0" eaLnBrk="0" fontAlgn="base" hangingPunct="0">
        <a:spcBef>
          <a:spcPct val="20000"/>
        </a:spcBef>
        <a:spcAft>
          <a:spcPct val="0"/>
        </a:spcAft>
        <a:buChar char="•"/>
        <a:defRPr kumimoji="1" sz="2344">
          <a:solidFill>
            <a:schemeClr val="tx1"/>
          </a:solidFill>
          <a:latin typeface="+mn-lt"/>
          <a:ea typeface="+mn-ea"/>
        </a:defRPr>
      </a:lvl3pPr>
      <a:lvl4pPr marL="1562298" indent="-223186" algn="l" rtl="0" eaLnBrk="0" fontAlgn="base" hangingPunct="0">
        <a:spcBef>
          <a:spcPct val="20000"/>
        </a:spcBef>
        <a:spcAft>
          <a:spcPct val="0"/>
        </a:spcAft>
        <a:buChar char="–"/>
        <a:defRPr kumimoji="1" sz="1953">
          <a:solidFill>
            <a:schemeClr val="tx1"/>
          </a:solidFill>
          <a:latin typeface="+mn-lt"/>
          <a:ea typeface="+mn-ea"/>
        </a:defRPr>
      </a:lvl4pPr>
      <a:lvl5pPr marL="2008669" indent="-223186" algn="l" rtl="0" eaLnBrk="0" fontAlgn="base" hangingPunct="0">
        <a:spcBef>
          <a:spcPct val="20000"/>
        </a:spcBef>
        <a:spcAft>
          <a:spcPct val="0"/>
        </a:spcAft>
        <a:buChar char="»"/>
        <a:defRPr kumimoji="1" sz="1953">
          <a:solidFill>
            <a:schemeClr val="tx1"/>
          </a:solidFill>
          <a:latin typeface="+mn-lt"/>
          <a:ea typeface="+mn-ea"/>
        </a:defRPr>
      </a:lvl5pPr>
      <a:lvl6pPr marL="2455039" indent="-223186" algn="l" rtl="0" fontAlgn="base">
        <a:spcBef>
          <a:spcPct val="20000"/>
        </a:spcBef>
        <a:spcAft>
          <a:spcPct val="0"/>
        </a:spcAft>
        <a:buChar char="»"/>
        <a:defRPr kumimoji="1" sz="1953">
          <a:solidFill>
            <a:schemeClr val="tx1"/>
          </a:solidFill>
          <a:latin typeface="+mn-lt"/>
          <a:ea typeface="+mn-ea"/>
        </a:defRPr>
      </a:lvl6pPr>
      <a:lvl7pPr marL="2901410" indent="-223186" algn="l" rtl="0" fontAlgn="base">
        <a:spcBef>
          <a:spcPct val="20000"/>
        </a:spcBef>
        <a:spcAft>
          <a:spcPct val="0"/>
        </a:spcAft>
        <a:buChar char="»"/>
        <a:defRPr kumimoji="1" sz="1953">
          <a:solidFill>
            <a:schemeClr val="tx1"/>
          </a:solidFill>
          <a:latin typeface="+mn-lt"/>
          <a:ea typeface="+mn-ea"/>
        </a:defRPr>
      </a:lvl7pPr>
      <a:lvl8pPr marL="3347781" indent="-223186" algn="l" rtl="0" fontAlgn="base">
        <a:spcBef>
          <a:spcPct val="20000"/>
        </a:spcBef>
        <a:spcAft>
          <a:spcPct val="0"/>
        </a:spcAft>
        <a:buChar char="»"/>
        <a:defRPr kumimoji="1" sz="1953">
          <a:solidFill>
            <a:schemeClr val="tx1"/>
          </a:solidFill>
          <a:latin typeface="+mn-lt"/>
          <a:ea typeface="+mn-ea"/>
        </a:defRPr>
      </a:lvl8pPr>
      <a:lvl9pPr marL="3794151" indent="-223186" algn="l" rtl="0" fontAlgn="base">
        <a:spcBef>
          <a:spcPct val="20000"/>
        </a:spcBef>
        <a:spcAft>
          <a:spcPct val="0"/>
        </a:spcAft>
        <a:buChar char="»"/>
        <a:defRPr kumimoji="1" sz="1953">
          <a:solidFill>
            <a:schemeClr val="tx1"/>
          </a:solidFill>
          <a:latin typeface="+mn-lt"/>
          <a:ea typeface="+mn-ea"/>
        </a:defRPr>
      </a:lvl9pPr>
    </p:bodyStyle>
    <p:otherStyle>
      <a:defPPr>
        <a:defRPr lang="ja-JP"/>
      </a:defPPr>
      <a:lvl1pPr marL="0" algn="l" defTabSz="892741" rtl="0" eaLnBrk="1" latinLnBrk="0" hangingPunct="1">
        <a:defRPr kumimoji="1" sz="1757" kern="1200">
          <a:solidFill>
            <a:schemeClr val="tx1"/>
          </a:solidFill>
          <a:latin typeface="+mn-lt"/>
          <a:ea typeface="+mn-ea"/>
          <a:cs typeface="+mn-cs"/>
        </a:defRPr>
      </a:lvl1pPr>
      <a:lvl2pPr marL="446371" algn="l" defTabSz="892741" rtl="0" eaLnBrk="1" latinLnBrk="0" hangingPunct="1">
        <a:defRPr kumimoji="1" sz="1757" kern="1200">
          <a:solidFill>
            <a:schemeClr val="tx1"/>
          </a:solidFill>
          <a:latin typeface="+mn-lt"/>
          <a:ea typeface="+mn-ea"/>
          <a:cs typeface="+mn-cs"/>
        </a:defRPr>
      </a:lvl2pPr>
      <a:lvl3pPr marL="892741" algn="l" defTabSz="892741" rtl="0" eaLnBrk="1" latinLnBrk="0" hangingPunct="1">
        <a:defRPr kumimoji="1" sz="1757" kern="1200">
          <a:solidFill>
            <a:schemeClr val="tx1"/>
          </a:solidFill>
          <a:latin typeface="+mn-lt"/>
          <a:ea typeface="+mn-ea"/>
          <a:cs typeface="+mn-cs"/>
        </a:defRPr>
      </a:lvl3pPr>
      <a:lvl4pPr marL="1339112" algn="l" defTabSz="892741" rtl="0" eaLnBrk="1" latinLnBrk="0" hangingPunct="1">
        <a:defRPr kumimoji="1" sz="1757" kern="1200">
          <a:solidFill>
            <a:schemeClr val="tx1"/>
          </a:solidFill>
          <a:latin typeface="+mn-lt"/>
          <a:ea typeface="+mn-ea"/>
          <a:cs typeface="+mn-cs"/>
        </a:defRPr>
      </a:lvl4pPr>
      <a:lvl5pPr marL="1785483" algn="l" defTabSz="892741" rtl="0" eaLnBrk="1" latinLnBrk="0" hangingPunct="1">
        <a:defRPr kumimoji="1" sz="1757" kern="1200">
          <a:solidFill>
            <a:schemeClr val="tx1"/>
          </a:solidFill>
          <a:latin typeface="+mn-lt"/>
          <a:ea typeface="+mn-ea"/>
          <a:cs typeface="+mn-cs"/>
        </a:defRPr>
      </a:lvl5pPr>
      <a:lvl6pPr marL="2231853" algn="l" defTabSz="892741" rtl="0" eaLnBrk="1" latinLnBrk="0" hangingPunct="1">
        <a:defRPr kumimoji="1" sz="1757" kern="1200">
          <a:solidFill>
            <a:schemeClr val="tx1"/>
          </a:solidFill>
          <a:latin typeface="+mn-lt"/>
          <a:ea typeface="+mn-ea"/>
          <a:cs typeface="+mn-cs"/>
        </a:defRPr>
      </a:lvl6pPr>
      <a:lvl7pPr marL="2678224" algn="l" defTabSz="892741" rtl="0" eaLnBrk="1" latinLnBrk="0" hangingPunct="1">
        <a:defRPr kumimoji="1" sz="1757" kern="1200">
          <a:solidFill>
            <a:schemeClr val="tx1"/>
          </a:solidFill>
          <a:latin typeface="+mn-lt"/>
          <a:ea typeface="+mn-ea"/>
          <a:cs typeface="+mn-cs"/>
        </a:defRPr>
      </a:lvl7pPr>
      <a:lvl8pPr marL="3124595" algn="l" defTabSz="892741" rtl="0" eaLnBrk="1" latinLnBrk="0" hangingPunct="1">
        <a:defRPr kumimoji="1" sz="1757" kern="1200">
          <a:solidFill>
            <a:schemeClr val="tx1"/>
          </a:solidFill>
          <a:latin typeface="+mn-lt"/>
          <a:ea typeface="+mn-ea"/>
          <a:cs typeface="+mn-cs"/>
        </a:defRPr>
      </a:lvl8pPr>
      <a:lvl9pPr marL="3570965" algn="l" defTabSz="892741" rtl="0" eaLnBrk="1" latinLnBrk="0" hangingPunct="1">
        <a:defRPr kumimoji="1" sz="17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18.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線コネクタ 26">
            <a:extLst>
              <a:ext uri="{FF2B5EF4-FFF2-40B4-BE49-F238E27FC236}">
                <a16:creationId xmlns:a16="http://schemas.microsoft.com/office/drawing/2014/main" id="{748F3083-C658-4656-99D4-C123D8BCCC7C}"/>
              </a:ext>
            </a:extLst>
          </p:cNvPr>
          <p:cNvCxnSpPr/>
          <p:nvPr/>
        </p:nvCxnSpPr>
        <p:spPr>
          <a:xfrm>
            <a:off x="2381" y="461665"/>
            <a:ext cx="9901238" cy="0"/>
          </a:xfrm>
          <a:prstGeom prst="line">
            <a:avLst/>
          </a:prstGeom>
          <a:ln>
            <a:solidFill>
              <a:schemeClr val="accent6"/>
            </a:solidFill>
          </a:ln>
        </p:spPr>
        <p:style>
          <a:lnRef idx="3">
            <a:schemeClr val="accent1"/>
          </a:lnRef>
          <a:fillRef idx="0">
            <a:schemeClr val="accent1"/>
          </a:fillRef>
          <a:effectRef idx="2">
            <a:schemeClr val="accent1"/>
          </a:effectRef>
          <a:fontRef idx="minor">
            <a:schemeClr val="tx1"/>
          </a:fontRef>
        </p:style>
      </p:cxnSp>
      <p:sp>
        <p:nvSpPr>
          <p:cNvPr id="28" name="テキスト ボックス 27">
            <a:extLst>
              <a:ext uri="{FF2B5EF4-FFF2-40B4-BE49-F238E27FC236}">
                <a16:creationId xmlns:a16="http://schemas.microsoft.com/office/drawing/2014/main" id="{C353D4A7-5A03-43CA-AE7E-96FFDCBEC470}"/>
              </a:ext>
            </a:extLst>
          </p:cNvPr>
          <p:cNvSpPr txBox="1"/>
          <p:nvPr/>
        </p:nvSpPr>
        <p:spPr>
          <a:xfrm>
            <a:off x="64714" y="-880"/>
            <a:ext cx="9784831" cy="461665"/>
          </a:xfrm>
          <a:prstGeom prst="rect">
            <a:avLst/>
          </a:prstGeom>
          <a:noFill/>
        </p:spPr>
        <p:txBody>
          <a:bodyPr wrap="square" rtlCol="0">
            <a:spAutoFit/>
          </a:bodyPr>
          <a:lstStyle/>
          <a:p>
            <a:pPr algn="ctr"/>
            <a:r>
              <a:rPr lang="ja-JP" altLang="en-US" sz="2400" dirty="0">
                <a:latin typeface="ＤＦ特太ゴシック体" pitchFamily="49" charset="-128"/>
                <a:ea typeface="ＤＦ特太ゴシック体" pitchFamily="49" charset="-128"/>
              </a:rPr>
              <a:t>５Ｇ導入促進税制の</a:t>
            </a:r>
            <a:r>
              <a:rPr lang="ja-JP" altLang="en-US" sz="2400">
                <a:latin typeface="ＤＦ特太ゴシック体" pitchFamily="49" charset="-128"/>
                <a:ea typeface="ＤＦ特太ゴシック体" pitchFamily="49" charset="-128"/>
              </a:rPr>
              <a:t>見直し・延長</a:t>
            </a:r>
            <a:endParaRPr lang="ja-JP" altLang="en-US" sz="2400" dirty="0">
              <a:latin typeface="ＤＦ特太ゴシック体" pitchFamily="49" charset="-128"/>
              <a:ea typeface="ＤＦ特太ゴシック体" pitchFamily="49" charset="-128"/>
            </a:endParaRPr>
          </a:p>
        </p:txBody>
      </p:sp>
      <p:sp>
        <p:nvSpPr>
          <p:cNvPr id="29" name="正方形/長方形 28">
            <a:extLst>
              <a:ext uri="{FF2B5EF4-FFF2-40B4-BE49-F238E27FC236}">
                <a16:creationId xmlns:a16="http://schemas.microsoft.com/office/drawing/2014/main" id="{12CF6175-16B8-40A8-9BCC-DC9D5242F11E}"/>
              </a:ext>
            </a:extLst>
          </p:cNvPr>
          <p:cNvSpPr/>
          <p:nvPr/>
        </p:nvSpPr>
        <p:spPr>
          <a:xfrm>
            <a:off x="277405" y="606832"/>
            <a:ext cx="9352779" cy="926356"/>
          </a:xfrm>
          <a:prstGeom prst="rect">
            <a:avLst/>
          </a:prstGeom>
          <a:no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marL="285750" indent="-285750" algn="just">
              <a:lnSpc>
                <a:spcPts val="2100"/>
              </a:lnSpc>
              <a:buClr>
                <a:schemeClr val="tx1"/>
              </a:buClr>
              <a:buFont typeface="Wingdings" panose="05000000000000000000" pitchFamily="2" charset="2"/>
              <a:buChar char="l"/>
            </a:pPr>
            <a:r>
              <a:rPr lang="en-US" altLang="ja-JP" sz="1400" b="1" spc="-10" dirty="0">
                <a:solidFill>
                  <a:prstClr val="black"/>
                </a:solidFill>
                <a:latin typeface="Meiryo UI" panose="020B0604030504040204" pitchFamily="50" charset="-128"/>
                <a:ea typeface="Meiryo UI" panose="020B0604030504040204" pitchFamily="50" charset="-128"/>
              </a:rPr>
              <a:t>5G</a:t>
            </a:r>
            <a:r>
              <a:rPr lang="ja-JP" altLang="en-US" sz="1400" b="1" spc="-10" dirty="0">
                <a:solidFill>
                  <a:prstClr val="black"/>
                </a:solidFill>
                <a:latin typeface="Meiryo UI" panose="020B0604030504040204" pitchFamily="50" charset="-128"/>
                <a:ea typeface="Meiryo UI" panose="020B0604030504040204" pitchFamily="50" charset="-128"/>
              </a:rPr>
              <a:t>は、人手不足をはじめとする地域の社会課題の解決に資する重要インフラ</a:t>
            </a:r>
            <a:r>
              <a:rPr lang="ja-JP" altLang="en-US" sz="1400" spc="-10" dirty="0">
                <a:solidFill>
                  <a:prstClr val="black"/>
                </a:solidFill>
                <a:latin typeface="Meiryo UI" panose="020B0604030504040204" pitchFamily="50" charset="-128"/>
                <a:ea typeface="Meiryo UI" panose="020B0604030504040204" pitchFamily="50" charset="-128"/>
              </a:rPr>
              <a:t>。</a:t>
            </a:r>
            <a:r>
              <a:rPr lang="ja-JP" altLang="en-US" sz="1400" b="1" spc="-10" dirty="0">
                <a:solidFill>
                  <a:prstClr val="black"/>
                </a:solidFill>
                <a:latin typeface="Meiryo UI" panose="020B0604030504040204" pitchFamily="50" charset="-128"/>
                <a:ea typeface="Meiryo UI" panose="020B0604030504040204" pitchFamily="50" charset="-128"/>
              </a:rPr>
              <a:t>自動走行・自動配送、救急搬送の高度化、　防災・減災、農業や工場等のスマート化など、用途は多岐</a:t>
            </a:r>
            <a:r>
              <a:rPr lang="ja-JP" altLang="en-US" sz="1400" spc="-10" dirty="0">
                <a:solidFill>
                  <a:prstClr val="black"/>
                </a:solidFill>
                <a:latin typeface="Meiryo UI" panose="020B0604030504040204" pitchFamily="50" charset="-128"/>
                <a:ea typeface="Meiryo UI" panose="020B0604030504040204" pitchFamily="50" charset="-128"/>
              </a:rPr>
              <a:t>にわたる。</a:t>
            </a:r>
            <a:endParaRPr lang="ja-JP" altLang="en-US" sz="1400" dirty="0">
              <a:solidFill>
                <a:prstClr val="black"/>
              </a:solidFill>
              <a:uFill>
                <a:solidFill>
                  <a:srgbClr val="FF0000"/>
                </a:solidFill>
              </a:uFill>
              <a:latin typeface="Meiryo UI" panose="020B0604030504040204" pitchFamily="50" charset="-128"/>
              <a:ea typeface="Meiryo UI" panose="020B0604030504040204" pitchFamily="50" charset="-128"/>
            </a:endParaRPr>
          </a:p>
          <a:p>
            <a:pPr marL="285750" indent="-285750" algn="just">
              <a:lnSpc>
                <a:spcPts val="2100"/>
              </a:lnSpc>
              <a:spcBef>
                <a:spcPts val="300"/>
              </a:spcBef>
              <a:buClr>
                <a:schemeClr val="tx1"/>
              </a:buClr>
              <a:buFont typeface="Wingdings" panose="05000000000000000000" pitchFamily="2" charset="2"/>
              <a:buChar char="l"/>
            </a:pPr>
            <a:r>
              <a:rPr lang="ja-JP" altLang="en-US" sz="1400" b="1" spc="-50" dirty="0">
                <a:solidFill>
                  <a:prstClr val="black"/>
                </a:solidFill>
                <a:latin typeface="Meiryo UI" panose="020B0604030504040204" pitchFamily="50" charset="-128"/>
                <a:ea typeface="Meiryo UI" panose="020B0604030504040204" pitchFamily="50" charset="-128"/>
              </a:rPr>
              <a:t>「デジタル田園都市国家構想」の実現</a:t>
            </a:r>
            <a:r>
              <a:rPr lang="ja-JP" altLang="en-US" sz="1400" spc="-50" dirty="0">
                <a:solidFill>
                  <a:prstClr val="black"/>
                </a:solidFill>
                <a:latin typeface="Meiryo UI" panose="020B0604030504040204" pitchFamily="50" charset="-128"/>
                <a:ea typeface="Meiryo UI" panose="020B0604030504040204" pitchFamily="50" charset="-128"/>
              </a:rPr>
              <a:t>に向け、</a:t>
            </a:r>
            <a:r>
              <a:rPr lang="ja-JP" altLang="en-US" sz="1400" b="1" spc="-50" dirty="0">
                <a:solidFill>
                  <a:prstClr val="black"/>
                </a:solidFill>
                <a:latin typeface="Meiryo UI" panose="020B0604030504040204" pitchFamily="50" charset="-128"/>
                <a:ea typeface="Meiryo UI" panose="020B0604030504040204" pitchFamily="50" charset="-128"/>
              </a:rPr>
              <a:t>地方での基地局整備促進に向けた見直し</a:t>
            </a:r>
            <a:r>
              <a:rPr lang="ja-JP" altLang="en-US" sz="1400" spc="-50" dirty="0">
                <a:solidFill>
                  <a:prstClr val="black"/>
                </a:solidFill>
                <a:latin typeface="Meiryo UI" panose="020B0604030504040204" pitchFamily="50" charset="-128"/>
                <a:ea typeface="Meiryo UI" panose="020B0604030504040204" pitchFamily="50" charset="-128"/>
              </a:rPr>
              <a:t>を行った上で適用期限を延長。</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6D6FE986-51A8-4F55-A38A-30438564840E}"/>
              </a:ext>
            </a:extLst>
          </p:cNvPr>
          <p:cNvSpPr/>
          <p:nvPr/>
        </p:nvSpPr>
        <p:spPr bwMode="auto">
          <a:xfrm>
            <a:off x="277404" y="1670628"/>
            <a:ext cx="1008112" cy="318212"/>
          </a:xfrm>
          <a:prstGeom prst="rect">
            <a:avLst/>
          </a:prstGeom>
          <a:ln w="12700">
            <a:solidFill>
              <a:schemeClr val="tx1"/>
            </a:solidFill>
            <a:headEnd/>
            <a:tailEnd/>
          </a:ln>
          <a:extLst/>
        </p:spPr>
        <p:style>
          <a:lnRef idx="2">
            <a:schemeClr val="accent6"/>
          </a:lnRef>
          <a:fillRef idx="1">
            <a:schemeClr val="lt1"/>
          </a:fillRef>
          <a:effectRef idx="0">
            <a:schemeClr val="accent6"/>
          </a:effectRef>
          <a:fontRef idx="minor">
            <a:schemeClr val="dk1"/>
          </a:fontRef>
        </p:style>
        <p:txBody>
          <a:bodyPr wrap="none" rtlCol="0" anchor="ctr"/>
          <a:lstStyle/>
          <a:p>
            <a:pPr algn="ctr">
              <a:defRPr/>
            </a:pPr>
            <a:r>
              <a:rPr kumimoji="0" lang="ja-JP" altLang="en-US" sz="1600" b="1" kern="0" dirty="0">
                <a:solidFill>
                  <a:schemeClr val="tx1"/>
                </a:solidFill>
                <a:latin typeface="Meiryo UI" panose="020B0604030504040204" pitchFamily="50" charset="-128"/>
                <a:ea typeface="Meiryo UI" panose="020B0604030504040204" pitchFamily="50" charset="-128"/>
              </a:rPr>
              <a:t>改正概要</a:t>
            </a:r>
          </a:p>
        </p:txBody>
      </p:sp>
      <p:graphicFrame>
        <p:nvGraphicFramePr>
          <p:cNvPr id="54" name="表 53">
            <a:extLst>
              <a:ext uri="{FF2B5EF4-FFF2-40B4-BE49-F238E27FC236}">
                <a16:creationId xmlns:a16="http://schemas.microsoft.com/office/drawing/2014/main" id="{8F9D4720-2AE2-4032-B53A-AC397208645B}"/>
              </a:ext>
            </a:extLst>
          </p:cNvPr>
          <p:cNvGraphicFramePr>
            <a:graphicFrameLocks noGrp="1"/>
          </p:cNvGraphicFramePr>
          <p:nvPr>
            <p:extLst/>
          </p:nvPr>
        </p:nvGraphicFramePr>
        <p:xfrm>
          <a:off x="5115996" y="2091288"/>
          <a:ext cx="4715999" cy="2194560"/>
        </p:xfrm>
        <a:graphic>
          <a:graphicData uri="http://schemas.openxmlformats.org/drawingml/2006/table">
            <a:tbl>
              <a:tblPr firstRow="1" bandRow="1"/>
              <a:tblGrid>
                <a:gridCol w="1168314">
                  <a:extLst>
                    <a:ext uri="{9D8B030D-6E8A-4147-A177-3AD203B41FA5}">
                      <a16:colId xmlns:a16="http://schemas.microsoft.com/office/drawing/2014/main" val="4205300377"/>
                    </a:ext>
                  </a:extLst>
                </a:gridCol>
                <a:gridCol w="1044955">
                  <a:extLst>
                    <a:ext uri="{9D8B030D-6E8A-4147-A177-3AD203B41FA5}">
                      <a16:colId xmlns:a16="http://schemas.microsoft.com/office/drawing/2014/main" val="1352597187"/>
                    </a:ext>
                  </a:extLst>
                </a:gridCol>
                <a:gridCol w="1656184">
                  <a:extLst>
                    <a:ext uri="{9D8B030D-6E8A-4147-A177-3AD203B41FA5}">
                      <a16:colId xmlns:a16="http://schemas.microsoft.com/office/drawing/2014/main" val="1486639344"/>
                    </a:ext>
                  </a:extLst>
                </a:gridCol>
                <a:gridCol w="846546">
                  <a:extLst>
                    <a:ext uri="{9D8B030D-6E8A-4147-A177-3AD203B41FA5}">
                      <a16:colId xmlns:a16="http://schemas.microsoft.com/office/drawing/2014/main" val="4198423774"/>
                    </a:ext>
                  </a:extLst>
                </a:gridCol>
              </a:tblGrid>
              <a:tr h="26316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200" b="1" dirty="0">
                          <a:latin typeface="Meiryo UI" panose="020B0604030504040204" pitchFamily="50" charset="-128"/>
                          <a:ea typeface="Meiryo UI" panose="020B0604030504040204" pitchFamily="50" charset="-128"/>
                        </a:rPr>
                        <a:t>対象事業者</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lumMod val="85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200" b="1" dirty="0">
                          <a:latin typeface="Meiryo UI" panose="020B0604030504040204" pitchFamily="50" charset="-128"/>
                          <a:ea typeface="Meiryo UI" panose="020B0604030504040204" pitchFamily="50" charset="-128"/>
                        </a:rPr>
                        <a:t>税額控除</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200" b="1" dirty="0">
                          <a:latin typeface="Meiryo UI" panose="020B0604030504040204" pitchFamily="50" charset="-128"/>
                          <a:ea typeface="Meiryo UI" panose="020B0604030504040204" pitchFamily="50" charset="-128"/>
                        </a:rPr>
                        <a:t>特別償却</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692037512"/>
                  </a:ext>
                </a:extLst>
              </a:tr>
              <a:tr h="365760">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200" b="1" dirty="0">
                          <a:latin typeface="Meiryo UI" panose="020B0604030504040204" pitchFamily="50" charset="-128"/>
                          <a:ea typeface="Meiryo UI" panose="020B0604030504040204" pitchFamily="50" charset="-128"/>
                        </a:rPr>
                        <a:t>全国キャリア</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200" dirty="0">
                          <a:latin typeface="Meiryo UI" panose="020B0604030504040204" pitchFamily="50" charset="-128"/>
                          <a:ea typeface="Meiryo UI" panose="020B0604030504040204" pitchFamily="50" charset="-128"/>
                        </a:rPr>
                        <a:t>条件不利地域</a:t>
                      </a:r>
                      <a:endParaRPr kumimoji="1" lang="en-US" altLang="ja-JP" sz="1200" dirty="0">
                        <a:latin typeface="Meiryo UI" panose="020B0604030504040204" pitchFamily="50" charset="-128"/>
                        <a:ea typeface="Meiryo UI" panose="020B0604030504040204" pitchFamily="50" charset="-128"/>
                      </a:endParaRPr>
                    </a:p>
                  </a:txBody>
                  <a:tcPr marL="36000" marR="3600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104775" indent="0" algn="ctr"/>
                      <a:r>
                        <a:rPr kumimoji="1" lang="ja-JP" altLang="en-US" sz="1200" dirty="0">
                          <a:latin typeface="Meiryo UI" panose="020B0604030504040204" pitchFamily="50" charset="-128"/>
                          <a:ea typeface="Meiryo UI" panose="020B0604030504040204" pitchFamily="50" charset="-128"/>
                        </a:rPr>
                        <a:t>令和４年度：１５％</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令和５年度：９％</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令和６年度：３％</a:t>
                      </a:r>
                    </a:p>
                  </a:txBody>
                  <a:tcPr marL="36000" marR="3600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３０％</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898468121"/>
                  </a:ext>
                </a:extLst>
              </a:tr>
              <a:tr h="365760">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200" dirty="0">
                          <a:latin typeface="Meiryo UI" panose="020B0604030504040204" pitchFamily="50" charset="-128"/>
                          <a:ea typeface="Meiryo UI" panose="020B0604030504040204" pitchFamily="50" charset="-128"/>
                        </a:rPr>
                        <a:t>その他地域</a:t>
                      </a:r>
                      <a:endParaRPr kumimoji="1" lang="en-US" altLang="ja-JP" sz="1200" dirty="0">
                        <a:latin typeface="Meiryo UI" panose="020B0604030504040204" pitchFamily="50" charset="-128"/>
                        <a:ea typeface="Meiryo UI" panose="020B0604030504040204" pitchFamily="50" charset="-128"/>
                      </a:endParaRPr>
                    </a:p>
                  </a:txBody>
                  <a:tcPr marL="36000" marR="3600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200" dirty="0">
                          <a:latin typeface="Meiryo UI" panose="020B0604030504040204" pitchFamily="50" charset="-128"/>
                          <a:ea typeface="Meiryo UI" panose="020B0604030504040204" pitchFamily="50" charset="-128"/>
                        </a:rPr>
                        <a:t>令和４年度：９％</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令和５年度：５％</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令和６年度：３％</a:t>
                      </a:r>
                    </a:p>
                  </a:txBody>
                  <a:tcPr marL="36000" marR="3600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vMerge="1">
                  <a:txBody>
                    <a:bodyPr/>
                    <a:lstStyle/>
                    <a:p>
                      <a:endParaRPr kumimoji="1" lang="ja-JP" altLang="en-US"/>
                    </a:p>
                  </a:txBody>
                  <a:tcPr/>
                </a:tc>
                <a:extLst>
                  <a:ext uri="{0D108BD9-81ED-4DB2-BD59-A6C34878D82A}">
                    <a16:rowId xmlns:a16="http://schemas.microsoft.com/office/drawing/2014/main" val="1397379072"/>
                  </a:ext>
                </a:extLst>
              </a:tr>
              <a:tr h="44737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200" b="1" dirty="0">
                          <a:latin typeface="Meiryo UI" panose="020B0604030504040204" pitchFamily="50" charset="-128"/>
                          <a:ea typeface="Meiryo UI" panose="020B0604030504040204" pitchFamily="50" charset="-128"/>
                        </a:rPr>
                        <a:t>ローカル５</a:t>
                      </a:r>
                      <a:r>
                        <a:rPr kumimoji="1" lang="en-US" altLang="ja-JP" sz="1200" b="1" dirty="0">
                          <a:latin typeface="Meiryo UI" panose="020B0604030504040204" pitchFamily="50" charset="-128"/>
                          <a:ea typeface="Meiryo UI" panose="020B0604030504040204" pitchFamily="50" charset="-128"/>
                        </a:rPr>
                        <a:t>G</a:t>
                      </a:r>
                    </a:p>
                    <a:p>
                      <a:pPr algn="ctr"/>
                      <a:r>
                        <a:rPr kumimoji="1" lang="ja-JP" altLang="en-US" sz="1200" b="1" dirty="0">
                          <a:latin typeface="Meiryo UI" panose="020B0604030504040204" pitchFamily="50" charset="-128"/>
                          <a:ea typeface="Meiryo UI" panose="020B0604030504040204" pitchFamily="50" charset="-128"/>
                        </a:rPr>
                        <a:t>免許人</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indent="100013" algn="ctr"/>
                      <a:r>
                        <a:rPr kumimoji="1" lang="ja-JP" altLang="en-US" sz="1200" dirty="0">
                          <a:latin typeface="Meiryo UI" panose="020B0604030504040204" pitchFamily="50" charset="-128"/>
                          <a:ea typeface="Meiryo UI" panose="020B0604030504040204" pitchFamily="50" charset="-128"/>
                        </a:rPr>
                        <a:t>令和４年度：１５％</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令和５年度：９％</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令和６年度：３％</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３０％</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500778671"/>
                  </a:ext>
                </a:extLst>
              </a:tr>
            </a:tbl>
          </a:graphicData>
        </a:graphic>
      </p:graphicFrame>
      <p:sp>
        <p:nvSpPr>
          <p:cNvPr id="55" name="テキスト ボックス 54">
            <a:extLst>
              <a:ext uri="{FF2B5EF4-FFF2-40B4-BE49-F238E27FC236}">
                <a16:creationId xmlns:a16="http://schemas.microsoft.com/office/drawing/2014/main" id="{18D69E98-1086-4829-AF6C-E9364A47BD61}"/>
              </a:ext>
            </a:extLst>
          </p:cNvPr>
          <p:cNvSpPr txBox="1"/>
          <p:nvPr/>
        </p:nvSpPr>
        <p:spPr>
          <a:xfrm>
            <a:off x="7560929" y="4259316"/>
            <a:ext cx="2383294" cy="246221"/>
          </a:xfrm>
          <a:prstGeom prst="rect">
            <a:avLst/>
          </a:prstGeom>
          <a:noFill/>
        </p:spPr>
        <p:txBody>
          <a:bodyPr wrap="square" rtlCol="0">
            <a:spAutoFit/>
          </a:bodyPr>
          <a:lstStyle/>
          <a:p>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控除額は当期法人税額の２０％を上限。</a:t>
            </a:r>
            <a:endParaRPr lang="en-US" altLang="ja-JP"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8" name="テキスト ボックス 57">
            <a:extLst>
              <a:ext uri="{FF2B5EF4-FFF2-40B4-BE49-F238E27FC236}">
                <a16:creationId xmlns:a16="http://schemas.microsoft.com/office/drawing/2014/main" id="{A71DA272-B39C-46CF-96BB-302FEDE619AD}"/>
              </a:ext>
            </a:extLst>
          </p:cNvPr>
          <p:cNvSpPr txBox="1"/>
          <p:nvPr/>
        </p:nvSpPr>
        <p:spPr>
          <a:xfrm>
            <a:off x="4943764" y="1556792"/>
            <a:ext cx="2249336" cy="338554"/>
          </a:xfrm>
          <a:prstGeom prst="rect">
            <a:avLst/>
          </a:prstGeom>
          <a:noFill/>
          <a:ln>
            <a:noFill/>
          </a:ln>
        </p:spPr>
        <p:txBody>
          <a:bodyPr wrap="square" rtlCol="0">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＜課税の特例の内容＞</a:t>
            </a:r>
          </a:p>
        </p:txBody>
      </p:sp>
      <p:sp>
        <p:nvSpPr>
          <p:cNvPr id="59" name="正方形/長方形 58">
            <a:extLst>
              <a:ext uri="{FF2B5EF4-FFF2-40B4-BE49-F238E27FC236}">
                <a16:creationId xmlns:a16="http://schemas.microsoft.com/office/drawing/2014/main" id="{0F7147FA-74FC-4538-99CE-B3FAD729EB98}"/>
              </a:ext>
            </a:extLst>
          </p:cNvPr>
          <p:cNvSpPr/>
          <p:nvPr/>
        </p:nvSpPr>
        <p:spPr bwMode="auto">
          <a:xfrm>
            <a:off x="5183537" y="5380360"/>
            <a:ext cx="4665352" cy="1000968"/>
          </a:xfrm>
          <a:prstGeom prst="rect">
            <a:avLst/>
          </a:prstGeom>
          <a:solidFill>
            <a:schemeClr val="bg1">
              <a:lumMod val="85000"/>
            </a:schemeClr>
          </a:solidFill>
          <a:ln w="9525">
            <a:solidFill>
              <a:schemeClr val="tx1"/>
            </a:solidFill>
            <a:miter lim="800000"/>
            <a:headEnd/>
            <a:tailEnd/>
          </a:ln>
          <a:effectLst/>
          <a:extLst/>
        </p:spPr>
        <p:txBody>
          <a:bodyPr wrap="none" rtlCol="0" anchor="ctr"/>
          <a:lstStyle/>
          <a:p>
            <a:pPr marL="190500" lvl="1" indent="-190500" defTabSz="2239963">
              <a:tabLst>
                <a:tab pos="2066925" algn="l"/>
              </a:tabLst>
              <a:defRPr/>
            </a:pPr>
            <a:r>
              <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〇全国５</a:t>
            </a:r>
            <a:r>
              <a:rPr kumimoji="0" lang="en-US" altLang="ja-JP"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G</a:t>
            </a:r>
            <a:r>
              <a:rPr kumimoji="0" lang="en-US" altLang="ja-JP"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１、２</a:t>
            </a:r>
            <a:r>
              <a:rPr kumimoji="0" lang="en-US" altLang="ja-JP"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〇ローカル５Ｇ</a:t>
            </a:r>
            <a:r>
              <a:rPr kumimoji="0" lang="en-US" altLang="ja-JP"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endParaRPr kumimoji="0" lang="en-US" altLang="ja-JP"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lvl="1" defTabSz="2149475">
              <a:tabLst>
                <a:tab pos="265113" algn="l"/>
              </a:tabLst>
              <a:defRPr/>
            </a:pPr>
            <a:r>
              <a:rPr kumimoji="0"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■基地局の無線設備</a:t>
            </a:r>
            <a:r>
              <a:rPr kumimoji="0" lang="en-US" altLang="ja-JP"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■基地局の無線設備</a:t>
            </a:r>
            <a:endParaRPr kumimoji="0" lang="en-US" altLang="ja-JP"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6200" lvl="1" defTabSz="2239963">
              <a:tabLst>
                <a:tab pos="182563" algn="l"/>
                <a:tab pos="2149475" algn="l"/>
                <a:tab pos="2239963" algn="l"/>
              </a:tabLst>
              <a:defRPr/>
            </a:pPr>
            <a:r>
              <a:rPr kumimoji="0" lang="en-US" altLang="ja-JP"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（屋外に設置する親局・子局）</a:t>
            </a:r>
            <a:r>
              <a:rPr kumimoji="0" lang="en-US" altLang="ja-JP"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■交換設備</a:t>
            </a:r>
            <a:endParaRPr kumimoji="0" lang="en-US" altLang="ja-JP"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6200" lvl="1" defTabSz="2239963">
              <a:tabLst>
                <a:tab pos="182563" algn="l"/>
                <a:tab pos="2149475" algn="l"/>
              </a:tabLst>
              <a:defRPr/>
            </a:pPr>
            <a:r>
              <a:rPr kumimoji="0" lang="en-US" altLang="ja-JP" sz="1200" kern="0"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（注）開設計画前倒し要件は廃止   </a:t>
            </a:r>
            <a:r>
              <a:rPr kumimoji="0"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■伝送路設備</a:t>
            </a:r>
            <a:r>
              <a:rPr kumimoji="0" lang="ja-JP" altLang="en-US" sz="105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（光ファイバを用いたもの）</a:t>
            </a:r>
            <a:endParaRPr kumimoji="0" lang="en-US" altLang="ja-JP" sz="11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lvl="1" defTabSz="2239963">
              <a:tabLst>
                <a:tab pos="182563" algn="l"/>
                <a:tab pos="2149475" algn="l"/>
                <a:tab pos="2239963" algn="l"/>
              </a:tabLst>
              <a:defRPr/>
            </a:pPr>
            <a:r>
              <a:rPr kumimoji="0" lang="en-US" altLang="ja-JP"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■通信モジュール</a:t>
            </a:r>
            <a:endParaRPr kumimoji="0" lang="en-US" altLang="ja-JP"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a:extLst>
              <a:ext uri="{FF2B5EF4-FFF2-40B4-BE49-F238E27FC236}">
                <a16:creationId xmlns:a16="http://schemas.microsoft.com/office/drawing/2014/main" id="{88AA4DDF-3DEC-4198-9633-5B78A0F9DE9E}"/>
              </a:ext>
            </a:extLst>
          </p:cNvPr>
          <p:cNvSpPr txBox="1"/>
          <p:nvPr/>
        </p:nvSpPr>
        <p:spPr>
          <a:xfrm>
            <a:off x="4992690" y="5092813"/>
            <a:ext cx="3528392" cy="338554"/>
          </a:xfrm>
          <a:prstGeom prst="rect">
            <a:avLst/>
          </a:prstGeom>
          <a:noFill/>
          <a:ln>
            <a:noFill/>
          </a:ln>
        </p:spPr>
        <p:txBody>
          <a:bodyPr wrap="square" rtlCol="0">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＜対象設備＞</a:t>
            </a:r>
          </a:p>
        </p:txBody>
      </p:sp>
      <p:sp>
        <p:nvSpPr>
          <p:cNvPr id="72" name="テキスト ボックス 71">
            <a:extLst>
              <a:ext uri="{FF2B5EF4-FFF2-40B4-BE49-F238E27FC236}">
                <a16:creationId xmlns:a16="http://schemas.microsoft.com/office/drawing/2014/main" id="{56CE2A94-4D8F-45F6-BBBB-CD580DBB7EE3}"/>
              </a:ext>
            </a:extLst>
          </p:cNvPr>
          <p:cNvSpPr txBox="1"/>
          <p:nvPr/>
        </p:nvSpPr>
        <p:spPr>
          <a:xfrm>
            <a:off x="4808984" y="6355230"/>
            <a:ext cx="5845900" cy="553998"/>
          </a:xfrm>
          <a:prstGeom prst="rect">
            <a:avLst/>
          </a:prstGeom>
          <a:noFill/>
        </p:spPr>
        <p:txBody>
          <a:bodyPr wrap="square" rtlCol="0">
            <a:spAutoFit/>
          </a:bodyPr>
          <a:lstStyle/>
          <a:p>
            <a:pPr marL="92075" indent="-92075"/>
            <a:r>
              <a:rPr lang="en-US" altLang="ja-JP"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１　マルチベンダー化・</a:t>
            </a:r>
            <a:r>
              <a:rPr lang="en-US" altLang="ja-JP"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SA</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（スタンドアロン）化したものに限る。</a:t>
            </a:r>
            <a:endParaRPr lang="en-US" altLang="ja-JP"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marL="92075" indent="-92075"/>
            <a:r>
              <a:rPr lang="en-US" altLang="ja-JP"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２　その他地域については、多素子アンテナ又はミリ波対応のものに限る（令和５年度末まで）。</a:t>
            </a:r>
            <a:endParaRPr lang="en-US" altLang="ja-JP"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marL="92075" indent="-92075"/>
            <a:r>
              <a:rPr lang="en-US" altLang="ja-JP"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３　先進的なデジタル化の取組みに利用されるものに限る。</a:t>
            </a:r>
            <a:endParaRPr lang="en-US" altLang="ja-JP"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4" name="正方形/長方形 73">
            <a:extLst>
              <a:ext uri="{FF2B5EF4-FFF2-40B4-BE49-F238E27FC236}">
                <a16:creationId xmlns:a16="http://schemas.microsoft.com/office/drawing/2014/main" id="{009F61AC-BDFD-4BE3-85C0-91A8D9C3C621}"/>
              </a:ext>
            </a:extLst>
          </p:cNvPr>
          <p:cNvSpPr/>
          <p:nvPr/>
        </p:nvSpPr>
        <p:spPr>
          <a:xfrm>
            <a:off x="5043917" y="1817327"/>
            <a:ext cx="4953000" cy="307777"/>
          </a:xfrm>
          <a:prstGeom prst="rect">
            <a:avLst/>
          </a:prstGeom>
        </p:spPr>
        <p:txBody>
          <a:bodyPr>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法人税・所得税</a:t>
            </a:r>
            <a:r>
              <a:rPr lang="ja-JP" altLang="en-US" sz="1400" dirty="0">
                <a:latin typeface="Meiryo UI" panose="020B0604030504040204" pitchFamily="50" charset="-128"/>
                <a:ea typeface="Meiryo UI" panose="020B0604030504040204" pitchFamily="50" charset="-128"/>
              </a:rPr>
              <a:t>　</a:t>
            </a:r>
            <a:r>
              <a:rPr lang="en-US" altLang="ja-JP" sz="1200" dirty="0">
                <a:solidFill>
                  <a:sysClr val="windowText" lastClr="000000"/>
                </a:solidFill>
                <a:latin typeface="Meiryo UI" panose="020B0604030504040204" pitchFamily="50" charset="-128"/>
                <a:ea typeface="Meiryo UI" panose="020B0604030504040204" pitchFamily="50" charset="-128"/>
              </a:rPr>
              <a:t>【</a:t>
            </a:r>
            <a:r>
              <a:rPr lang="ja-JP" altLang="en-US" sz="1200" dirty="0">
                <a:solidFill>
                  <a:sysClr val="windowText" lastClr="000000"/>
                </a:solidFill>
                <a:latin typeface="Meiryo UI" panose="020B0604030504040204" pitchFamily="50" charset="-128"/>
                <a:ea typeface="Meiryo UI" panose="020B0604030504040204" pitchFamily="50" charset="-128"/>
              </a:rPr>
              <a:t>適用期限：令和６年度末まで</a:t>
            </a:r>
            <a:r>
              <a:rPr lang="en-US" altLang="ja-JP" sz="1200" dirty="0">
                <a:solidFill>
                  <a:sysClr val="windowText" lastClr="000000"/>
                </a:solidFill>
                <a:latin typeface="Meiryo UI" panose="020B0604030504040204" pitchFamily="50" charset="-128"/>
                <a:ea typeface="Meiryo UI" panose="020B0604030504040204" pitchFamily="50" charset="-128"/>
              </a:rPr>
              <a:t>】</a:t>
            </a:r>
            <a:endParaRPr lang="en-US" altLang="ja-JP" sz="1400" dirty="0">
              <a:solidFill>
                <a:sysClr val="windowText" lastClr="000000"/>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8CBC0BE7-1003-470F-9703-F0E06AEDF4B6}"/>
              </a:ext>
            </a:extLst>
          </p:cNvPr>
          <p:cNvSpPr/>
          <p:nvPr/>
        </p:nvSpPr>
        <p:spPr>
          <a:xfrm>
            <a:off x="416498" y="3150190"/>
            <a:ext cx="4187847" cy="261484"/>
          </a:xfrm>
          <a:prstGeom prst="rect">
            <a:avLst/>
          </a:prstGeom>
          <a:solidFill>
            <a:schemeClr val="accent6">
              <a:lumMod val="60000"/>
              <a:lumOff val="40000"/>
            </a:schemeClr>
          </a:solidFill>
          <a:ln>
            <a:solidFill>
              <a:schemeClr val="accent6">
                <a:lumMod val="60000"/>
                <a:lumOff val="40000"/>
              </a:schemeClr>
            </a:solidFill>
          </a:ln>
        </p:spPr>
        <p:style>
          <a:lnRef idx="1">
            <a:schemeClr val="accent5"/>
          </a:lnRef>
          <a:fillRef idx="2">
            <a:schemeClr val="accent5"/>
          </a:fillRef>
          <a:effectRef idx="1">
            <a:schemeClr val="accent5"/>
          </a:effectRef>
          <a:fontRef idx="minor">
            <a:schemeClr val="dk1"/>
          </a:fontRef>
        </p:style>
        <p:txBody>
          <a:bodyPr wrap="square">
            <a:spAutoFit/>
          </a:bodyPr>
          <a:lstStyle/>
          <a:p>
            <a:pPr algn="ctr" defTabSz="1220045">
              <a:defRPr/>
            </a:pPr>
            <a:r>
              <a:rPr lang="ja-JP" altLang="en-US" sz="1099"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特定高度情報通信技術活用システム導入計画</a:t>
            </a:r>
            <a:r>
              <a:rPr lang="ja-JP" altLang="en-US" sz="109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（主務大臣の認定）</a:t>
            </a:r>
          </a:p>
        </p:txBody>
      </p:sp>
      <p:sp>
        <p:nvSpPr>
          <p:cNvPr id="30" name="テキスト ボックス 29">
            <a:extLst>
              <a:ext uri="{FF2B5EF4-FFF2-40B4-BE49-F238E27FC236}">
                <a16:creationId xmlns:a16="http://schemas.microsoft.com/office/drawing/2014/main" id="{3AD2C360-0D51-4C6B-84EE-435ABE09A5A4}"/>
              </a:ext>
            </a:extLst>
          </p:cNvPr>
          <p:cNvSpPr txBox="1"/>
          <p:nvPr/>
        </p:nvSpPr>
        <p:spPr>
          <a:xfrm>
            <a:off x="416497" y="3419130"/>
            <a:ext cx="4187847" cy="1062649"/>
          </a:xfrm>
          <a:prstGeom prst="rect">
            <a:avLst/>
          </a:prstGeom>
          <a:noFill/>
          <a:ln w="19050">
            <a:solidFill>
              <a:schemeClr val="accent6">
                <a:lumMod val="60000"/>
                <a:lumOff val="40000"/>
              </a:schemeClr>
            </a:solidFill>
          </a:ln>
          <a:effectLst/>
        </p:spPr>
        <p:style>
          <a:lnRef idx="1">
            <a:schemeClr val="accent6"/>
          </a:lnRef>
          <a:fillRef idx="2">
            <a:schemeClr val="accent6"/>
          </a:fillRef>
          <a:effectRef idx="1">
            <a:schemeClr val="accent6"/>
          </a:effectRef>
          <a:fontRef idx="minor">
            <a:schemeClr val="dk1"/>
          </a:fontRef>
        </p:style>
        <p:txBody>
          <a:bodyPr wrap="square" rtlCol="0">
            <a:noAutofit/>
          </a:bodyPr>
          <a:lstStyle/>
          <a:p>
            <a:pPr marL="6347" lvl="1" indent="-6347" defTabSz="913769">
              <a:lnSpc>
                <a:spcPts val="1999"/>
              </a:lnSpc>
              <a:defRPr/>
            </a:pPr>
            <a:r>
              <a:rPr lang="ja-JP" altLang="en-US" sz="139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全国キャリア・ローカル５</a:t>
            </a:r>
            <a:r>
              <a:rPr lang="en-US" altLang="ja-JP" sz="139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a:t>
            </a:r>
            <a:r>
              <a:rPr lang="ja-JP" altLang="en-US" sz="139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免許人が提出する</a:t>
            </a:r>
            <a:br>
              <a:rPr lang="en-US" altLang="ja-JP" sz="139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39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以下の基準を満たす計画を認定</a:t>
            </a:r>
            <a:endParaRPr lang="en-US" altLang="ja-JP" sz="139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538" lvl="1" indent="-92029" defTabSz="913769">
              <a:lnSpc>
                <a:spcPts val="1999"/>
              </a:lnSpc>
              <a:defRPr/>
            </a:pPr>
            <a:r>
              <a:rPr lang="en-US" altLang="ja-JP" sz="1399"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1399"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認定の基準</a:t>
            </a:r>
            <a:r>
              <a:rPr lang="en-US" altLang="ja-JP" sz="1399"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&gt;</a:t>
            </a:r>
          </a:p>
          <a:p>
            <a:pPr marL="174538" lvl="1" indent="-92029" defTabSz="913769">
              <a:lnSpc>
                <a:spcPts val="1999"/>
              </a:lnSpc>
              <a:defRPr/>
            </a:pPr>
            <a:r>
              <a:rPr lang="ja-JP" altLang="en-US" sz="139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①安全性・信頼性、②供給安定性、③オープン性</a:t>
            </a:r>
            <a:endParaRPr lang="en-US" altLang="ja-JP" sz="139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09" lvl="1" defTabSz="913769">
              <a:lnSpc>
                <a:spcPts val="2099"/>
              </a:lnSpc>
              <a:defRPr/>
            </a:pPr>
            <a:endParaRPr lang="en-US" altLang="ja-JP" sz="119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09" lvl="1" defTabSz="913769">
              <a:lnSpc>
                <a:spcPts val="2099"/>
              </a:lnSpc>
              <a:defRPr/>
            </a:pPr>
            <a:endParaRPr lang="en-US" altLang="ja-JP" sz="119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09" lvl="1" defTabSz="913769">
              <a:lnSpc>
                <a:spcPts val="2099"/>
              </a:lnSpc>
              <a:defRPr/>
            </a:pPr>
            <a:endParaRPr lang="en-US" altLang="ja-JP" sz="119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09" lvl="1" defTabSz="913769">
              <a:lnSpc>
                <a:spcPts val="2099"/>
              </a:lnSpc>
              <a:defRPr/>
            </a:pPr>
            <a:endParaRPr lang="en-US" altLang="ja-JP" sz="119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09" lvl="1" defTabSz="913769">
              <a:lnSpc>
                <a:spcPts val="2099"/>
              </a:lnSpc>
              <a:spcBef>
                <a:spcPts val="2399"/>
              </a:spcBef>
              <a:defRPr/>
            </a:pPr>
            <a:r>
              <a:rPr lang="ja-JP" altLang="en-US" sz="119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9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A8BB2204-1309-43CD-A3ED-E4BBA1B21BF1}"/>
              </a:ext>
            </a:extLst>
          </p:cNvPr>
          <p:cNvSpPr/>
          <p:nvPr/>
        </p:nvSpPr>
        <p:spPr bwMode="auto">
          <a:xfrm>
            <a:off x="1232423" y="2204864"/>
            <a:ext cx="2555991" cy="370434"/>
          </a:xfrm>
          <a:prstGeom prst="rect">
            <a:avLst/>
          </a:prstGeom>
          <a:ln>
            <a:headEnd/>
            <a:tailEnd/>
          </a:ln>
          <a:extLst/>
        </p:spPr>
        <p:style>
          <a:lnRef idx="2">
            <a:schemeClr val="accent2"/>
          </a:lnRef>
          <a:fillRef idx="1">
            <a:schemeClr val="lt1"/>
          </a:fillRef>
          <a:effectRef idx="0">
            <a:schemeClr val="accent2"/>
          </a:effectRef>
          <a:fontRef idx="minor">
            <a:schemeClr val="dk1"/>
          </a:fontRef>
        </p:style>
        <p:txBody>
          <a:bodyPr wrap="none" rtlCol="0" anchor="ctr"/>
          <a:lstStyle/>
          <a:p>
            <a:pPr algn="ctr"/>
            <a:r>
              <a:rPr kumimoji="0" lang="ja-JP" altLang="en-US" sz="1399" b="1" dirty="0">
                <a:solidFill>
                  <a:schemeClr val="tx1"/>
                </a:solidFill>
                <a:latin typeface="Meiryo UI" panose="020B0604030504040204" pitchFamily="50" charset="-128"/>
                <a:ea typeface="Meiryo UI" panose="020B0604030504040204" pitchFamily="50" charset="-128"/>
              </a:rPr>
              <a:t>全国キャリア・ローカル５</a:t>
            </a:r>
            <a:r>
              <a:rPr kumimoji="0" lang="en-US" altLang="ja-JP" sz="1399" b="1" dirty="0">
                <a:solidFill>
                  <a:schemeClr val="tx1"/>
                </a:solidFill>
                <a:latin typeface="Meiryo UI" panose="020B0604030504040204" pitchFamily="50" charset="-128"/>
                <a:ea typeface="Meiryo UI" panose="020B0604030504040204" pitchFamily="50" charset="-128"/>
              </a:rPr>
              <a:t>G</a:t>
            </a:r>
            <a:r>
              <a:rPr kumimoji="0" lang="ja-JP" altLang="en-US" sz="1399" b="1" dirty="0">
                <a:solidFill>
                  <a:schemeClr val="tx1"/>
                </a:solidFill>
                <a:latin typeface="Meiryo UI" panose="020B0604030504040204" pitchFamily="50" charset="-128"/>
                <a:ea typeface="Meiryo UI" panose="020B0604030504040204" pitchFamily="50" charset="-128"/>
              </a:rPr>
              <a:t>免許人</a:t>
            </a:r>
          </a:p>
        </p:txBody>
      </p:sp>
      <p:sp>
        <p:nvSpPr>
          <p:cNvPr id="33" name="矢印: 下 32">
            <a:extLst>
              <a:ext uri="{FF2B5EF4-FFF2-40B4-BE49-F238E27FC236}">
                <a16:creationId xmlns:a16="http://schemas.microsoft.com/office/drawing/2014/main" id="{1F01DC25-223D-4811-B2CE-8DBC4F21E18F}"/>
              </a:ext>
            </a:extLst>
          </p:cNvPr>
          <p:cNvSpPr/>
          <p:nvPr/>
        </p:nvSpPr>
        <p:spPr bwMode="auto">
          <a:xfrm>
            <a:off x="2210481" y="2701935"/>
            <a:ext cx="599874" cy="250187"/>
          </a:xfrm>
          <a:prstGeom prst="down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799" dirty="0">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F8949129-1F82-46CD-8C76-B3AE0C63FA82}"/>
              </a:ext>
            </a:extLst>
          </p:cNvPr>
          <p:cNvSpPr txBox="1"/>
          <p:nvPr/>
        </p:nvSpPr>
        <p:spPr>
          <a:xfrm>
            <a:off x="2858504" y="2636913"/>
            <a:ext cx="575787" cy="307629"/>
          </a:xfrm>
          <a:prstGeom prst="rect">
            <a:avLst/>
          </a:prstGeom>
          <a:noFill/>
        </p:spPr>
        <p:txBody>
          <a:bodyPr wrap="square" rtlCol="0">
            <a:spAutoFit/>
          </a:bodyPr>
          <a:lstStyle/>
          <a:p>
            <a:r>
              <a:rPr lang="ja-JP" altLang="en-US" sz="1399" dirty="0">
                <a:latin typeface="Meiryo UI" panose="020B0604030504040204" pitchFamily="50" charset="-128"/>
                <a:ea typeface="Meiryo UI" panose="020B0604030504040204" pitchFamily="50" charset="-128"/>
                <a:cs typeface="メイリオ" panose="020B0604030504040204" pitchFamily="50" charset="-128"/>
              </a:rPr>
              <a:t>提出</a:t>
            </a:r>
          </a:p>
        </p:txBody>
      </p:sp>
      <p:sp>
        <p:nvSpPr>
          <p:cNvPr id="35" name="矢印: 下 34">
            <a:extLst>
              <a:ext uri="{FF2B5EF4-FFF2-40B4-BE49-F238E27FC236}">
                <a16:creationId xmlns:a16="http://schemas.microsoft.com/office/drawing/2014/main" id="{699C1869-2FD6-41DB-A1CC-DFD9513060CC}"/>
              </a:ext>
            </a:extLst>
          </p:cNvPr>
          <p:cNvSpPr/>
          <p:nvPr/>
        </p:nvSpPr>
        <p:spPr bwMode="auto">
          <a:xfrm>
            <a:off x="2210481" y="4626284"/>
            <a:ext cx="599874" cy="250187"/>
          </a:xfrm>
          <a:prstGeom prst="down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799" dirty="0">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47AC7CB5-16F2-45E8-ABC8-1DC3732A1067}"/>
              </a:ext>
            </a:extLst>
          </p:cNvPr>
          <p:cNvSpPr txBox="1"/>
          <p:nvPr/>
        </p:nvSpPr>
        <p:spPr>
          <a:xfrm>
            <a:off x="2749908" y="4581129"/>
            <a:ext cx="968910" cy="307629"/>
          </a:xfrm>
          <a:prstGeom prst="rect">
            <a:avLst/>
          </a:prstGeom>
          <a:noFill/>
        </p:spPr>
        <p:txBody>
          <a:bodyPr wrap="square" rtlCol="0">
            <a:spAutoFit/>
          </a:bodyPr>
          <a:lstStyle/>
          <a:p>
            <a:r>
              <a:rPr lang="ja-JP" altLang="en-US" sz="1399" dirty="0">
                <a:latin typeface="Meiryo UI" panose="020B0604030504040204" pitchFamily="50" charset="-128"/>
                <a:ea typeface="Meiryo UI" panose="020B0604030504040204" pitchFamily="50" charset="-128"/>
                <a:cs typeface="メイリオ" panose="020B0604030504040204" pitchFamily="50" charset="-128"/>
              </a:rPr>
              <a:t>設備導入</a:t>
            </a:r>
          </a:p>
        </p:txBody>
      </p:sp>
      <p:sp>
        <p:nvSpPr>
          <p:cNvPr id="37" name="正方形/長方形 36">
            <a:extLst>
              <a:ext uri="{FF2B5EF4-FFF2-40B4-BE49-F238E27FC236}">
                <a16:creationId xmlns:a16="http://schemas.microsoft.com/office/drawing/2014/main" id="{0FBBCB1B-FD61-45A2-9387-9E24D278A550}"/>
              </a:ext>
            </a:extLst>
          </p:cNvPr>
          <p:cNvSpPr/>
          <p:nvPr/>
        </p:nvSpPr>
        <p:spPr bwMode="auto">
          <a:xfrm>
            <a:off x="1064065" y="5121879"/>
            <a:ext cx="2892707" cy="370434"/>
          </a:xfrm>
          <a:prstGeom prst="rect">
            <a:avLst/>
          </a:prstGeom>
          <a:ln>
            <a:headEnd/>
            <a:tailEnd/>
          </a:ln>
          <a:extLst/>
        </p:spPr>
        <p:style>
          <a:lnRef idx="2">
            <a:schemeClr val="dk1"/>
          </a:lnRef>
          <a:fillRef idx="1">
            <a:schemeClr val="lt1"/>
          </a:fillRef>
          <a:effectRef idx="0">
            <a:schemeClr val="dk1"/>
          </a:effectRef>
          <a:fontRef idx="minor">
            <a:schemeClr val="dk1"/>
          </a:fontRef>
        </p:style>
        <p:txBody>
          <a:bodyPr wrap="none" rtlCol="0" anchor="ctr"/>
          <a:lstStyle/>
          <a:p>
            <a:pPr algn="ctr"/>
            <a:r>
              <a:rPr kumimoji="0" lang="ja-JP" altLang="en-US" sz="1399" b="1" dirty="0">
                <a:solidFill>
                  <a:schemeClr val="tx1"/>
                </a:solidFill>
                <a:latin typeface="Meiryo UI" panose="020B0604030504040204" pitchFamily="50" charset="-128"/>
                <a:ea typeface="Meiryo UI" panose="020B0604030504040204" pitchFamily="50" charset="-128"/>
              </a:rPr>
              <a:t>計画認定に基づく設備等の導入</a:t>
            </a:r>
          </a:p>
        </p:txBody>
      </p:sp>
      <p:sp>
        <p:nvSpPr>
          <p:cNvPr id="38" name="吹き出し: 四角形 37">
            <a:extLst>
              <a:ext uri="{FF2B5EF4-FFF2-40B4-BE49-F238E27FC236}">
                <a16:creationId xmlns:a16="http://schemas.microsoft.com/office/drawing/2014/main" id="{C033400F-1CCA-4FA0-8FD0-C82CE829A7D8}"/>
              </a:ext>
            </a:extLst>
          </p:cNvPr>
          <p:cNvSpPr/>
          <p:nvPr/>
        </p:nvSpPr>
        <p:spPr bwMode="auto">
          <a:xfrm>
            <a:off x="2858505" y="5585502"/>
            <a:ext cx="1872403" cy="507794"/>
          </a:xfrm>
          <a:prstGeom prst="wedgeRectCallout">
            <a:avLst>
              <a:gd name="adj1" fmla="val -57596"/>
              <a:gd name="adj2" fmla="val -77862"/>
            </a:avLst>
          </a:prstGeom>
          <a:solidFill>
            <a:schemeClr val="bg1"/>
          </a:solidFill>
          <a:ln w="19050">
            <a:solidFill>
              <a:srgbClr val="000000"/>
            </a:solidFill>
            <a:miter lim="800000"/>
            <a:headEnd/>
            <a:tailEnd/>
          </a:ln>
          <a:effectLst/>
          <a:extLst/>
        </p:spPr>
        <p:txBody>
          <a:bodyPr wrap="none" rtlCol="0" anchor="ctr"/>
          <a:lstStyle/>
          <a:p>
            <a:pPr algn="l"/>
            <a:r>
              <a:rPr kumimoji="0" lang="ja-JP" altLang="en-US" sz="1199" b="1" dirty="0">
                <a:latin typeface="Meiryo UI" panose="020B0604030504040204" pitchFamily="50" charset="-128"/>
                <a:ea typeface="Meiryo UI" panose="020B0604030504040204" pitchFamily="50" charset="-128"/>
              </a:rPr>
              <a:t>対象設備の投資について、</a:t>
            </a:r>
            <a:endParaRPr kumimoji="0" lang="en-US" altLang="ja-JP" sz="1199" b="1" dirty="0">
              <a:latin typeface="Meiryo UI" panose="020B0604030504040204" pitchFamily="50" charset="-128"/>
              <a:ea typeface="Meiryo UI" panose="020B0604030504040204" pitchFamily="50" charset="-128"/>
            </a:endParaRPr>
          </a:p>
          <a:p>
            <a:pPr algn="l"/>
            <a:r>
              <a:rPr kumimoji="0" lang="ja-JP" altLang="en-US" sz="1199" b="1" dirty="0">
                <a:latin typeface="Meiryo UI" panose="020B0604030504040204" pitchFamily="50" charset="-128"/>
                <a:ea typeface="Meiryo UI" panose="020B0604030504040204" pitchFamily="50" charset="-128"/>
              </a:rPr>
              <a:t>課税の特例</a:t>
            </a:r>
            <a:r>
              <a:rPr kumimoji="0" lang="en-US" altLang="ja-JP" sz="1199" b="1" dirty="0">
                <a:latin typeface="Meiryo UI" panose="020B0604030504040204" pitchFamily="50" charset="-128"/>
                <a:ea typeface="Meiryo UI" panose="020B0604030504040204" pitchFamily="50" charset="-128"/>
              </a:rPr>
              <a:t>(</a:t>
            </a:r>
            <a:r>
              <a:rPr kumimoji="0" lang="ja-JP" altLang="en-US" sz="1199" b="1" dirty="0">
                <a:latin typeface="Meiryo UI" panose="020B0604030504040204" pitchFamily="50" charset="-128"/>
                <a:ea typeface="Meiryo UI" panose="020B0604030504040204" pitchFamily="50" charset="-128"/>
              </a:rPr>
              <a:t>税額控除等</a:t>
            </a:r>
            <a:r>
              <a:rPr kumimoji="0" lang="en-US" altLang="ja-JP" sz="1199" b="1" dirty="0">
                <a:latin typeface="Meiryo UI" panose="020B0604030504040204" pitchFamily="50" charset="-128"/>
                <a:ea typeface="Meiryo UI" panose="020B0604030504040204" pitchFamily="50" charset="-128"/>
              </a:rPr>
              <a:t>)</a:t>
            </a:r>
            <a:endParaRPr kumimoji="0" lang="ja-JP" altLang="en-US" sz="1199" b="1" dirty="0">
              <a:latin typeface="Meiryo UI" panose="020B0604030504040204" pitchFamily="50" charset="-128"/>
              <a:ea typeface="Meiryo UI" panose="020B0604030504040204" pitchFamily="50" charset="-128"/>
            </a:endParaRPr>
          </a:p>
        </p:txBody>
      </p:sp>
      <p:sp>
        <p:nvSpPr>
          <p:cNvPr id="2" name="大かっこ 1">
            <a:extLst>
              <a:ext uri="{FF2B5EF4-FFF2-40B4-BE49-F238E27FC236}">
                <a16:creationId xmlns:a16="http://schemas.microsoft.com/office/drawing/2014/main" id="{E9B55DF7-0255-4DDA-944E-25F4E8F07C5E}"/>
              </a:ext>
            </a:extLst>
          </p:cNvPr>
          <p:cNvSpPr/>
          <p:nvPr/>
        </p:nvSpPr>
        <p:spPr>
          <a:xfrm>
            <a:off x="5318856" y="4544840"/>
            <a:ext cx="4310276" cy="46520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nSpc>
                <a:spcPct val="120000"/>
              </a:lnSpc>
            </a:pPr>
            <a:r>
              <a:rPr lang="ja-JP" altLang="en-US" sz="1200" spc="-30" dirty="0">
                <a:latin typeface="Meiryo UI" panose="020B0604030504040204" pitchFamily="50" charset="-128"/>
                <a:ea typeface="Meiryo UI" panose="020B0604030504040204" pitchFamily="50" charset="-128"/>
                <a:cs typeface="Meiryo UI" panose="020B0604030504040204" pitchFamily="50" charset="-128"/>
              </a:rPr>
              <a:t>ほかに、</a:t>
            </a:r>
            <a:r>
              <a:rPr lang="ja-JP" altLang="en-US" sz="1200" b="1" spc="-30" dirty="0">
                <a:latin typeface="Meiryo UI" panose="020B0604030504040204" pitchFamily="50" charset="-128"/>
                <a:ea typeface="Meiryo UI" panose="020B0604030504040204" pitchFamily="50" charset="-128"/>
                <a:cs typeface="Meiryo UI" panose="020B0604030504040204" pitchFamily="50" charset="-128"/>
              </a:rPr>
              <a:t>ローカル５</a:t>
            </a:r>
            <a:r>
              <a:rPr lang="en-US" altLang="ja-JP" sz="1200" b="1" spc="-30" dirty="0">
                <a:latin typeface="Meiryo UI" panose="020B0604030504040204" pitchFamily="50" charset="-128"/>
                <a:ea typeface="Meiryo UI" panose="020B0604030504040204" pitchFamily="50" charset="-128"/>
                <a:cs typeface="Meiryo UI" panose="020B0604030504040204" pitchFamily="50" charset="-128"/>
              </a:rPr>
              <a:t>G</a:t>
            </a:r>
            <a:r>
              <a:rPr lang="ja-JP" altLang="en-US" sz="1200" b="1" spc="-30" dirty="0">
                <a:latin typeface="Meiryo UI" panose="020B0604030504040204" pitchFamily="50" charset="-128"/>
                <a:ea typeface="Meiryo UI" panose="020B0604030504040204" pitchFamily="50" charset="-128"/>
                <a:cs typeface="Meiryo UI" panose="020B0604030504040204" pitchFamily="50" charset="-128"/>
              </a:rPr>
              <a:t>免許人</a:t>
            </a:r>
            <a:r>
              <a:rPr lang="ja-JP" altLang="en-US" sz="1200" spc="-30" dirty="0">
                <a:latin typeface="Meiryo UI" panose="020B0604030504040204" pitchFamily="50" charset="-128"/>
                <a:ea typeface="Meiryo UI" panose="020B0604030504040204" pitchFamily="50" charset="-128"/>
                <a:cs typeface="Meiryo UI" panose="020B0604030504040204" pitchFamily="50" charset="-128"/>
              </a:rPr>
              <a:t>については、</a:t>
            </a:r>
            <a:r>
              <a:rPr lang="ja-JP" altLang="en-US" sz="1200" b="1" spc="-30" dirty="0">
                <a:latin typeface="Meiryo UI" panose="020B0604030504040204" pitchFamily="50" charset="-128"/>
                <a:ea typeface="Meiryo UI" panose="020B0604030504040204" pitchFamily="50" charset="-128"/>
                <a:cs typeface="Meiryo UI" panose="020B0604030504040204" pitchFamily="50" charset="-128"/>
              </a:rPr>
              <a:t>固定資産税</a:t>
            </a:r>
            <a:r>
              <a:rPr lang="ja-JP" altLang="en-US" sz="1200" spc="-3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課税標準を</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３年間</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とする特例措置あり。 </a:t>
            </a:r>
            <a:r>
              <a:rPr lang="en-US" altLang="ja-JP" sz="1200" spc="-30" dirty="0">
                <a:latin typeface="Meiryo UI" panose="020B0604030504040204" pitchFamily="50" charset="-128"/>
                <a:ea typeface="Meiryo UI" panose="020B0604030504040204" pitchFamily="50" charset="-128"/>
              </a:rPr>
              <a:t>【</a:t>
            </a:r>
            <a:r>
              <a:rPr lang="ja-JP" altLang="en-US" sz="1200" spc="-30" dirty="0">
                <a:latin typeface="Meiryo UI" panose="020B0604030504040204" pitchFamily="50" charset="-128"/>
                <a:ea typeface="Meiryo UI" panose="020B0604030504040204" pitchFamily="50" charset="-128"/>
              </a:rPr>
              <a:t>適用期限：令和５年度末まで</a:t>
            </a:r>
            <a:r>
              <a:rPr lang="en-US" altLang="ja-JP" sz="1200" spc="-3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550387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02529" y="49966"/>
            <a:ext cx="9383019" cy="3847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特定高度情報通信技術活用システムの開発供給及び導入の促進に関する法律の概要</a:t>
            </a:r>
            <a:endParaRPr kumimoji="1" lang="ja-JP" altLang="en-US" sz="19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5" name="正方形/長方形 114"/>
          <p:cNvSpPr/>
          <p:nvPr/>
        </p:nvSpPr>
        <p:spPr>
          <a:xfrm>
            <a:off x="344488" y="917239"/>
            <a:ext cx="9187713" cy="1343958"/>
          </a:xfrm>
          <a:prstGeom prst="rect">
            <a:avLst/>
          </a:prstGeom>
          <a:solidFill>
            <a:srgbClr val="FDEFE3"/>
          </a:solidFill>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p>
            <a:pPr marL="204111" marR="0" lvl="0" indent="-204111" algn="l" defTabSz="914400" rtl="0" eaLnBrk="1" fontAlgn="base" latinLnBrk="0" hangingPunct="1">
              <a:lnSpc>
                <a:spcPct val="100000"/>
              </a:lnSpc>
              <a:spcBef>
                <a:spcPts val="429"/>
              </a:spcBef>
              <a:spcAft>
                <a:spcPts val="0"/>
              </a:spcAft>
              <a:buClrTx/>
              <a:buSzTx/>
              <a:buFont typeface="Meiryo UI" panose="020B0604030504040204" pitchFamily="50" charset="-128"/>
              <a:buChar char="⃝"/>
              <a:tabLst/>
              <a:defRPr/>
            </a:pPr>
            <a:r>
              <a:rPr kumimoji="1" lang="ja-JP" altLang="en-US"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デジタル技術の急速な発展や我が国を取り巻く国際経済環境等の変化に伴い、</a:t>
            </a:r>
            <a:r>
              <a:rPr kumimoji="1" lang="en-US" altLang="ja-JP" sz="13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Society5.0</a:t>
            </a:r>
            <a:r>
              <a:rPr kumimoji="1" lang="ja-JP" altLang="en-US" sz="13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の実現に不可欠な社会基盤となる特定高度情報通信技術活用システム（５</a:t>
            </a:r>
            <a:r>
              <a:rPr kumimoji="1" lang="en-US" altLang="ja-JP" sz="13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G</a:t>
            </a:r>
            <a:r>
              <a:rPr kumimoji="1" lang="ja-JP" altLang="en-US" sz="1300" b="0" i="0" u="sng" strike="noStrike" kern="1200" cap="none" spc="0" normalizeH="0" baseline="0" noProof="0" dirty="0" err="1">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3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ドローン）</a:t>
            </a:r>
            <a:r>
              <a:rPr kumimoji="1" lang="ja-JP" altLang="en-US"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の</a:t>
            </a:r>
            <a:r>
              <a:rPr kumimoji="1" lang="ja-JP" altLang="en-US" sz="13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サイバーセキュリティ等を確保</a:t>
            </a:r>
            <a:r>
              <a:rPr kumimoji="1" lang="ja-JP" altLang="en-US"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しながら、その</a:t>
            </a:r>
            <a:r>
              <a:rPr kumimoji="1" lang="ja-JP" altLang="en-US" sz="13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適切な開発供給及び導入を行う重要性</a:t>
            </a:r>
            <a:r>
              <a:rPr kumimoji="1" lang="ja-JP" altLang="en-US"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が増大。</a:t>
            </a:r>
            <a:endParaRPr kumimoji="1" lang="en-US" altLang="ja-JP"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204111" marR="0" lvl="0" indent="-204111" algn="l" defTabSz="914400" rtl="0" eaLnBrk="1" fontAlgn="base" latinLnBrk="0" hangingPunct="1">
              <a:lnSpc>
                <a:spcPct val="100000"/>
              </a:lnSpc>
              <a:spcBef>
                <a:spcPts val="429"/>
              </a:spcBef>
              <a:spcAft>
                <a:spcPts val="0"/>
              </a:spcAft>
              <a:buClrTx/>
              <a:buSzTx/>
              <a:buFont typeface="Meiryo UI" panose="020B0604030504040204" pitchFamily="50" charset="-128"/>
              <a:buChar char="⃝"/>
              <a:tabLst/>
              <a:defRPr/>
            </a:pPr>
            <a:r>
              <a:rPr kumimoji="1" lang="ja-JP" altLang="en-US"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このため、我が国における産業基盤を構築することの重要性も踏まえ、</a:t>
            </a:r>
            <a:r>
              <a:rPr kumimoji="1" lang="ja-JP" altLang="en-US" sz="13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特定高度情報通信技術活用システムの開発供給及び導入を促進するための措置</a:t>
            </a:r>
            <a:r>
              <a:rPr kumimoji="1" lang="ja-JP" altLang="en-US"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を講ずることにより、</a:t>
            </a:r>
            <a:r>
              <a:rPr kumimoji="1" lang="ja-JP" altLang="en-US" sz="13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サイバーセキュリティ等を確保</a:t>
            </a:r>
            <a:r>
              <a:rPr kumimoji="1" lang="ja-JP" altLang="en-US"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しつつ</a:t>
            </a:r>
            <a:r>
              <a:rPr kumimoji="1" lang="ja-JP" altLang="en-US" sz="13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特定高度情報通信技術活用システムの普及を図る必要</a:t>
            </a:r>
            <a:r>
              <a:rPr kumimoji="1" lang="ja-JP" altLang="en-US"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p>
        </p:txBody>
      </p:sp>
      <p:sp>
        <p:nvSpPr>
          <p:cNvPr id="4" name="object 14"/>
          <p:cNvSpPr>
            <a:spLocks noChangeArrowheads="1"/>
          </p:cNvSpPr>
          <p:nvPr/>
        </p:nvSpPr>
        <p:spPr bwMode="auto">
          <a:xfrm>
            <a:off x="206798" y="617436"/>
            <a:ext cx="1685521" cy="288000"/>
          </a:xfrm>
          <a:custGeom>
            <a:avLst/>
            <a:gdLst>
              <a:gd name="T0" fmla="*/ 0 w 864235"/>
              <a:gd name="T1" fmla="*/ 862090 h 864235"/>
              <a:gd name="T2" fmla="*/ 862090 w 864235"/>
              <a:gd name="T3" fmla="*/ 862090 h 864235"/>
              <a:gd name="T4" fmla="*/ 862090 w 864235"/>
              <a:gd name="T5" fmla="*/ 0 h 864235"/>
              <a:gd name="T6" fmla="*/ 0 w 864235"/>
              <a:gd name="T7" fmla="*/ 0 h 864235"/>
              <a:gd name="T8" fmla="*/ 0 w 864235"/>
              <a:gd name="T9" fmla="*/ 862090 h 864235"/>
              <a:gd name="T10" fmla="*/ 0 60000 65536"/>
              <a:gd name="T11" fmla="*/ 0 60000 65536"/>
              <a:gd name="T12" fmla="*/ 0 60000 65536"/>
              <a:gd name="T13" fmla="*/ 0 60000 65536"/>
              <a:gd name="T14" fmla="*/ 0 60000 65536"/>
              <a:gd name="T15" fmla="*/ 0 w 864235"/>
              <a:gd name="T16" fmla="*/ 0 h 864235"/>
              <a:gd name="T17" fmla="*/ 864235 w 864235"/>
              <a:gd name="T18" fmla="*/ 864235 h 864235"/>
            </a:gdLst>
            <a:ahLst/>
            <a:cxnLst>
              <a:cxn ang="T10">
                <a:pos x="T0" y="T1"/>
              </a:cxn>
              <a:cxn ang="T11">
                <a:pos x="T2" y="T3"/>
              </a:cxn>
              <a:cxn ang="T12">
                <a:pos x="T4" y="T5"/>
              </a:cxn>
              <a:cxn ang="T13">
                <a:pos x="T6" y="T7"/>
              </a:cxn>
              <a:cxn ang="T14">
                <a:pos x="T8" y="T9"/>
              </a:cxn>
            </a:cxnLst>
            <a:rect l="T15" t="T16" r="T17" b="T18"/>
            <a:pathLst>
              <a:path w="864235" h="864235">
                <a:moveTo>
                  <a:pt x="0" y="863993"/>
                </a:moveTo>
                <a:lnTo>
                  <a:pt x="863993" y="863993"/>
                </a:lnTo>
                <a:lnTo>
                  <a:pt x="863993" y="0"/>
                </a:lnTo>
                <a:lnTo>
                  <a:pt x="0" y="0"/>
                </a:lnTo>
                <a:lnTo>
                  <a:pt x="0" y="863993"/>
                </a:lnTo>
                <a:close/>
              </a:path>
            </a:pathLst>
          </a:custGeom>
          <a:ln/>
          <a:extLst/>
        </p:spPr>
        <p:style>
          <a:lnRef idx="1">
            <a:schemeClr val="accent6"/>
          </a:lnRef>
          <a:fillRef idx="2">
            <a:schemeClr val="accent6"/>
          </a:fillRef>
          <a:effectRef idx="1">
            <a:schemeClr val="accent6"/>
          </a:effectRef>
          <a:fontRef idx="minor">
            <a:schemeClr val="dk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背  景</a:t>
            </a:r>
          </a:p>
        </p:txBody>
      </p:sp>
      <p:sp>
        <p:nvSpPr>
          <p:cNvPr id="49" name="正方形/長方形 48"/>
          <p:cNvSpPr/>
          <p:nvPr/>
        </p:nvSpPr>
        <p:spPr bwMode="auto">
          <a:xfrm>
            <a:off x="349223" y="2672916"/>
            <a:ext cx="2671908" cy="2637970"/>
          </a:xfrm>
          <a:prstGeom prst="rect">
            <a:avLst/>
          </a:prstGeom>
          <a:solidFill>
            <a:schemeClr val="bg1">
              <a:lumMod val="95000"/>
            </a:schemeClr>
          </a:solidFill>
          <a:ln w="9525">
            <a:solidFill>
              <a:schemeClr val="tx1"/>
            </a:solidFill>
            <a:miter lim="800000"/>
            <a:headEnd/>
            <a:tailEnd/>
          </a:ln>
          <a:effectLst>
            <a:outerShdw blurRad="50800" dist="38100" dir="2700000" algn="tl" rotWithShape="0">
              <a:prstClr val="black">
                <a:alpha val="40000"/>
              </a:prstClr>
            </a:outerShdw>
          </a:effectLst>
          <a:ex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3" name="正方形/長方形 52"/>
          <p:cNvSpPr/>
          <p:nvPr/>
        </p:nvSpPr>
        <p:spPr>
          <a:xfrm>
            <a:off x="429470" y="3369522"/>
            <a:ext cx="2496620" cy="1859678"/>
          </a:xfrm>
          <a:prstGeom prst="rect">
            <a:avLst/>
          </a:prstGeom>
        </p:spPr>
        <p:txBody>
          <a:bodyPr wrap="square">
            <a:noAutofit/>
          </a:bodyPr>
          <a:lstStyle/>
          <a:p>
            <a:pPr marL="129270" marR="0" lvl="0" indent="-12927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認定基準</a:t>
            </a:r>
            <a:r>
              <a:rPr kumimoji="1"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p>
          <a:p>
            <a:pPr marL="129270" marR="0" lvl="0" indent="-12927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①安全性・信頼性</a:t>
            </a:r>
            <a:endParaRPr kumimoji="1"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29270" marR="0" lvl="0" indent="-12927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（セキュリティ、</a:t>
            </a:r>
          </a:p>
          <a:p>
            <a:pPr marL="129270" marR="0" lvl="0" indent="-12927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ベンダー企業の信頼性）</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29270" marR="0" lvl="0" indent="-12927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②供給安定性</a:t>
            </a:r>
            <a:endParaRPr kumimoji="1"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29270" marR="0" lvl="0" indent="-12927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③オープン性</a:t>
            </a:r>
            <a:endParaRPr kumimoji="1"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29270" marR="0" lvl="0" indent="-12927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（国際標準規格に準拠、</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29270" marR="0" lvl="0" indent="-12927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グローバル連携）</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4" name="正方形/長方形 53"/>
          <p:cNvSpPr/>
          <p:nvPr/>
        </p:nvSpPr>
        <p:spPr>
          <a:xfrm>
            <a:off x="656129" y="2887439"/>
            <a:ext cx="2065482" cy="397545"/>
          </a:xfrm>
          <a:prstGeom prst="rect">
            <a:avLst/>
          </a:prstGeom>
        </p:spPr>
        <p:txBody>
          <a:bodyPr wrap="square">
            <a:spAutoFit/>
          </a:bodyPr>
          <a:lstStyle/>
          <a:p>
            <a:pPr marL="129270" marR="0" lvl="0" indent="-129270" algn="l" defTabSz="914400" rtl="0" eaLnBrk="1" fontAlgn="auto" latinLnBrk="0" hangingPunct="1">
              <a:lnSpc>
                <a:spcPts val="714"/>
              </a:lnSpc>
              <a:spcBef>
                <a:spcPts val="429"/>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国</a:t>
            </a:r>
            <a:r>
              <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指針の策定</a:t>
            </a:r>
            <a:endPar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経産・総務＋関係省庁</a:t>
            </a:r>
            <a: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p>
        </p:txBody>
      </p:sp>
      <p:sp>
        <p:nvSpPr>
          <p:cNvPr id="55" name="正方形/長方形 54"/>
          <p:cNvSpPr/>
          <p:nvPr/>
        </p:nvSpPr>
        <p:spPr bwMode="auto">
          <a:xfrm>
            <a:off x="429470" y="5708690"/>
            <a:ext cx="2667999" cy="962679"/>
          </a:xfrm>
          <a:prstGeom prst="rect">
            <a:avLst/>
          </a:prstGeom>
          <a:solidFill>
            <a:schemeClr val="bg1">
              <a:lumMod val="95000"/>
            </a:schemeClr>
          </a:solidFill>
          <a:ln w="9525">
            <a:solidFill>
              <a:schemeClr val="tx1"/>
            </a:solidFill>
            <a:prstDash val="lgDash"/>
            <a:miter lim="800000"/>
            <a:headEnd/>
            <a:tailEnd/>
          </a:ln>
          <a:effectLst/>
          <a:ex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6" name="正方形/長方形 55"/>
          <p:cNvSpPr/>
          <p:nvPr/>
        </p:nvSpPr>
        <p:spPr bwMode="auto">
          <a:xfrm>
            <a:off x="6479012" y="4818999"/>
            <a:ext cx="3302808" cy="1385674"/>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wrap="square" rtlCol="0" anchor="t">
            <a:noAutofit/>
          </a:bodyPr>
          <a:lstStyle/>
          <a:p>
            <a:pPr marL="204111" marR="0" lvl="0" indent="-204111" algn="l" defTabSz="914400" rtl="0" eaLnBrk="1" fontAlgn="auto" latinLnBrk="0" hangingPunct="1">
              <a:lnSpc>
                <a:spcPct val="100000"/>
              </a:lnSpc>
              <a:spcBef>
                <a:spcPts val="0"/>
              </a:spcBef>
              <a:spcAft>
                <a:spcPts val="429"/>
              </a:spcAft>
              <a:buClrTx/>
              <a:buSzTx/>
              <a:buFont typeface="Wingdings" panose="05000000000000000000" pitchFamily="2" charset="2"/>
              <a:buChar char="n"/>
              <a:tabLst/>
              <a:defRPr/>
            </a:pPr>
            <a:endParaRPr kumimoji="0" lang="en-US" altLang="ja-JP" sz="857"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04111" marR="0" lvl="0" indent="-204111" algn="l" defTabSz="914400" rtl="0" eaLnBrk="1" fontAlgn="auto" latinLnBrk="0" hangingPunct="1">
              <a:lnSpc>
                <a:spcPct val="100000"/>
              </a:lnSpc>
              <a:spcBef>
                <a:spcPts val="0"/>
              </a:spcBef>
              <a:spcAft>
                <a:spcPts val="429"/>
              </a:spcAft>
              <a:buClrTx/>
              <a:buSzTx/>
              <a:buFont typeface="Wingdings" panose="05000000000000000000" pitchFamily="2" charset="2"/>
              <a:buChar char="n"/>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開発供給計画認定に基づく支援措置</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57407" marR="0" lvl="0" indent="-13607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ツーステップローン</a:t>
            </a:r>
            <a:r>
              <a:rPr kumimoji="0"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１</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57407" marR="0" lvl="0" indent="-13607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中小企業投資育成</a:t>
            </a:r>
            <a:b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b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株式会社法特例</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57407" marR="0" lvl="0" indent="-13607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中小企業信用保険法特例</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7" name="正方形/長方形 56"/>
          <p:cNvSpPr/>
          <p:nvPr/>
        </p:nvSpPr>
        <p:spPr bwMode="auto">
          <a:xfrm>
            <a:off x="6439032" y="2487189"/>
            <a:ext cx="3342787" cy="2062419"/>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wrap="square" rtlCol="0" anchor="t">
            <a:noAutofit/>
          </a:bodyPr>
          <a:lstStyle/>
          <a:p>
            <a:pPr marL="204111" marR="0" lvl="0" indent="-204111" algn="l" defTabSz="914400" rtl="0" eaLnBrk="1" fontAlgn="auto" latinLnBrk="0" hangingPunct="1">
              <a:lnSpc>
                <a:spcPct val="100000"/>
              </a:lnSpc>
              <a:spcBef>
                <a:spcPts val="0"/>
              </a:spcBef>
              <a:spcAft>
                <a:spcPts val="429"/>
              </a:spcAft>
              <a:buClrTx/>
              <a:buSzTx/>
              <a:buFont typeface="Wingdings" panose="05000000000000000000" pitchFamily="2" charset="2"/>
              <a:buChar char="n"/>
              <a:tabLst/>
              <a:defRPr/>
            </a:pPr>
            <a:endParaRPr kumimoji="0" lang="en-US" altLang="ja-JP" sz="857"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04111" marR="0" lvl="0" indent="-204111" algn="l" defTabSz="914400" rtl="0" eaLnBrk="1" fontAlgn="auto" latinLnBrk="0" hangingPunct="1">
              <a:lnSpc>
                <a:spcPct val="100000"/>
              </a:lnSpc>
              <a:spcBef>
                <a:spcPts val="0"/>
              </a:spcBef>
              <a:spcAft>
                <a:spcPts val="429"/>
              </a:spcAft>
              <a:buClrTx/>
              <a:buSzTx/>
              <a:buFont typeface="Wingdings" panose="05000000000000000000" pitchFamily="2" charset="2"/>
              <a:buChar char="n"/>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導入計画認定に基づく支援措置</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57407" marR="0" lvl="0" indent="-13607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５</a:t>
            </a:r>
            <a: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G</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導入促進税制</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57407" marR="0" lvl="0" indent="-13607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ツーステップローン</a:t>
            </a:r>
            <a:r>
              <a:rPr kumimoji="0"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１</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57407" marR="0" lvl="0" indent="-13607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中小企業投資育成</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21333"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株式会社法特例</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57407" marR="0" lvl="0" indent="-13607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中小企業信用保険法特例</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8" name="テキスト ボックス 57"/>
          <p:cNvSpPr txBox="1"/>
          <p:nvPr/>
        </p:nvSpPr>
        <p:spPr>
          <a:xfrm>
            <a:off x="6425844" y="2341095"/>
            <a:ext cx="1619703" cy="307777"/>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事業所管大臣</a:t>
            </a:r>
          </a:p>
        </p:txBody>
      </p:sp>
      <p:sp>
        <p:nvSpPr>
          <p:cNvPr id="59" name="テキスト ボックス 58"/>
          <p:cNvSpPr txBox="1"/>
          <p:nvPr/>
        </p:nvSpPr>
        <p:spPr>
          <a:xfrm>
            <a:off x="6467872" y="4688987"/>
            <a:ext cx="1577676" cy="307777"/>
          </a:xfrm>
          <a:prstGeom prst="rect">
            <a:avLst/>
          </a:prstGeom>
          <a:ln/>
        </p:spPr>
        <p:style>
          <a:lnRef idx="1">
            <a:schemeClr val="accent1"/>
          </a:lnRef>
          <a:fillRef idx="3">
            <a:schemeClr val="accent1"/>
          </a:fillRef>
          <a:effectRef idx="2">
            <a:schemeClr val="accent1"/>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経産・総務大臣</a:t>
            </a:r>
            <a:r>
              <a:rPr kumimoji="0" lang="en-US" altLang="ja-JP" sz="10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0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２</a:t>
            </a:r>
            <a:endParaRPr kumimoji="1" lang="ja-JP" altLang="en-US"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70" name="テキスト ボックス 69"/>
          <p:cNvSpPr txBox="1"/>
          <p:nvPr/>
        </p:nvSpPr>
        <p:spPr>
          <a:xfrm>
            <a:off x="5779491" y="5328704"/>
            <a:ext cx="817346"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認定・支援</a:t>
            </a:r>
          </a:p>
        </p:txBody>
      </p:sp>
      <p:sp>
        <p:nvSpPr>
          <p:cNvPr id="74" name="テキスト ボックス 73"/>
          <p:cNvSpPr txBox="1"/>
          <p:nvPr/>
        </p:nvSpPr>
        <p:spPr>
          <a:xfrm>
            <a:off x="5764389" y="3310419"/>
            <a:ext cx="75492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認定・支援</a:t>
            </a:r>
          </a:p>
        </p:txBody>
      </p:sp>
      <p:sp>
        <p:nvSpPr>
          <p:cNvPr id="75" name="正方形/長方形 74"/>
          <p:cNvSpPr/>
          <p:nvPr/>
        </p:nvSpPr>
        <p:spPr>
          <a:xfrm>
            <a:off x="3237413" y="2418921"/>
            <a:ext cx="2953872" cy="182101"/>
          </a:xfrm>
          <a:prstGeom prst="rect">
            <a:avLst/>
          </a:prstGeom>
        </p:spPr>
        <p:txBody>
          <a:bodyPr wrap="square">
            <a:spAutoFit/>
          </a:bodyPr>
          <a:lstStyle/>
          <a:p>
            <a:pPr marL="129270" marR="0" lvl="0" indent="-129270" algn="ctr" defTabSz="914400" rtl="0" eaLnBrk="1" fontAlgn="auto" latinLnBrk="0" hangingPunct="1">
              <a:lnSpc>
                <a:spcPts val="714"/>
              </a:lnSpc>
              <a:spcBef>
                <a:spcPts val="429"/>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講ずる措置の全体像（イメージ）</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45" name="台形 44"/>
          <p:cNvSpPr/>
          <p:nvPr/>
        </p:nvSpPr>
        <p:spPr bwMode="auto">
          <a:xfrm>
            <a:off x="3331729" y="5986312"/>
            <a:ext cx="2848770" cy="773210"/>
          </a:xfrm>
          <a:prstGeom prst="trapezoid">
            <a:avLst>
              <a:gd name="adj" fmla="val 44106"/>
            </a:avLst>
          </a:prstGeom>
          <a:solidFill>
            <a:schemeClr val="accent3">
              <a:lumMod val="60000"/>
              <a:lumOff val="40000"/>
            </a:schemeClr>
          </a:solidFill>
          <a:ln w="9525">
            <a:solidFill>
              <a:srgbClr val="B2B2B2"/>
            </a:solidFill>
            <a:miter lim="800000"/>
            <a:headEnd/>
            <a:tailEnd/>
          </a:ln>
          <a:effectLst/>
          <a:extLst/>
        </p:spPr>
        <p:txBody>
          <a:bodyPr wrap="none"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4" name="正方形/長方形 43"/>
          <p:cNvSpPr/>
          <p:nvPr/>
        </p:nvSpPr>
        <p:spPr bwMode="auto">
          <a:xfrm>
            <a:off x="3602106" y="2809937"/>
            <a:ext cx="2202598" cy="736508"/>
          </a:xfrm>
          <a:prstGeom prst="rect">
            <a:avLst/>
          </a:prstGeom>
          <a:solidFill>
            <a:schemeClr val="tx2">
              <a:lumMod val="20000"/>
              <a:lumOff val="80000"/>
            </a:schemeClr>
          </a:solidFill>
          <a:ln w="9525">
            <a:solidFill>
              <a:srgbClr val="B2B2B2"/>
            </a:solidFill>
            <a:miter lim="800000"/>
            <a:headEnd/>
            <a:tailEnd/>
          </a:ln>
          <a:effectLst/>
          <a:scene3d>
            <a:camera prst="orthographicFront"/>
            <a:lightRig rig="threePt" dir="t"/>
          </a:scene3d>
          <a:sp3d>
            <a:bevelT/>
          </a:sp3d>
          <a:extLst/>
        </p:spPr>
        <p:txBody>
          <a:bodyPr wrap="none"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システム導入事業者</a:t>
            </a:r>
            <a:endParaRPr kumimoji="0" lang="en-US" altLang="ja-JP" sz="1400"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（通信キャリア・製造事業者等）</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導入計画</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の作成</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6" name="角丸四角形 45"/>
          <p:cNvSpPr/>
          <p:nvPr/>
        </p:nvSpPr>
        <p:spPr bwMode="auto">
          <a:xfrm>
            <a:off x="3665473" y="6384068"/>
            <a:ext cx="672428" cy="277747"/>
          </a:xfrm>
          <a:prstGeom prst="roundRect">
            <a:avLst/>
          </a:prstGeom>
          <a:solidFill>
            <a:schemeClr val="bg1"/>
          </a:solidFill>
          <a:ln w="9525">
            <a:solidFill>
              <a:srgbClr val="B2B2B2"/>
            </a:solidFill>
            <a:miter lim="800000"/>
            <a:headEnd/>
            <a:tailEnd/>
          </a:ln>
          <a:effectLst/>
          <a:ex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半導体</a:t>
            </a:r>
          </a:p>
        </p:txBody>
      </p:sp>
      <p:sp>
        <p:nvSpPr>
          <p:cNvPr id="47" name="角丸四角形 46"/>
          <p:cNvSpPr/>
          <p:nvPr/>
        </p:nvSpPr>
        <p:spPr bwMode="auto">
          <a:xfrm>
            <a:off x="4453058" y="6385332"/>
            <a:ext cx="695066" cy="277747"/>
          </a:xfrm>
          <a:prstGeom prst="roundRect">
            <a:avLst/>
          </a:prstGeom>
          <a:solidFill>
            <a:schemeClr val="bg1"/>
          </a:solidFill>
          <a:ln w="9525">
            <a:solidFill>
              <a:srgbClr val="B2B2B2"/>
            </a:solidFill>
            <a:miter lim="800000"/>
            <a:headEnd/>
            <a:tailEnd/>
          </a:ln>
          <a:effectLst/>
          <a:ex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通信設備</a:t>
            </a:r>
          </a:p>
        </p:txBody>
      </p:sp>
      <p:sp>
        <p:nvSpPr>
          <p:cNvPr id="48" name="角丸四角形 47"/>
          <p:cNvSpPr/>
          <p:nvPr/>
        </p:nvSpPr>
        <p:spPr bwMode="auto">
          <a:xfrm>
            <a:off x="5252959" y="6385332"/>
            <a:ext cx="634792" cy="277747"/>
          </a:xfrm>
          <a:prstGeom prst="roundRect">
            <a:avLst/>
          </a:prstGeom>
          <a:solidFill>
            <a:schemeClr val="bg1"/>
          </a:solidFill>
          <a:ln w="9525">
            <a:solidFill>
              <a:srgbClr val="B2B2B2"/>
            </a:solidFill>
            <a:miter lim="800000"/>
            <a:headEnd/>
            <a:tailEnd/>
          </a:ln>
          <a:effectLst/>
          <a:ex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ソフトウェア</a:t>
            </a:r>
          </a:p>
        </p:txBody>
      </p:sp>
      <p:sp>
        <p:nvSpPr>
          <p:cNvPr id="50" name="テキスト ボックス 49"/>
          <p:cNvSpPr txBox="1"/>
          <p:nvPr/>
        </p:nvSpPr>
        <p:spPr>
          <a:xfrm>
            <a:off x="3623406" y="4774067"/>
            <a:ext cx="2181120" cy="738664"/>
          </a:xfrm>
          <a:prstGeom prst="rect">
            <a:avLst/>
          </a:prstGeom>
          <a:solidFill>
            <a:schemeClr val="accent6">
              <a:lumMod val="40000"/>
              <a:lumOff val="60000"/>
            </a:schemeClr>
          </a:solidFill>
          <a:ln>
            <a:solidFill>
              <a:schemeClr val="bg1">
                <a:lumMod val="65000"/>
              </a:schemeClr>
            </a:solidFill>
          </a:ln>
          <a:scene3d>
            <a:camera prst="orthographicFront"/>
            <a:lightRig rig="threePt" dir="t"/>
          </a:scene3d>
          <a:sp3d>
            <a:bevelT/>
          </a:sp3d>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開発供給事業者</a:t>
            </a:r>
            <a:endParaRPr kumimoji="1" lang="en-US" altLang="ja-JP" sz="1400"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（ベンダー）</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開発供給計画</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の作成）</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1" name="直線矢印コネクタ 50"/>
          <p:cNvCxnSpPr>
            <a:stCxn id="50" idx="0"/>
            <a:endCxn id="44" idx="2"/>
          </p:cNvCxnSpPr>
          <p:nvPr/>
        </p:nvCxnSpPr>
        <p:spPr>
          <a:xfrm flipH="1" flipV="1">
            <a:off x="4703405" y="3546445"/>
            <a:ext cx="10561" cy="1227622"/>
          </a:xfrm>
          <a:prstGeom prst="straightConnector1">
            <a:avLst/>
          </a:prstGeom>
          <a:ln w="444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2" name="十字形 51"/>
          <p:cNvSpPr/>
          <p:nvPr/>
        </p:nvSpPr>
        <p:spPr bwMode="auto">
          <a:xfrm>
            <a:off x="4552892" y="5614738"/>
            <a:ext cx="310154" cy="277235"/>
          </a:xfrm>
          <a:prstGeom prst="plus">
            <a:avLst>
              <a:gd name="adj" fmla="val 38344"/>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0" name="正方形/長方形 59"/>
          <p:cNvSpPr/>
          <p:nvPr/>
        </p:nvSpPr>
        <p:spPr>
          <a:xfrm>
            <a:off x="3379236" y="3828673"/>
            <a:ext cx="2667910" cy="62263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86"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1" name="テキスト ボックス 60"/>
          <p:cNvSpPr txBox="1"/>
          <p:nvPr/>
        </p:nvSpPr>
        <p:spPr>
          <a:xfrm>
            <a:off x="3444114" y="3796939"/>
            <a:ext cx="263131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特定高度情報通信技術活用システム</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62" name="図 61"/>
          <p:cNvPicPr>
            <a:picLocks noChangeAspect="1"/>
          </p:cNvPicPr>
          <p:nvPr/>
        </p:nvPicPr>
        <p:blipFill>
          <a:blip r:embed="rId2">
            <a:clrChange>
              <a:clrFrom>
                <a:srgbClr val="FFFFFF"/>
              </a:clrFrom>
              <a:clrTo>
                <a:srgbClr val="FFFFFF">
                  <a:alpha val="0"/>
                </a:srgbClr>
              </a:clrTo>
            </a:clrChange>
          </a:blip>
          <a:stretch>
            <a:fillRect/>
          </a:stretch>
        </p:blipFill>
        <p:spPr>
          <a:xfrm>
            <a:off x="5430668" y="4144819"/>
            <a:ext cx="450647" cy="285911"/>
          </a:xfrm>
          <a:prstGeom prst="rect">
            <a:avLst/>
          </a:prstGeom>
        </p:spPr>
      </p:pic>
      <p:pic>
        <p:nvPicPr>
          <p:cNvPr id="63" name="Picture 2" descr="「フリーアイコン...」の画像検索結果"/>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35439" y="4163912"/>
            <a:ext cx="253038" cy="270092"/>
          </a:xfrm>
          <a:prstGeom prst="rect">
            <a:avLst/>
          </a:prstGeom>
          <a:noFill/>
          <a:extLst>
            <a:ext uri="{909E8E84-426E-40DD-AFC4-6F175D3DCCD1}">
              <a14:hiddenFill xmlns:a14="http://schemas.microsoft.com/office/drawing/2010/main">
                <a:solidFill>
                  <a:srgbClr val="FFFFFF"/>
                </a:solidFill>
              </a14:hiddenFill>
            </a:ext>
          </a:extLst>
        </p:spPr>
      </p:pic>
      <p:sp>
        <p:nvSpPr>
          <p:cNvPr id="64" name="テキスト ボックス 63"/>
          <p:cNvSpPr txBox="1"/>
          <p:nvPr/>
        </p:nvSpPr>
        <p:spPr>
          <a:xfrm>
            <a:off x="3344896" y="3965548"/>
            <a:ext cx="832735"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①全国５</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G</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65" name="Picture 44"/>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44331" y="4183247"/>
            <a:ext cx="312615" cy="213127"/>
          </a:xfrm>
          <a:prstGeom prst="trapezoid">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 name="左矢印 65"/>
          <p:cNvSpPr/>
          <p:nvPr/>
        </p:nvSpPr>
        <p:spPr bwMode="auto">
          <a:xfrm flipV="1">
            <a:off x="6022416" y="5156039"/>
            <a:ext cx="286949" cy="161138"/>
          </a:xfrm>
          <a:prstGeom prst="lef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7" name="テキスト ボックス 66"/>
          <p:cNvSpPr txBox="1"/>
          <p:nvPr/>
        </p:nvSpPr>
        <p:spPr>
          <a:xfrm>
            <a:off x="3565681" y="6015072"/>
            <a:ext cx="249473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情報通信機器サプライチェーン</a:t>
            </a:r>
          </a:p>
        </p:txBody>
      </p:sp>
      <p:sp>
        <p:nvSpPr>
          <p:cNvPr id="68" name="テキスト ボックス 67"/>
          <p:cNvSpPr txBox="1"/>
          <p:nvPr/>
        </p:nvSpPr>
        <p:spPr>
          <a:xfrm>
            <a:off x="5958758" y="4702490"/>
            <a:ext cx="458813"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申請</a:t>
            </a:r>
          </a:p>
        </p:txBody>
      </p:sp>
      <p:sp>
        <p:nvSpPr>
          <p:cNvPr id="69" name="左矢印 68"/>
          <p:cNvSpPr/>
          <p:nvPr/>
        </p:nvSpPr>
        <p:spPr bwMode="auto">
          <a:xfrm rot="10800000">
            <a:off x="6060414" y="4920282"/>
            <a:ext cx="286949" cy="158605"/>
          </a:xfrm>
          <a:prstGeom prst="lef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1" name="左矢印 70"/>
          <p:cNvSpPr/>
          <p:nvPr/>
        </p:nvSpPr>
        <p:spPr bwMode="auto">
          <a:xfrm flipV="1">
            <a:off x="5998379" y="3135703"/>
            <a:ext cx="286949" cy="161138"/>
          </a:xfrm>
          <a:prstGeom prst="lef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2" name="テキスト ボックス 71"/>
          <p:cNvSpPr txBox="1"/>
          <p:nvPr/>
        </p:nvSpPr>
        <p:spPr>
          <a:xfrm>
            <a:off x="5938751" y="2700062"/>
            <a:ext cx="458813"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申請</a:t>
            </a:r>
          </a:p>
        </p:txBody>
      </p:sp>
      <p:sp>
        <p:nvSpPr>
          <p:cNvPr id="73" name="左矢印 72"/>
          <p:cNvSpPr/>
          <p:nvPr/>
        </p:nvSpPr>
        <p:spPr bwMode="auto">
          <a:xfrm rot="10800000">
            <a:off x="6035951" y="2956447"/>
            <a:ext cx="286949" cy="158605"/>
          </a:xfrm>
          <a:prstGeom prst="lef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6" name="左矢印 75"/>
          <p:cNvSpPr/>
          <p:nvPr/>
        </p:nvSpPr>
        <p:spPr bwMode="auto">
          <a:xfrm rot="10800000">
            <a:off x="3152259" y="2883999"/>
            <a:ext cx="300653" cy="625863"/>
          </a:xfrm>
          <a:prstGeom prst="lef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7" name="左矢印 76"/>
          <p:cNvSpPr/>
          <p:nvPr/>
        </p:nvSpPr>
        <p:spPr bwMode="auto">
          <a:xfrm rot="10800000">
            <a:off x="3185320" y="4864638"/>
            <a:ext cx="286949" cy="353057"/>
          </a:xfrm>
          <a:prstGeom prst="lef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8" name="テキスト ボックス 77"/>
          <p:cNvSpPr txBox="1"/>
          <p:nvPr/>
        </p:nvSpPr>
        <p:spPr>
          <a:xfrm>
            <a:off x="5275775" y="3948703"/>
            <a:ext cx="77137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③ドローン</a:t>
            </a:r>
          </a:p>
        </p:txBody>
      </p:sp>
      <p:sp>
        <p:nvSpPr>
          <p:cNvPr id="79" name="テキスト ボックス 78"/>
          <p:cNvSpPr txBox="1"/>
          <p:nvPr/>
        </p:nvSpPr>
        <p:spPr>
          <a:xfrm>
            <a:off x="4259270" y="3960728"/>
            <a:ext cx="993689"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②ローカル５</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G</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正方形/長方形 79"/>
          <p:cNvSpPr/>
          <p:nvPr/>
        </p:nvSpPr>
        <p:spPr>
          <a:xfrm>
            <a:off x="6479012" y="6311014"/>
            <a:ext cx="3118504" cy="323165"/>
          </a:xfrm>
          <a:prstGeom prst="rect">
            <a:avLst/>
          </a:prstGeom>
        </p:spPr>
        <p:txBody>
          <a:bodyPr wrap="square">
            <a:spAutoFit/>
          </a:bodyPr>
          <a:lstStyle/>
          <a:p>
            <a:pPr marL="129270" marR="0" lvl="0" indent="-129270" algn="l" defTabSz="914400" rtl="0" eaLnBrk="1" fontAlgn="auto" latinLnBrk="0" hangingPunct="1">
              <a:lnSpc>
                <a:spcPts val="714"/>
              </a:lnSpc>
              <a:spcBef>
                <a:spcPts val="429"/>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１：ツーステップローンについては、５Ｇが対象</a:t>
            </a:r>
            <a:endParaRPr kumimoji="0"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29270" marR="0" lvl="0" indent="-129270" algn="l" defTabSz="914400" rtl="0" eaLnBrk="1" fontAlgn="auto" latinLnBrk="0" hangingPunct="1">
              <a:lnSpc>
                <a:spcPts val="714"/>
              </a:lnSpc>
              <a:spcBef>
                <a:spcPts val="429"/>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２：ドローンについては、主務大臣は経産大臣</a:t>
            </a:r>
            <a:endParaRPr kumimoji="0"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81" name="テキスト ボックス 80"/>
          <p:cNvSpPr txBox="1"/>
          <p:nvPr/>
        </p:nvSpPr>
        <p:spPr>
          <a:xfrm>
            <a:off x="344488" y="5345283"/>
            <a:ext cx="151403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（参考）予算支援</a:t>
            </a:r>
            <a:endParaRPr kumimoji="1"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　</a:t>
            </a:r>
            <a:r>
              <a:rPr kumimoji="1"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法律とは別途措置</a:t>
            </a:r>
          </a:p>
        </p:txBody>
      </p:sp>
      <p:sp>
        <p:nvSpPr>
          <p:cNvPr id="84" name="テキスト ボックス 83"/>
          <p:cNvSpPr txBox="1"/>
          <p:nvPr/>
        </p:nvSpPr>
        <p:spPr>
          <a:xfrm>
            <a:off x="429470" y="5696841"/>
            <a:ext cx="2625332" cy="1015663"/>
          </a:xfrm>
          <a:prstGeom prst="rect">
            <a:avLst/>
          </a:prstGeom>
          <a:noFill/>
        </p:spPr>
        <p:txBody>
          <a:bodyPr wrap="square" rtlCol="0">
            <a:spAutoFit/>
          </a:bodyP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・ポスト５</a:t>
            </a:r>
            <a:r>
              <a:rPr kumimoji="1"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G</a:t>
            </a: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情報通信システム</a:t>
            </a:r>
            <a:r>
              <a:rPr kumimoji="1"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 </a:t>
            </a:r>
          </a:p>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　基盤強化　研究開発事業</a:t>
            </a:r>
            <a:endParaRPr kumimoji="1"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・地域課題解決型ローカル５Ｇ等の</a:t>
            </a:r>
            <a:endParaRPr kumimoji="1" lang="en-US"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　実現 に向けた開発実証</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・５Ｇの更なる高度化のための研究開発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・ドローン基盤技術開発事業　　　等</a:t>
            </a:r>
          </a:p>
        </p:txBody>
      </p:sp>
      <p:sp>
        <p:nvSpPr>
          <p:cNvPr id="87" name="object 14"/>
          <p:cNvSpPr>
            <a:spLocks noChangeArrowheads="1"/>
          </p:cNvSpPr>
          <p:nvPr/>
        </p:nvSpPr>
        <p:spPr bwMode="auto">
          <a:xfrm>
            <a:off x="272480" y="2420920"/>
            <a:ext cx="1742668" cy="288000"/>
          </a:xfrm>
          <a:custGeom>
            <a:avLst/>
            <a:gdLst>
              <a:gd name="T0" fmla="*/ 0 w 864235"/>
              <a:gd name="T1" fmla="*/ 862090 h 864235"/>
              <a:gd name="T2" fmla="*/ 862090 w 864235"/>
              <a:gd name="T3" fmla="*/ 862090 h 864235"/>
              <a:gd name="T4" fmla="*/ 862090 w 864235"/>
              <a:gd name="T5" fmla="*/ 0 h 864235"/>
              <a:gd name="T6" fmla="*/ 0 w 864235"/>
              <a:gd name="T7" fmla="*/ 0 h 864235"/>
              <a:gd name="T8" fmla="*/ 0 w 864235"/>
              <a:gd name="T9" fmla="*/ 862090 h 864235"/>
              <a:gd name="T10" fmla="*/ 0 60000 65536"/>
              <a:gd name="T11" fmla="*/ 0 60000 65536"/>
              <a:gd name="T12" fmla="*/ 0 60000 65536"/>
              <a:gd name="T13" fmla="*/ 0 60000 65536"/>
              <a:gd name="T14" fmla="*/ 0 60000 65536"/>
              <a:gd name="T15" fmla="*/ 0 w 864235"/>
              <a:gd name="T16" fmla="*/ 0 h 864235"/>
              <a:gd name="T17" fmla="*/ 864235 w 864235"/>
              <a:gd name="T18" fmla="*/ 864235 h 864235"/>
            </a:gdLst>
            <a:ahLst/>
            <a:cxnLst>
              <a:cxn ang="T10">
                <a:pos x="T0" y="T1"/>
              </a:cxn>
              <a:cxn ang="T11">
                <a:pos x="T2" y="T3"/>
              </a:cxn>
              <a:cxn ang="T12">
                <a:pos x="T4" y="T5"/>
              </a:cxn>
              <a:cxn ang="T13">
                <a:pos x="T6" y="T7"/>
              </a:cxn>
              <a:cxn ang="T14">
                <a:pos x="T8" y="T9"/>
              </a:cxn>
            </a:cxnLst>
            <a:rect l="T15" t="T16" r="T17" b="T18"/>
            <a:pathLst>
              <a:path w="864235" h="864235">
                <a:moveTo>
                  <a:pt x="0" y="863993"/>
                </a:moveTo>
                <a:lnTo>
                  <a:pt x="863993" y="863993"/>
                </a:lnTo>
                <a:lnTo>
                  <a:pt x="863993" y="0"/>
                </a:lnTo>
                <a:lnTo>
                  <a:pt x="0" y="0"/>
                </a:lnTo>
                <a:lnTo>
                  <a:pt x="0" y="863993"/>
                </a:lnTo>
                <a:close/>
              </a:path>
            </a:pathLst>
          </a:custGeom>
          <a:ln/>
          <a:extLst/>
        </p:spPr>
        <p:style>
          <a:lnRef idx="1">
            <a:schemeClr val="accent6"/>
          </a:lnRef>
          <a:fillRef idx="2">
            <a:schemeClr val="accent6"/>
          </a:fillRef>
          <a:effectRef idx="1">
            <a:schemeClr val="accent6"/>
          </a:effectRef>
          <a:fontRef idx="minor">
            <a:schemeClr val="dk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　</a:t>
            </a: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法律の概要</a:t>
            </a:r>
          </a:p>
        </p:txBody>
      </p:sp>
      <p:sp>
        <p:nvSpPr>
          <p:cNvPr id="83" name="正方形/長方形 82"/>
          <p:cNvSpPr/>
          <p:nvPr/>
        </p:nvSpPr>
        <p:spPr>
          <a:xfrm>
            <a:off x="0" y="468703"/>
            <a:ext cx="9934408" cy="66198"/>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768"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35979572"/>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5400" cmpd="dbl">
          <a:solidFill>
            <a:schemeClr val="tx1"/>
          </a:solidFill>
        </a:ln>
      </a:spPr>
      <a:bodyPr wrap="square">
        <a:spAutoFit/>
      </a:bodyPr>
      <a:lstStyle>
        <a:defPPr algn="ctr">
          <a:defRPr dirty="0"/>
        </a:defPPr>
      </a:lstStyle>
    </a:spDef>
  </a:objectDefaults>
  <a:extraClrSchemeLst/>
</a:theme>
</file>

<file path=ppt/theme/theme12.xml><?xml version="1.0" encoding="utf-8"?>
<a:theme xmlns:a="http://schemas.openxmlformats.org/drawingml/2006/main" name="4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38100">
          <a:solidFill>
            <a:srgbClr val="FF3300"/>
          </a:solidFill>
        </a:ln>
      </a:spPr>
      <a:bodyPr wrap="square" rtlCol="0" anchor="ctr">
        <a:spAutoFit/>
      </a:bodyPr>
      <a:lstStyle>
        <a:defPPr algn="ctr" fontAlgn="auto">
          <a:spcBef>
            <a:spcPts val="0"/>
          </a:spcBef>
          <a:spcAft>
            <a:spcPts val="0"/>
          </a:spcAft>
          <a:defRPr kumimoji="1" b="1" u="sng" dirty="0">
            <a:solidFill>
              <a:prstClr val="black"/>
            </a:solidFill>
            <a:latin typeface="+mn-ea"/>
          </a:defRPr>
        </a:defPPr>
      </a:lstStyle>
    </a:spDef>
  </a:objectDefaults>
  <a:extraClrSchemeLst/>
</a:theme>
</file>

<file path=ppt/theme/theme13.xml><?xml version="1.0" encoding="utf-8"?>
<a:theme xmlns:a="http://schemas.openxmlformats.org/drawingml/2006/main" name="40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14.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15.xml><?xml version="1.0" encoding="utf-8"?>
<a:theme xmlns:a="http://schemas.openxmlformats.org/drawingml/2006/main" name="4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16.xml><?xml version="1.0" encoding="utf-8"?>
<a:theme xmlns:a="http://schemas.openxmlformats.org/drawingml/2006/main" name="P01_プレゼン_A4横_日本語版">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segoeとメイリオUI">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gn="just">
          <a:spcAft>
            <a:spcPts val="0"/>
          </a:spcAft>
          <a:defRPr sz="1600" dirty="0">
            <a:latin typeface="ＭＳ Ｐゴシック" panose="020B0600070205080204" pitchFamily="50" charset="-128"/>
            <a:ea typeface="ＭＳ Ｐゴシック" panose="020B0600070205080204" pitchFamily="50" charset="-128"/>
          </a:defRPr>
        </a:defPPr>
      </a:lstStyle>
    </a:spDef>
    <a:txDef>
      <a:spPr>
        <a:noFill/>
        <a:ln>
          <a:noFill/>
        </a:ln>
      </a:spPr>
      <a:bodyPr vert="horz" wrap="none" lIns="0" tIns="0" rIns="0" bIns="0" rtlCol="0">
        <a:spAutoFit/>
      </a:bodyPr>
      <a:lstStyle>
        <a:defPPr algn="l">
          <a:defRPr kumimoji="1" sz="1800" dirty="0" smtClean="0">
            <a:latin typeface="ＭＳ Ｐゴシック" panose="020B0600070205080204" pitchFamily="50" charset="-128"/>
            <a:ea typeface="ＭＳ Ｐゴシック" panose="020B0600070205080204" pitchFamily="50" charset="-128"/>
          </a:defRPr>
        </a:defPPr>
      </a:lstStyle>
    </a:txDef>
  </a:objectDefaults>
  <a:extraClrSchemeLst/>
</a:theme>
</file>

<file path=ppt/theme/theme17.xml><?xml version="1.0" encoding="utf-8"?>
<a:theme xmlns:a="http://schemas.openxmlformats.org/drawingml/2006/main" name="43_テーマ1">
  <a:themeElements>
    <a:clrScheme name="ユーザー定義 1">
      <a:dk1>
        <a:sysClr val="windowText" lastClr="000000"/>
      </a:dk1>
      <a:lt1>
        <a:sysClr val="window" lastClr="FFFFFF"/>
      </a:lt1>
      <a:dk2>
        <a:srgbClr val="44546A"/>
      </a:dk2>
      <a:lt2>
        <a:srgbClr val="E7E6E6"/>
      </a:lt2>
      <a:accent1>
        <a:srgbClr val="5B9BD5"/>
      </a:accent1>
      <a:accent2>
        <a:srgbClr val="ED7D31"/>
      </a:accent2>
      <a:accent3>
        <a:srgbClr val="E16969"/>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861F6AA3-0E44-4C9C-A6B8-4BDD7CCFB89D}" vid="{CEF14CAE-316B-46F0-A0AD-44B65E7520E7}"/>
    </a:ext>
  </a:extLst>
</a:theme>
</file>

<file path=ppt/theme/theme1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5400" cmpd="dbl">
          <a:solidFill>
            <a:schemeClr val="tx1"/>
          </a:solidFill>
        </a:ln>
      </a:spPr>
      <a:bodyPr wrap="square">
        <a:spAutoFit/>
      </a:bodyPr>
      <a:lstStyle>
        <a:defPPr algn="ctr">
          <a:defRPr dirty="0"/>
        </a:defPPr>
      </a:lstStyle>
    </a:spDef>
  </a:objectDefaults>
  <a:extraClrSchemeLst/>
</a:theme>
</file>

<file path=ppt/theme/theme3.xml><?xml version="1.0" encoding="utf-8"?>
<a:theme xmlns:a="http://schemas.openxmlformats.org/drawingml/2006/main" name="4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5400" cmpd="dbl">
          <a:solidFill>
            <a:schemeClr val="tx1"/>
          </a:solidFill>
        </a:ln>
      </a:spPr>
      <a:bodyPr wrap="square">
        <a:spAutoFit/>
      </a:bodyPr>
      <a:lstStyle>
        <a:defPPr algn="ctr">
          <a:defRPr dirty="0"/>
        </a:defPPr>
      </a:lstStyle>
    </a:spDef>
  </a:objectDefaults>
  <a:extraClrSchemeLst/>
</a:theme>
</file>

<file path=ppt/theme/theme4.xml><?xml version="1.0" encoding="utf-8"?>
<a:theme xmlns:a="http://schemas.openxmlformats.org/drawingml/2006/main" name="8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5400" cmpd="dbl">
          <a:solidFill>
            <a:schemeClr val="tx1"/>
          </a:solidFill>
        </a:ln>
      </a:spPr>
      <a:bodyPr wrap="square">
        <a:spAutoFit/>
      </a:bodyPr>
      <a:lstStyle>
        <a:defPPr algn="ctr">
          <a:defRPr dirty="0"/>
        </a:defPPr>
      </a:lstStyle>
    </a:spDef>
  </a:objectDefaults>
  <a:extraClrSchemeLst/>
</a:theme>
</file>

<file path=ppt/theme/theme5.xml><?xml version="1.0" encoding="utf-8"?>
<a:theme xmlns:a="http://schemas.openxmlformats.org/drawingml/2006/main" name="47_テーマ1">
  <a:themeElements>
    <a:clrScheme name="ユーザー定義 1">
      <a:dk1>
        <a:sysClr val="windowText" lastClr="000000"/>
      </a:dk1>
      <a:lt1>
        <a:sysClr val="window" lastClr="FFFFFF"/>
      </a:lt1>
      <a:dk2>
        <a:srgbClr val="44546A"/>
      </a:dk2>
      <a:lt2>
        <a:srgbClr val="E7E6E6"/>
      </a:lt2>
      <a:accent1>
        <a:srgbClr val="5B9BD5"/>
      </a:accent1>
      <a:accent2>
        <a:srgbClr val="ED7D31"/>
      </a:accent2>
      <a:accent3>
        <a:srgbClr val="E16969"/>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861F6AA3-0E44-4C9C-A6B8-4BDD7CCFB89D}" vid="{CEF14CAE-316B-46F0-A0AD-44B65E7520E7}"/>
    </a:ext>
  </a:extLst>
</a:theme>
</file>

<file path=ppt/theme/theme6.xml><?xml version="1.0" encoding="utf-8"?>
<a:theme xmlns:a="http://schemas.openxmlformats.org/drawingml/2006/main" name="21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AR P丸ゴシック体E"/>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solidFill>
            <a:schemeClr val="tx1"/>
          </a:solidFill>
          <a:round/>
          <a:headEnd/>
          <a:tailEnd/>
        </a:ln>
      </a:spPr>
      <a:bodyPr tIns="0" bIns="0" anchor="ctr"/>
      <a:lstStyle>
        <a:defPPr fontAlgn="auto">
          <a:spcBef>
            <a:spcPts val="0"/>
          </a:spcBef>
          <a:spcAft>
            <a:spcPts val="0"/>
          </a:spcAft>
          <a:defRPr sz="1100" dirty="0" smtClean="0">
            <a:solidFill>
              <a:prstClr val="black"/>
            </a:solidFill>
            <a:latin typeface="ＭＳ Ｐゴシック"/>
            <a:ea typeface="ＭＳ Ｐゴシック"/>
          </a:defRPr>
        </a:defPPr>
      </a:lstStyle>
    </a:spDef>
  </a:objectDefaults>
  <a:extraClrSchemeLst/>
</a:theme>
</file>

<file path=ppt/theme/theme8.xml><?xml version="1.0" encoding="utf-8"?>
<a:theme xmlns:a="http://schemas.openxmlformats.org/drawingml/2006/main" name="22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9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45831</TotalTime>
  <Words>837</Words>
  <Application>Microsoft Office PowerPoint</Application>
  <PresentationFormat>A4 210 x 297 mm</PresentationFormat>
  <Paragraphs>110</Paragraphs>
  <Slides>2</Slides>
  <Notes>1</Notes>
  <HiddenSlides>0</HiddenSlides>
  <MMClips>0</MMClips>
  <ScaleCrop>false</ScaleCrop>
  <HeadingPairs>
    <vt:vector size="6" baseType="variant">
      <vt:variant>
        <vt:lpstr>使用されているフォント</vt:lpstr>
      </vt:variant>
      <vt:variant>
        <vt:i4>15</vt:i4>
      </vt:variant>
      <vt:variant>
        <vt:lpstr>テーマ</vt:lpstr>
      </vt:variant>
      <vt:variant>
        <vt:i4>17</vt:i4>
      </vt:variant>
      <vt:variant>
        <vt:lpstr>スライド タイトル</vt:lpstr>
      </vt:variant>
      <vt:variant>
        <vt:i4>2</vt:i4>
      </vt:variant>
    </vt:vector>
  </HeadingPairs>
  <TitlesOfParts>
    <vt:vector size="34" baseType="lpstr">
      <vt:lpstr>AR P丸ゴシック体E</vt:lpstr>
      <vt:lpstr>BIZ UDPゴシック</vt:lpstr>
      <vt:lpstr>ＤＦ特太ゴシック体</vt:lpstr>
      <vt:lpstr>ＤＨＰ特太ゴシック体</vt:lpstr>
      <vt:lpstr>HGP創英角ｺﾞｼｯｸUB</vt:lpstr>
      <vt:lpstr>Meiryo UI</vt:lpstr>
      <vt:lpstr>ＭＳ Ｐゴシック</vt:lpstr>
      <vt:lpstr>Yu Gothic UI</vt:lpstr>
      <vt:lpstr>メイリオ</vt:lpstr>
      <vt:lpstr>Arial</vt:lpstr>
      <vt:lpstr>Calibri</vt:lpstr>
      <vt:lpstr>Impact</vt:lpstr>
      <vt:lpstr>Segoe UI</vt:lpstr>
      <vt:lpstr>Times New Roman</vt:lpstr>
      <vt:lpstr>Wingdings</vt:lpstr>
      <vt:lpstr>2_Office ​​テーマ</vt:lpstr>
      <vt:lpstr>3_デザインの設定</vt:lpstr>
      <vt:lpstr>4_デザインの設定</vt:lpstr>
      <vt:lpstr>8_デザインの設定</vt:lpstr>
      <vt:lpstr>47_テーマ1</vt:lpstr>
      <vt:lpstr>21_標準デザイン</vt:lpstr>
      <vt:lpstr>5_デザインの設定</vt:lpstr>
      <vt:lpstr>22_標準デザイン</vt:lpstr>
      <vt:lpstr>19_標準デザイン</vt:lpstr>
      <vt:lpstr>15_デザインの設定</vt:lpstr>
      <vt:lpstr>6_デザインの設定</vt:lpstr>
      <vt:lpstr>45_デザインの設定</vt:lpstr>
      <vt:lpstr>40_デザインの設定</vt:lpstr>
      <vt:lpstr>41_デザインの設定</vt:lpstr>
      <vt:lpstr>42_デザインの設定</vt:lpstr>
      <vt:lpstr>P01_プレゼン_A4横_日本語版</vt:lpstr>
      <vt:lpstr>43_テーマ1</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根本　朋生(006835)</dc:creator>
  <cp:lastModifiedBy>深水　健一郎</cp:lastModifiedBy>
  <cp:revision>8092</cp:revision>
  <cp:lastPrinted>2022-04-28T09:42:23Z</cp:lastPrinted>
  <dcterms:created xsi:type="dcterms:W3CDTF">2012-02-06T11:13:33Z</dcterms:created>
  <dcterms:modified xsi:type="dcterms:W3CDTF">2022-04-28T09:48:21Z</dcterms:modified>
</cp:coreProperties>
</file>