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 id="2147483672" r:id="rId2"/>
    <p:sldMasterId id="2147483678" r:id="rId3"/>
    <p:sldMasterId id="2147483684" r:id="rId4"/>
    <p:sldMasterId id="2147483690" r:id="rId5"/>
  </p:sldMasterIdLst>
  <p:notesMasterIdLst>
    <p:notesMasterId r:id="rId72"/>
  </p:notesMasterIdLst>
  <p:handoutMasterIdLst>
    <p:handoutMasterId r:id="rId73"/>
  </p:handoutMasterIdLst>
  <p:sldIdLst>
    <p:sldId id="375" r:id="rId6"/>
    <p:sldId id="299" r:id="rId7"/>
    <p:sldId id="300" r:id="rId8"/>
    <p:sldId id="301" r:id="rId9"/>
    <p:sldId id="302" r:id="rId10"/>
    <p:sldId id="303" r:id="rId11"/>
    <p:sldId id="304" r:id="rId12"/>
    <p:sldId id="305" r:id="rId13"/>
    <p:sldId id="351" r:id="rId14"/>
    <p:sldId id="288" r:id="rId15"/>
    <p:sldId id="378" r:id="rId16"/>
    <p:sldId id="285" r:id="rId17"/>
    <p:sldId id="291" r:id="rId18"/>
    <p:sldId id="292" r:id="rId19"/>
    <p:sldId id="293" r:id="rId20"/>
    <p:sldId id="294" r:id="rId21"/>
    <p:sldId id="295" r:id="rId22"/>
    <p:sldId id="366" r:id="rId23"/>
    <p:sldId id="297" r:id="rId24"/>
    <p:sldId id="298" r:id="rId25"/>
    <p:sldId id="307" r:id="rId26"/>
    <p:sldId id="308" r:id="rId27"/>
    <p:sldId id="309" r:id="rId28"/>
    <p:sldId id="310" r:id="rId29"/>
    <p:sldId id="316" r:id="rId30"/>
    <p:sldId id="379" r:id="rId31"/>
    <p:sldId id="380" r:id="rId32"/>
    <p:sldId id="381" r:id="rId33"/>
    <p:sldId id="312" r:id="rId34"/>
    <p:sldId id="313" r:id="rId35"/>
    <p:sldId id="314" r:id="rId36"/>
    <p:sldId id="355" r:id="rId37"/>
    <p:sldId id="315" r:id="rId38"/>
    <p:sldId id="317" r:id="rId39"/>
    <p:sldId id="350" r:id="rId40"/>
    <p:sldId id="325" r:id="rId41"/>
    <p:sldId id="326" r:id="rId42"/>
    <p:sldId id="327" r:id="rId43"/>
    <p:sldId id="320" r:id="rId44"/>
    <p:sldId id="323" r:id="rId45"/>
    <p:sldId id="328" r:id="rId46"/>
    <p:sldId id="329" r:id="rId47"/>
    <p:sldId id="330" r:id="rId48"/>
    <p:sldId id="331" r:id="rId49"/>
    <p:sldId id="348" r:id="rId50"/>
    <p:sldId id="332" r:id="rId51"/>
    <p:sldId id="382" r:id="rId52"/>
    <p:sldId id="334" r:id="rId53"/>
    <p:sldId id="354" r:id="rId54"/>
    <p:sldId id="356" r:id="rId55"/>
    <p:sldId id="336" r:id="rId56"/>
    <p:sldId id="337" r:id="rId57"/>
    <p:sldId id="338" r:id="rId58"/>
    <p:sldId id="349" r:id="rId59"/>
    <p:sldId id="341" r:id="rId60"/>
    <p:sldId id="364" r:id="rId61"/>
    <p:sldId id="321" r:id="rId62"/>
    <p:sldId id="324" r:id="rId63"/>
    <p:sldId id="357" r:id="rId64"/>
    <p:sldId id="343" r:id="rId65"/>
    <p:sldId id="344" r:id="rId66"/>
    <p:sldId id="377" r:id="rId67"/>
    <p:sldId id="346" r:id="rId68"/>
    <p:sldId id="306" r:id="rId69"/>
    <p:sldId id="383" r:id="rId70"/>
    <p:sldId id="376" r:id="rId71"/>
  </p:sldIdLst>
  <p:sldSz cx="18288000" cy="10285413"/>
  <p:notesSz cx="6735763" cy="9866313"/>
  <p:embeddedFontLst>
    <p:embeddedFont>
      <p:font typeface="Spica Neue P Bold" panose="020B0600070205080204" charset="-128"/>
      <p:bold r:id="rId74"/>
    </p:embeddedFont>
    <p:embeddedFont>
      <p:font typeface="Spica Neue P Regular" panose="020B0600070205080204" charset="-128"/>
      <p:regular r:id="rId75"/>
    </p:embeddedFont>
    <p:embeddedFont>
      <p:font typeface="Meiryo UI" panose="020B0604030504040204" pitchFamily="50" charset="-128"/>
      <p:regular r:id="rId76"/>
      <p:bold r:id="rId77"/>
      <p:italic r:id="rId78"/>
      <p:boldItalic r:id="rId79"/>
    </p:embeddedFont>
  </p:embeddedFontLst>
  <p:defaultTex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D48"/>
    <a:srgbClr val="4E5F7D"/>
    <a:srgbClr val="0D2E69"/>
    <a:srgbClr val="015EC5"/>
    <a:srgbClr val="09214B"/>
    <a:srgbClr val="233B53"/>
    <a:srgbClr val="00C5E6"/>
    <a:srgbClr val="2E7DB8"/>
    <a:srgbClr val="88D0E9"/>
    <a:srgbClr val="65C2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4125" autoAdjust="0"/>
  </p:normalViewPr>
  <p:slideViewPr>
    <p:cSldViewPr snapToGrid="0">
      <p:cViewPr varScale="1">
        <p:scale>
          <a:sx n="43" d="100"/>
          <a:sy n="43" d="100"/>
        </p:scale>
        <p:origin x="920"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73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3.fntdata"/><Relationship Id="rId84"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ニセ・誤情報を見た後、どう行動したか？</c:v>
                </c:pt>
              </c:strCache>
            </c:strRef>
          </c:tx>
          <c:spPr>
            <a:solidFill>
              <a:schemeClr val="accent6">
                <a:lumMod val="75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9649-41BB-B18F-0C16794176F8}"/>
              </c:ext>
            </c:extLst>
          </c:dPt>
          <c:cat>
            <c:strRef>
              <c:f>Sheet1!$A$2:$A$7</c:f>
              <c:strCache>
                <c:ptCount val="6"/>
                <c:pt idx="0">
                  <c:v>友人・知人・家族に話した（直接）</c:v>
                </c:pt>
                <c:pt idx="1">
                  <c:v>SNSに投稿・コメントをした</c:v>
                </c:pt>
                <c:pt idx="2">
                  <c:v>SNSでシェアした</c:v>
                </c:pt>
                <c:pt idx="3">
                  <c:v>ネットニュースにコメントした</c:v>
                </c:pt>
                <c:pt idx="4">
                  <c:v>友人・知人・家族にオンラインで伝えた</c:v>
                </c:pt>
                <c:pt idx="5">
                  <c:v>SNS、ネットニュース以外のネットに書き込みをした</c:v>
                </c:pt>
              </c:strCache>
            </c:strRef>
          </c:cat>
          <c:val>
            <c:numRef>
              <c:f>Sheet1!$B$2:$B$7</c:f>
              <c:numCache>
                <c:formatCode>General</c:formatCode>
                <c:ptCount val="6"/>
                <c:pt idx="0">
                  <c:v>16.3</c:v>
                </c:pt>
                <c:pt idx="1">
                  <c:v>6.4</c:v>
                </c:pt>
                <c:pt idx="2">
                  <c:v>6.3</c:v>
                </c:pt>
                <c:pt idx="3">
                  <c:v>6.1</c:v>
                </c:pt>
                <c:pt idx="4">
                  <c:v>4.9000000000000004</c:v>
                </c:pt>
                <c:pt idx="5">
                  <c:v>4.2</c:v>
                </c:pt>
              </c:numCache>
            </c:numRef>
          </c:val>
          <c:extLst>
            <c:ext xmlns:c16="http://schemas.microsoft.com/office/drawing/2014/chart" uri="{C3380CC4-5D6E-409C-BE32-E72D297353CC}">
              <c16:uniqueId val="{00000000-9649-41BB-B18F-0C16794176F8}"/>
            </c:ext>
          </c:extLst>
        </c:ser>
        <c:dLbls>
          <c:showLegendKey val="0"/>
          <c:showVal val="0"/>
          <c:showCatName val="0"/>
          <c:showSerName val="0"/>
          <c:showPercent val="0"/>
          <c:showBubbleSize val="0"/>
        </c:dLbls>
        <c:gapWidth val="100"/>
        <c:axId val="940698056"/>
        <c:axId val="940698712"/>
      </c:barChart>
      <c:catAx>
        <c:axId val="940698056"/>
        <c:scaling>
          <c:orientation val="minMax"/>
        </c:scaling>
        <c:delete val="0"/>
        <c:axPos val="l"/>
        <c:numFmt formatCode="General" sourceLinked="1"/>
        <c:majorTickMark val="none"/>
        <c:minorTickMark val="none"/>
        <c:tickLblPos val="nextTo"/>
        <c:spPr>
          <a:noFill/>
          <a:ln w="38100" cap="flat" cmpd="sng" algn="ctr">
            <a:noFill/>
            <a:round/>
          </a:ln>
          <a:effectLst/>
        </c:spPr>
        <c:txPr>
          <a:bodyPr rot="-60000000" spcFirstLastPara="1" vertOverflow="ellipsis" vert="horz" wrap="square" anchor="ctr" anchorCtr="1"/>
          <a:lstStyle/>
          <a:p>
            <a:pPr>
              <a:defRPr sz="2400" b="0" i="0" u="none" strike="noStrike" kern="1200" spc="100" baseline="0">
                <a:solidFill>
                  <a:schemeClr val="tx1"/>
                </a:solidFill>
                <a:latin typeface="+mn-lt"/>
                <a:ea typeface="+mn-ea"/>
                <a:cs typeface="+mn-cs"/>
              </a:defRPr>
            </a:pPr>
            <a:endParaRPr lang="ja-JP"/>
          </a:p>
        </c:txPr>
        <c:crossAx val="940698712"/>
        <c:crosses val="autoZero"/>
        <c:auto val="1"/>
        <c:lblAlgn val="r"/>
        <c:lblOffset val="100"/>
        <c:noMultiLvlLbl val="0"/>
      </c:catAx>
      <c:valAx>
        <c:axId val="940698712"/>
        <c:scaling>
          <c:orientation val="minMax"/>
          <c:max val="20"/>
        </c:scaling>
        <c:delete val="0"/>
        <c:axPos val="b"/>
        <c:majorGridlines>
          <c:spPr>
            <a:ln w="12700" cap="flat" cmpd="sng" algn="ctr">
              <a:solidFill>
                <a:schemeClr val="accent6">
                  <a:lumMod val="90000"/>
                </a:schemeClr>
              </a:solidFill>
              <a:round/>
            </a:ln>
            <a:effectLst/>
          </c:spPr>
        </c:majorGridlines>
        <c:numFmt formatCode="General" sourceLinked="0"/>
        <c:majorTickMark val="none"/>
        <c:minorTickMark val="none"/>
        <c:tickLblPos val="low"/>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ja-JP"/>
          </a:p>
        </c:txPr>
        <c:crossAx val="940698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710C434-3BF3-4DD6-ACAE-52EAA006CB1C}"/>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37FDC499-8294-49D9-9B57-5E43387AB5AE}"/>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0D3F9EB7-1B66-4FDA-A0E2-F00952EA0828}" type="datetimeFigureOut">
              <a:rPr kumimoji="1" lang="ja-JP" altLang="en-US" smtClean="0"/>
              <a:t>2022/6/8</a:t>
            </a:fld>
            <a:endParaRPr kumimoji="1" lang="ja-JP" altLang="en-US"/>
          </a:p>
        </p:txBody>
      </p:sp>
      <p:sp>
        <p:nvSpPr>
          <p:cNvPr id="4" name="フッター プレースホルダー 3">
            <a:extLst>
              <a:ext uri="{FF2B5EF4-FFF2-40B4-BE49-F238E27FC236}">
                <a16:creationId xmlns:a16="http://schemas.microsoft.com/office/drawing/2014/main" id="{0A4FFE14-91B6-40E3-A09E-A476CCF637D4}"/>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134862A-074C-4221-A89E-0480507F841D}"/>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C377AB85-7545-4906-87BA-3DDBA475E9E5}" type="slidenum">
              <a:rPr kumimoji="1" lang="ja-JP" altLang="en-US" smtClean="0"/>
              <a:t>‹#›</a:t>
            </a:fld>
            <a:endParaRPr kumimoji="1" lang="ja-JP" altLang="en-US"/>
          </a:p>
        </p:txBody>
      </p:sp>
    </p:spTree>
    <p:extLst>
      <p:ext uri="{BB962C8B-B14F-4D97-AF65-F5344CB8AC3E}">
        <p14:creationId xmlns:p14="http://schemas.microsoft.com/office/powerpoint/2010/main" val="79668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4484016-ACB6-4DAC-BE72-ED5A4AF9A324}" type="datetimeFigureOut">
              <a:rPr kumimoji="1" lang="ja-JP" altLang="en-US" smtClean="0"/>
              <a:t>2022/6/8</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78BC262-F316-4688-838D-3A07EA7D486F}" type="slidenum">
              <a:rPr kumimoji="1" lang="ja-JP" altLang="en-US" smtClean="0"/>
              <a:t>‹#›</a:t>
            </a:fld>
            <a:endParaRPr kumimoji="1" lang="ja-JP" altLang="en-US"/>
          </a:p>
        </p:txBody>
      </p:sp>
    </p:spTree>
    <p:extLst>
      <p:ext uri="{BB962C8B-B14F-4D97-AF65-F5344CB8AC3E}">
        <p14:creationId xmlns:p14="http://schemas.microsoft.com/office/powerpoint/2010/main" val="22126919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800" spc="150" dirty="0"/>
              <a:t>最近よく耳にするフェイクニュースという言葉。ニセの情報、誤った情報という意味で使われることが多いですが、こういったものが私たちにどれくらい身近で、なぜそんなウソが作られ、それを放置すると社会がどうなってしまうのか。そして私達はどうすればいいのか・・・今日はそういった内容を確認していきます。</a:t>
            </a:r>
            <a:endParaRPr lang="en-US" altLang="ja-JP" sz="1800" spc="150" dirty="0"/>
          </a:p>
          <a:p>
            <a:pPr>
              <a:lnSpc>
                <a:spcPct val="130000"/>
              </a:lnSpc>
            </a:pPr>
            <a:endParaRPr lang="en-US" altLang="ja-JP" sz="800" spc="150" dirty="0"/>
          </a:p>
          <a:p>
            <a:pPr>
              <a:lnSpc>
                <a:spcPct val="130000"/>
              </a:lnSpc>
            </a:pPr>
            <a:r>
              <a:rPr lang="ja-JP" altLang="en-US" sz="1800" spc="150" dirty="0"/>
              <a:t>そして、この講演が終了した時、みなさんには一つの考え方を持ち帰って頂きます。スライドをご覧ください。</a:t>
            </a:r>
            <a:r>
              <a:rPr lang="ja-JP" altLang="en-US" sz="1800" b="1" spc="150" dirty="0">
                <a:solidFill>
                  <a:srgbClr val="FF0000"/>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a:t>
            </a:fld>
            <a:endParaRPr kumimoji="1" lang="ja-JP" altLang="en-US"/>
          </a:p>
        </p:txBody>
      </p:sp>
    </p:spTree>
    <p:extLst>
      <p:ext uri="{BB962C8B-B14F-4D97-AF65-F5344CB8AC3E}">
        <p14:creationId xmlns:p14="http://schemas.microsoft.com/office/powerpoint/2010/main" val="136830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誤情報」。英語ではミスインフォメーション。これは勘違いや誤解、うっかり慌てて意味を取り違えてしまったなど、まあ悪気はなかったんだけれども、結果的に情報を誤って理解して、それが広まってしまったね、というケースです。</a:t>
            </a:r>
            <a:endParaRPr lang="en-US" altLang="ja-JP" sz="1200" spc="150" dirty="0"/>
          </a:p>
          <a:p>
            <a:pPr>
              <a:lnSpc>
                <a:spcPct val="130000"/>
              </a:lnSpc>
            </a:pPr>
            <a:endParaRPr lang="en-US" altLang="ja-JP" sz="800" spc="150" dirty="0"/>
          </a:p>
          <a:p>
            <a:pPr>
              <a:lnSpc>
                <a:spcPct val="130000"/>
              </a:lnSpc>
            </a:pPr>
            <a:r>
              <a:rPr lang="ja-JP" altLang="en-US" sz="1200" spc="150" dirty="0"/>
              <a:t>先ほどのニセ情報は意図的に、わざと作られているので、その点は大きく違いますね。</a:t>
            </a:r>
          </a:p>
          <a:p>
            <a:pPr>
              <a:lnSpc>
                <a:spcPct val="130000"/>
              </a:lnSpc>
            </a:pPr>
            <a:endParaRPr lang="ja-JP" altLang="en-US" sz="800" spc="150" dirty="0"/>
          </a:p>
          <a:p>
            <a:pPr>
              <a:lnSpc>
                <a:spcPct val="130000"/>
              </a:lnSpc>
            </a:pPr>
            <a:r>
              <a:rPr lang="ja-JP" altLang="en-US" sz="1200" spc="150" dirty="0"/>
              <a:t>ではその「誤情報」で、いったいどんな事件が起きているのでしょうか？</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10</a:t>
            </a:fld>
            <a:endParaRPr kumimoji="1" lang="ja-JP" altLang="en-US"/>
          </a:p>
        </p:txBody>
      </p:sp>
    </p:spTree>
    <p:extLst>
      <p:ext uri="{BB962C8B-B14F-4D97-AF65-F5344CB8AC3E}">
        <p14:creationId xmlns:p14="http://schemas.microsoft.com/office/powerpoint/2010/main" val="291993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en-US" altLang="ja-JP" sz="1200" spc="150" dirty="0"/>
              <a:t>2020</a:t>
            </a:r>
            <a:r>
              <a:rPr lang="ja-JP" altLang="en-US" sz="1200" spc="150" dirty="0"/>
              <a:t>年</a:t>
            </a:r>
            <a:r>
              <a:rPr lang="en-US" altLang="ja-JP" sz="1200" spc="150" dirty="0"/>
              <a:t>4</a:t>
            </a:r>
            <a:r>
              <a:rPr lang="ja-JP" altLang="en-US" sz="1200" spc="150" dirty="0"/>
              <a:t>月、新型コロナ騒ぎが始まって</a:t>
            </a:r>
            <a:r>
              <a:rPr lang="en-US" altLang="ja-JP" sz="1200" spc="150" dirty="0"/>
              <a:t>2</a:t>
            </a:r>
            <a:r>
              <a:rPr lang="ja-JP" altLang="en-US" sz="1200" spc="150" dirty="0"/>
              <a:t>、</a:t>
            </a:r>
            <a:r>
              <a:rPr lang="en-US" altLang="ja-JP" sz="1200" spc="150" dirty="0"/>
              <a:t>3</a:t>
            </a:r>
            <a:r>
              <a:rPr lang="ja-JP" altLang="en-US" sz="1200" spc="150" dirty="0"/>
              <a:t>か月過ぎた頃です。「息を深く吸って</a:t>
            </a:r>
            <a:r>
              <a:rPr lang="en-US" altLang="ja-JP" sz="1200" spc="150" dirty="0"/>
              <a:t>10</a:t>
            </a:r>
            <a:r>
              <a:rPr lang="ja-JP" altLang="en-US" sz="1200" spc="150" dirty="0"/>
              <a:t>秒我慢できれば、新型コロナに感染していない」という間違った情報が、メッセージアプリなどで拡散されはじめました。</a:t>
            </a:r>
          </a:p>
          <a:p>
            <a:pPr>
              <a:lnSpc>
                <a:spcPct val="130000"/>
              </a:lnSpc>
            </a:pPr>
            <a:endParaRPr lang="ja-JP" altLang="en-US" sz="800" spc="150" dirty="0"/>
          </a:p>
          <a:p>
            <a:pPr>
              <a:lnSpc>
                <a:spcPct val="130000"/>
              </a:lnSpc>
            </a:pPr>
            <a:r>
              <a:rPr lang="ja-JP" altLang="en-US" sz="1200" spc="150" dirty="0"/>
              <a:t>もちろん何の根拠も無いデマですが、台湾の専門家が言っていた、東京の看護師から聞いた、など幾つかのパターンがあり、これをある地域の県警公式アカウントが</a:t>
            </a:r>
            <a:r>
              <a:rPr lang="en-US" altLang="ja-JP" sz="1200" spc="150" dirty="0"/>
              <a:t>SNS</a:t>
            </a:r>
            <a:r>
              <a:rPr lang="ja-JP" altLang="en-US" sz="1200" spc="150" dirty="0"/>
              <a:t>に投稿してしまったことから、一気に拡散してしまいました。</a:t>
            </a:r>
            <a:endParaRPr lang="en-US" altLang="ja-JP" sz="1200" spc="150" dirty="0"/>
          </a:p>
          <a:p>
            <a:pPr>
              <a:lnSpc>
                <a:spcPct val="130000"/>
              </a:lnSpc>
            </a:pPr>
            <a:endParaRPr lang="ja-JP" altLang="en-US" sz="800" spc="150" dirty="0"/>
          </a:p>
          <a:p>
            <a:pPr>
              <a:lnSpc>
                <a:spcPct val="130000"/>
              </a:lnSpc>
            </a:pPr>
            <a:r>
              <a:rPr lang="ja-JP" altLang="en-US" sz="1200" spc="150" dirty="0"/>
              <a:t>「新型コロナに感染すると知らぬ間に肺が弱くなる、だから肺に圧力をかけると確認できるのだ」という、いかにもそれらしい間違った情報が重なりあい、デマが出来上がってしまったようです。</a:t>
            </a:r>
          </a:p>
          <a:p>
            <a:pPr>
              <a:lnSpc>
                <a:spcPct val="130000"/>
              </a:lnSpc>
            </a:pPr>
            <a:endParaRPr lang="ja-JP" altLang="en-US" sz="800" spc="150" dirty="0"/>
          </a:p>
          <a:p>
            <a:pPr>
              <a:lnSpc>
                <a:spcPct val="130000"/>
              </a:lnSpc>
            </a:pPr>
            <a:r>
              <a:rPr lang="ja-JP" altLang="en-US" sz="1200" spc="150" dirty="0"/>
              <a:t>これが「誤情報」の実例。勘違いや誤解、うっかり慌てて意味を取り違えてしまった、このようなケースを誤情報と呼びます。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44879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実はもう一つ、ニセ・誤情報では無いけれど、こういうものもあります。「悪意ある情報」。これはいったい何でしょうか？</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12</a:t>
            </a:fld>
            <a:endParaRPr kumimoji="1" lang="ja-JP" altLang="en-US"/>
          </a:p>
        </p:txBody>
      </p:sp>
    </p:spTree>
    <p:extLst>
      <p:ext uri="{BB962C8B-B14F-4D97-AF65-F5344CB8AC3E}">
        <p14:creationId xmlns:p14="http://schemas.microsoft.com/office/powerpoint/2010/main" val="3150253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「悪意ある情報」とは、情報自体は正しい、間違ってはいないのだけど、その情報に誰かを攻撃したり、何かの評判を下げたり、誤解させたりする狙いのあるもの、それを「悪意ある情報」と言います。</a:t>
            </a:r>
          </a:p>
          <a:p>
            <a:pPr>
              <a:lnSpc>
                <a:spcPct val="130000"/>
              </a:lnSpc>
            </a:pPr>
            <a:endParaRPr lang="ja-JP" altLang="en-US" sz="800" spc="150" dirty="0"/>
          </a:p>
          <a:p>
            <a:pPr>
              <a:lnSpc>
                <a:spcPct val="130000"/>
              </a:lnSpc>
            </a:pPr>
            <a:r>
              <a:rPr lang="ja-JP" altLang="en-US" sz="1200" spc="150" dirty="0"/>
              <a:t>いったいどのようなものなのか、具体例を見てみましょう。</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13</a:t>
            </a:fld>
            <a:endParaRPr kumimoji="1" lang="ja-JP" altLang="en-US"/>
          </a:p>
        </p:txBody>
      </p:sp>
    </p:spTree>
    <p:extLst>
      <p:ext uri="{BB962C8B-B14F-4D97-AF65-F5344CB8AC3E}">
        <p14:creationId xmlns:p14="http://schemas.microsoft.com/office/powerpoint/2010/main" val="119262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ネット炎上などで、その当事者の「個人情報」 がネットで拡散してしまうことがありますよね。最近は「暴露系」と呼ばれる</a:t>
            </a:r>
            <a:r>
              <a:rPr lang="en-US" altLang="ja-JP" sz="1200" spc="150" dirty="0"/>
              <a:t>YouTuber</a:t>
            </a:r>
            <a:r>
              <a:rPr lang="ja-JP" altLang="en-US" sz="1200" spc="150" dirty="0"/>
              <a:t>も話題ですが、これらはいずれも「悪意ある情報」、情報は正しくても悪意が含まれる情報です。そういう意味では、リベンジポルノも悪意ある情報と言えます。</a:t>
            </a:r>
          </a:p>
          <a:p>
            <a:pPr>
              <a:lnSpc>
                <a:spcPct val="130000"/>
              </a:lnSpc>
            </a:pPr>
            <a:endParaRPr lang="ja-JP" altLang="en-US" sz="800" spc="150" dirty="0"/>
          </a:p>
          <a:p>
            <a:pPr>
              <a:lnSpc>
                <a:spcPct val="130000"/>
              </a:lnSpc>
            </a:pPr>
            <a:r>
              <a:rPr lang="ja-JP" altLang="en-US" sz="1200" spc="150" dirty="0"/>
              <a:t>また、情報は間違ってはいないのだけど、意図的に元の情報を一部だけ切り取ったり、文脈を変えたりしているものもあります。やはりそれも「悪意ある情報」です。</a:t>
            </a:r>
          </a:p>
          <a:p>
            <a:pPr>
              <a:lnSpc>
                <a:spcPct val="130000"/>
              </a:lnSpc>
            </a:pPr>
            <a:endParaRPr lang="ja-JP" altLang="en-US" sz="800" spc="150" dirty="0"/>
          </a:p>
          <a:p>
            <a:pPr>
              <a:lnSpc>
                <a:spcPct val="130000"/>
              </a:lnSpc>
            </a:pPr>
            <a:r>
              <a:rPr lang="ja-JP" altLang="en-US" sz="1200" spc="150" dirty="0"/>
              <a:t>重要なのは、例えその情報が事実でも、結果的に相手に損害を与えてしまったら、民事上の責任を求められることがあるということ。</a:t>
            </a:r>
            <a:endParaRPr lang="en-US" altLang="ja-JP" sz="1200" spc="150" dirty="0"/>
          </a:p>
          <a:p>
            <a:pPr>
              <a:lnSpc>
                <a:spcPct val="130000"/>
              </a:lnSpc>
            </a:pPr>
            <a:endParaRPr lang="ja-JP" altLang="en-US" sz="800" spc="150" dirty="0"/>
          </a:p>
          <a:p>
            <a:pPr>
              <a:lnSpc>
                <a:spcPct val="130000"/>
              </a:lnSpc>
            </a:pPr>
            <a:r>
              <a:rPr lang="ja-JP" altLang="en-US" sz="1200" spc="150" dirty="0"/>
              <a:t>「悪意ある情報」は投稿しない。そして拡散させないようにも注意しましょう。</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14</a:t>
            </a:fld>
            <a:endParaRPr kumimoji="1" lang="ja-JP" altLang="en-US"/>
          </a:p>
        </p:txBody>
      </p:sp>
    </p:spTree>
    <p:extLst>
      <p:ext uri="{BB962C8B-B14F-4D97-AF65-F5344CB8AC3E}">
        <p14:creationId xmlns:p14="http://schemas.microsoft.com/office/powerpoint/2010/main" val="2792037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こまで、「ニセ・誤情報」は２つに分類できること。「ニセ情報」はわざと作られたもの。「誤情報」は勘違いや誤解によるもの。そして、情報は正しくても、誰かを攻撃したり、何かを誤解させる狙いのあるものは「悪意ある情報」と分類されることを確認しました。３つまとめて「害のある情報」とも言えますね。</a:t>
            </a:r>
          </a:p>
          <a:p>
            <a:pPr>
              <a:lnSpc>
                <a:spcPct val="130000"/>
              </a:lnSpc>
            </a:pPr>
            <a:endParaRPr lang="ja-JP" altLang="en-US" sz="800" spc="150" dirty="0"/>
          </a:p>
          <a:p>
            <a:pPr>
              <a:lnSpc>
                <a:spcPct val="130000"/>
              </a:lnSpc>
            </a:pPr>
            <a:r>
              <a:rPr lang="ja-JP" altLang="en-US" sz="1200" spc="150" dirty="0"/>
              <a:t>こういった情報に騙されてしまう人が大勢いるのです。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15</a:t>
            </a:fld>
            <a:endParaRPr kumimoji="1" lang="ja-JP" altLang="en-US"/>
          </a:p>
        </p:txBody>
      </p:sp>
    </p:spTree>
    <p:extLst>
      <p:ext uri="{BB962C8B-B14F-4D97-AF65-F5344CB8AC3E}">
        <p14:creationId xmlns:p14="http://schemas.microsoft.com/office/powerpoint/2010/main" val="2143803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では私たちは、なぜ騙されてしまうのか、この点について確認していきましょう。</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16</a:t>
            </a:fld>
            <a:endParaRPr kumimoji="1" lang="ja-JP" altLang="en-US"/>
          </a:p>
        </p:txBody>
      </p:sp>
    </p:spTree>
    <p:extLst>
      <p:ext uri="{BB962C8B-B14F-4D97-AF65-F5344CB8AC3E}">
        <p14:creationId xmlns:p14="http://schemas.microsoft.com/office/powerpoint/2010/main" val="120106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見て下さい、この２つの電子レンジ。実はメーカーも型番も全く同じ、同一の商品なんですが、皆さんはどちらの電子レンジが気になりますか？</a:t>
            </a:r>
            <a:endParaRPr lang="en-US" altLang="ja-JP" sz="1200" spc="150" dirty="0"/>
          </a:p>
          <a:p>
            <a:pPr>
              <a:lnSpc>
                <a:spcPct val="130000"/>
              </a:lnSpc>
            </a:pPr>
            <a:endParaRPr lang="en-US" altLang="ja-JP" sz="800" spc="150" dirty="0"/>
          </a:p>
          <a:p>
            <a:pPr>
              <a:lnSpc>
                <a:spcPct val="130000"/>
              </a:lnSpc>
            </a:pPr>
            <a:r>
              <a:rPr lang="ja-JP" altLang="en-US" sz="1200" spc="150" dirty="0"/>
              <a:t>もしどちらか一つを購入するとしたら、「</a:t>
            </a:r>
            <a:r>
              <a:rPr lang="en-US" altLang="ja-JP" sz="1200" spc="150" dirty="0"/>
              <a:t>A</a:t>
            </a:r>
            <a:r>
              <a:rPr lang="ja-JP" altLang="en-US" sz="1200" spc="150" dirty="0"/>
              <a:t>」「</a:t>
            </a:r>
            <a:r>
              <a:rPr lang="en-US" altLang="ja-JP" sz="1200" spc="150" dirty="0"/>
              <a:t>B</a:t>
            </a:r>
            <a:r>
              <a:rPr lang="ja-JP" altLang="en-US" sz="1200" spc="150" dirty="0"/>
              <a:t>」どちらの電子レンジを選ぶでしょうか？</a:t>
            </a:r>
          </a:p>
          <a:p>
            <a:pPr>
              <a:lnSpc>
                <a:spcPct val="130000"/>
              </a:lnSpc>
            </a:pPr>
            <a:endParaRPr lang="ja-JP" altLang="en-US" sz="800" spc="150" dirty="0"/>
          </a:p>
          <a:p>
            <a:pPr>
              <a:lnSpc>
                <a:spcPct val="130000"/>
              </a:lnSpc>
            </a:pPr>
            <a:r>
              <a:rPr lang="ja-JP" altLang="en-US" sz="1200" spc="150" dirty="0"/>
              <a:t>実は多くの方が「</a:t>
            </a:r>
            <a:r>
              <a:rPr lang="en-US" altLang="ja-JP" sz="1200" spc="150" dirty="0"/>
              <a:t>B</a:t>
            </a:r>
            <a:r>
              <a:rPr lang="ja-JP" altLang="en-US" sz="1200" spc="150" dirty="0"/>
              <a:t>」を選びます。その理由は、ただ「特価品」とだけ書かれた</a:t>
            </a:r>
            <a:r>
              <a:rPr lang="en-US" altLang="ja-JP" sz="1200" spc="150" dirty="0"/>
              <a:t>A</a:t>
            </a:r>
            <a:r>
              <a:rPr lang="ja-JP" altLang="en-US" sz="1200" spc="150" dirty="0"/>
              <a:t>よりも、値引き前の値段が表示されて、どれくらい安くなっているか具体的に分かる</a:t>
            </a:r>
            <a:r>
              <a:rPr lang="en-US" altLang="ja-JP" sz="1200" spc="150" dirty="0"/>
              <a:t>B</a:t>
            </a:r>
            <a:r>
              <a:rPr lang="ja-JP" altLang="en-US" sz="1200" spc="150" dirty="0"/>
              <a:t>の方が、なぜか「お得」だと感じてしまい、選びたくなるという心理なんです。</a:t>
            </a:r>
            <a:endParaRPr lang="en-US" altLang="ja-JP" sz="1200" spc="150" dirty="0"/>
          </a:p>
          <a:p>
            <a:pPr>
              <a:lnSpc>
                <a:spcPct val="130000"/>
              </a:lnSpc>
            </a:pPr>
            <a:endParaRPr lang="en-US" altLang="ja-JP" sz="800" spc="150" dirty="0"/>
          </a:p>
          <a:p>
            <a:pPr>
              <a:lnSpc>
                <a:spcPct val="130000"/>
              </a:lnSpc>
            </a:pPr>
            <a:r>
              <a:rPr lang="ja-JP" altLang="en-US" sz="1200" spc="150" dirty="0"/>
              <a:t>でも実際は、どちらも全く同じ商品、同じ値段です。</a:t>
            </a:r>
          </a:p>
          <a:p>
            <a:pPr>
              <a:lnSpc>
                <a:spcPct val="130000"/>
              </a:lnSpc>
            </a:pPr>
            <a:endParaRPr lang="ja-JP" altLang="en-US" sz="800" spc="150" dirty="0"/>
          </a:p>
          <a:p>
            <a:pPr>
              <a:lnSpc>
                <a:spcPct val="130000"/>
              </a:lnSpc>
            </a:pPr>
            <a:r>
              <a:rPr lang="ja-JP" altLang="en-US" sz="1200" spc="150" dirty="0"/>
              <a:t>続いてはこちら。</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17</a:t>
            </a:fld>
            <a:endParaRPr kumimoji="1" lang="ja-JP" altLang="en-US"/>
          </a:p>
        </p:txBody>
      </p:sp>
    </p:spTree>
    <p:extLst>
      <p:ext uri="{BB962C8B-B14F-4D97-AF65-F5344CB8AC3E}">
        <p14:creationId xmlns:p14="http://schemas.microsoft.com/office/powerpoint/2010/main" val="166158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ここは野球場。プロ野球の試合が行われてます。</a:t>
            </a:r>
            <a:endParaRPr lang="en-US" altLang="ja-JP" sz="1200" spc="150" dirty="0"/>
          </a:p>
          <a:p>
            <a:pPr>
              <a:lnSpc>
                <a:spcPct val="130000"/>
              </a:lnSpc>
            </a:pPr>
            <a:endParaRPr lang="en-US" altLang="ja-JP" sz="800" spc="150" dirty="0"/>
          </a:p>
          <a:p>
            <a:pPr>
              <a:lnSpc>
                <a:spcPct val="130000"/>
              </a:lnSpc>
            </a:pPr>
            <a:r>
              <a:rPr lang="ja-JP" altLang="en-US" sz="1200" spc="150" dirty="0"/>
              <a:t>「さあ、バッターが打った！打球が伸びた伸びた、これはポールギリギリだ、入るか、どっちだ、どっちだ！」　ワー！ という客席全体からの歓声。</a:t>
            </a:r>
          </a:p>
          <a:p>
            <a:pPr>
              <a:lnSpc>
                <a:spcPct val="130000"/>
              </a:lnSpc>
            </a:pPr>
            <a:endParaRPr lang="ja-JP" altLang="en-US" sz="800" spc="150" dirty="0"/>
          </a:p>
          <a:p>
            <a:pPr>
              <a:lnSpc>
                <a:spcPct val="130000"/>
              </a:lnSpc>
            </a:pPr>
            <a:r>
              <a:rPr lang="ja-JP" altLang="en-US" sz="1200" spc="150" dirty="0"/>
              <a:t>プロ野球の試合で良くみられる光景です。ポールギリギリの際どい打球。ホームランかファウルか判断が難しい場面。ビデオ判定しないと分からないくらいの微妙な打球です。それなのに・・・</a:t>
            </a:r>
          </a:p>
          <a:p>
            <a:pPr>
              <a:lnSpc>
                <a:spcPct val="130000"/>
              </a:lnSpc>
            </a:pPr>
            <a:endParaRPr lang="ja-JP" altLang="en-US" sz="800" spc="150" dirty="0"/>
          </a:p>
          <a:p>
            <a:pPr>
              <a:lnSpc>
                <a:spcPct val="130000"/>
              </a:lnSpc>
            </a:pPr>
            <a:r>
              <a:rPr lang="ja-JP" altLang="en-US" sz="1200" spc="150" dirty="0"/>
              <a:t>攻撃側の観客はホームランだと判断して「やったー！」と喜び、守備側の観客はファウルだと判断して「危なかった！」と喜んでいます。</a:t>
            </a:r>
          </a:p>
          <a:p>
            <a:pPr>
              <a:lnSpc>
                <a:spcPct val="130000"/>
              </a:lnSpc>
            </a:pPr>
            <a:endParaRPr lang="ja-JP" altLang="en-US" sz="800" spc="150" dirty="0"/>
          </a:p>
          <a:p>
            <a:pPr>
              <a:lnSpc>
                <a:spcPct val="130000"/>
              </a:lnSpc>
            </a:pPr>
            <a:r>
              <a:rPr lang="ja-JP" altLang="en-US" sz="1200" spc="150" dirty="0"/>
              <a:t>目の前で起きている出来事、いま見ている光景ですら、それぞれ自分の立場で「〇〇だったらいいなあ」という方に見えてしまう。それを事実だと思ってしまう。これは人間の本能です。</a:t>
            </a:r>
          </a:p>
          <a:p>
            <a:pPr>
              <a:lnSpc>
                <a:spcPct val="130000"/>
              </a:lnSpc>
            </a:pPr>
            <a:endParaRPr lang="ja-JP" altLang="en-US" sz="800" spc="150" dirty="0"/>
          </a:p>
          <a:p>
            <a:pPr>
              <a:lnSpc>
                <a:spcPct val="130000"/>
              </a:lnSpc>
            </a:pPr>
            <a:r>
              <a:rPr lang="ja-JP" altLang="en-US" sz="1200" spc="150" dirty="0"/>
              <a:t>先ほどの電子レンジ。この野球場で起きている光景。こういった現象を</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18</a:t>
            </a:fld>
            <a:endParaRPr kumimoji="1" lang="ja-JP" altLang="en-US"/>
          </a:p>
        </p:txBody>
      </p:sp>
    </p:spTree>
    <p:extLst>
      <p:ext uri="{BB962C8B-B14F-4D97-AF65-F5344CB8AC3E}">
        <p14:creationId xmlns:p14="http://schemas.microsoft.com/office/powerpoint/2010/main" val="186462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「認知バイアス」といいます。私たちは、自分の願望や過去の経験、思い込み、周りの環境からの影響を受けて、無意識のうちに全く合理的ではない行動、偏った判断をしてしまうことがあるのです。</a:t>
            </a:r>
          </a:p>
          <a:p>
            <a:pPr>
              <a:lnSpc>
                <a:spcPct val="130000"/>
              </a:lnSpc>
            </a:pPr>
            <a:endParaRPr lang="ja-JP" altLang="en-US" sz="800" spc="150" dirty="0"/>
          </a:p>
          <a:p>
            <a:pPr>
              <a:lnSpc>
                <a:spcPct val="130000"/>
              </a:lnSpc>
            </a:pPr>
            <a:r>
              <a:rPr lang="ja-JP" altLang="en-US" sz="1200" spc="150" dirty="0"/>
              <a:t>同じ値段の同じ電子レンジなら、どっちを選んでも一緒だし、同じ打球を見ているのだから、攻撃側と守備側での反応も同じはずです。でもそうならないのは、認知バイアスの仕業なんですね。この現象は、私たちの生活の様々な場面で起きています。そして、この現象を別の言葉で表現すると</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19</a:t>
            </a:fld>
            <a:endParaRPr kumimoji="1" lang="ja-JP" altLang="en-US"/>
          </a:p>
        </p:txBody>
      </p:sp>
    </p:spTree>
    <p:extLst>
      <p:ext uri="{BB962C8B-B14F-4D97-AF65-F5344CB8AC3E}">
        <p14:creationId xmlns:p14="http://schemas.microsoft.com/office/powerpoint/2010/main" val="2486092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lnSpc>
                <a:spcPct val="130000"/>
              </a:lnSpc>
            </a:pPr>
            <a:r>
              <a:rPr lang="ja-JP" altLang="en-US" sz="1200" spc="150" dirty="0"/>
              <a:t>「騙されやすいのは</a:t>
            </a:r>
            <a:r>
              <a:rPr lang="ja-JP" altLang="en-US" sz="1200" u="sng" spc="150" dirty="0"/>
              <a:t>　　　　　　　　</a:t>
            </a:r>
            <a:r>
              <a:rPr lang="ja-JP" altLang="en-US" sz="1200" spc="150" dirty="0"/>
              <a:t>している人」</a:t>
            </a:r>
          </a:p>
          <a:p>
            <a:pPr>
              <a:lnSpc>
                <a:spcPct val="130000"/>
              </a:lnSpc>
            </a:pPr>
            <a:endParaRPr lang="ja-JP" altLang="en-US" sz="800" spc="150" dirty="0"/>
          </a:p>
          <a:p>
            <a:pPr>
              <a:lnSpc>
                <a:spcPct val="130000"/>
              </a:lnSpc>
            </a:pPr>
            <a:r>
              <a:rPr lang="ja-JP" altLang="en-US" sz="1200" spc="150" dirty="0"/>
              <a:t>真ん中に文字が入っていません。この部分に入る言葉を、講演が終わった時、皆さん一緒に確認しましょう。ここにはいったいどんな言葉が入るのか、ぜひそれを考えながら講演を聞いて頂ければと思います。</a:t>
            </a:r>
            <a:endParaRPr lang="en-US" altLang="ja-JP" sz="1200" spc="150" dirty="0"/>
          </a:p>
          <a:p>
            <a:pPr>
              <a:lnSpc>
                <a:spcPct val="130000"/>
              </a:lnSpc>
            </a:pPr>
            <a:endParaRPr lang="en-US" altLang="ja-JP" sz="800" spc="150" dirty="0"/>
          </a:p>
          <a:p>
            <a:pPr>
              <a:lnSpc>
                <a:spcPct val="130000"/>
              </a:lnSpc>
            </a:pPr>
            <a:r>
              <a:rPr lang="ja-JP" altLang="en-US" sz="1200" spc="150" dirty="0"/>
              <a:t>さっそくですが</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a:t>
            </a:fld>
            <a:endParaRPr kumimoji="1" lang="ja-JP" altLang="en-US"/>
          </a:p>
        </p:txBody>
      </p:sp>
    </p:spTree>
    <p:extLst>
      <p:ext uri="{BB962C8B-B14F-4D97-AF65-F5344CB8AC3E}">
        <p14:creationId xmlns:p14="http://schemas.microsoft.com/office/powerpoint/2010/main" val="140491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人は「信じたいもの」を選ぶ。私たちは、いろいろな情報をもとに合理的な判断をしている、と思いたいのですが、実は「そうだったらいいな」という感情、信じたいという気持ちにかなり支配されています。だから</a:t>
            </a:r>
            <a:r>
              <a:rPr lang="ja-JP" altLang="en-US" spc="150" dirty="0"/>
              <a:t>、</a:t>
            </a:r>
            <a:r>
              <a:rPr lang="ja-JP" altLang="en-US" sz="1200" spc="150" dirty="0"/>
              <a:t>何かを選ぶ、判断する時、無意識のうちに自分の願望が組み込まれた行動をしてしまうのです。</a:t>
            </a:r>
          </a:p>
          <a:p>
            <a:pPr>
              <a:lnSpc>
                <a:spcPct val="130000"/>
              </a:lnSpc>
            </a:pPr>
            <a:endParaRPr lang="ja-JP" altLang="en-US" sz="800" spc="150" dirty="0"/>
          </a:p>
          <a:p>
            <a:pPr>
              <a:lnSpc>
                <a:spcPct val="130000"/>
              </a:lnSpc>
            </a:pPr>
            <a:r>
              <a:rPr lang="ja-JP" altLang="en-US" sz="1200" spc="150" dirty="0"/>
              <a:t>ではその理屈を今日のテーマである情報の世界に置き換えてみましょう。私たちが信じたいと思う情報ってどんなものでしょうか？　例えば</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20</a:t>
            </a:fld>
            <a:endParaRPr kumimoji="1" lang="ja-JP" altLang="en-US"/>
          </a:p>
        </p:txBody>
      </p:sp>
    </p:spTree>
    <p:extLst>
      <p:ext uri="{BB962C8B-B14F-4D97-AF65-F5344CB8AC3E}">
        <p14:creationId xmlns:p14="http://schemas.microsoft.com/office/powerpoint/2010/main" val="342191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こういうもの、信じたくなりませんか？　「人に言いたくなる情報」「意外性のある情報」 「誰も知らない情報」 「自分の願望や希望に合った情報」「正義感に訴える情報」。</a:t>
            </a:r>
          </a:p>
          <a:p>
            <a:pPr>
              <a:lnSpc>
                <a:spcPct val="130000"/>
              </a:lnSpc>
            </a:pPr>
            <a:endParaRPr lang="en-US" altLang="ja-JP" sz="800" spc="150" dirty="0"/>
          </a:p>
          <a:p>
            <a:pPr>
              <a:lnSpc>
                <a:spcPct val="130000"/>
              </a:lnSpc>
            </a:pPr>
            <a:r>
              <a:rPr lang="ja-JP" altLang="en-US" sz="1200" spc="150" dirty="0"/>
              <a:t>これらはみんな本当だったらいいなって思いたくなる情報ですよね。 「実は嘘、間違いでした」よりも、本当だった方が嬉しい、望ましい。だから信じたいと思ってしまう。</a:t>
            </a:r>
            <a:endParaRPr lang="en-US" altLang="ja-JP" sz="1200" spc="150" dirty="0"/>
          </a:p>
          <a:p>
            <a:pPr>
              <a:lnSpc>
                <a:spcPct val="130000"/>
              </a:lnSpc>
            </a:pPr>
            <a:endParaRPr lang="en-US" altLang="ja-JP" sz="800" spc="150" dirty="0"/>
          </a:p>
          <a:p>
            <a:pPr>
              <a:lnSpc>
                <a:spcPct val="130000"/>
              </a:lnSpc>
            </a:pPr>
            <a:r>
              <a:rPr lang="ja-JP" altLang="en-US" sz="1200" spc="150" dirty="0"/>
              <a:t>そして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21</a:t>
            </a:fld>
            <a:endParaRPr kumimoji="1" lang="ja-JP" altLang="en-US"/>
          </a:p>
        </p:txBody>
      </p:sp>
    </p:spTree>
    <p:extLst>
      <p:ext uri="{BB962C8B-B14F-4D97-AF65-F5344CB8AC3E}">
        <p14:creationId xmlns:p14="http://schemas.microsoft.com/office/powerpoint/2010/main" val="3797991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50" dirty="0"/>
              <a:t>たいていの「ニセ・誤情報」は、私たちが「本当だったらいいな、信じたいな」と思う要素を持っているんです。</a:t>
            </a:r>
            <a:br>
              <a:rPr lang="en-US" altLang="ja-JP" sz="1200" spc="150" dirty="0"/>
            </a:br>
            <a:br>
              <a:rPr lang="en-US" altLang="ja-JP" sz="800" spc="150" dirty="0"/>
            </a:br>
            <a:r>
              <a:rPr lang="ja-JP" altLang="en-US" sz="1200" spc="150" dirty="0"/>
              <a:t>例えば</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22</a:t>
            </a:fld>
            <a:endParaRPr kumimoji="1" lang="ja-JP" altLang="en-US"/>
          </a:p>
        </p:txBody>
      </p:sp>
    </p:spTree>
    <p:extLst>
      <p:ext uri="{BB962C8B-B14F-4D97-AF65-F5344CB8AC3E}">
        <p14:creationId xmlns:p14="http://schemas.microsoft.com/office/powerpoint/2010/main" val="2900894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新型コロナ禍では、こんなデマが流行りました。</a:t>
            </a:r>
            <a:endParaRPr lang="en-US" altLang="ja-JP" sz="1200" spc="150" dirty="0"/>
          </a:p>
          <a:p>
            <a:pPr>
              <a:lnSpc>
                <a:spcPct val="130000"/>
              </a:lnSpc>
            </a:pPr>
            <a:endParaRPr lang="en-US" altLang="ja-JP" sz="800" spc="150" dirty="0"/>
          </a:p>
          <a:p>
            <a:pPr>
              <a:lnSpc>
                <a:spcPct val="130000"/>
              </a:lnSpc>
            </a:pPr>
            <a:r>
              <a:rPr lang="ja-JP" altLang="en-US" sz="1200" spc="150" dirty="0"/>
              <a:t>「コロナは風邪」。これ本当だったらどれだけ嬉しいか、私たちの願望ですね。</a:t>
            </a:r>
            <a:endParaRPr lang="en-US" altLang="ja-JP" sz="1200" spc="150" dirty="0"/>
          </a:p>
          <a:p>
            <a:pPr>
              <a:lnSpc>
                <a:spcPct val="130000"/>
              </a:lnSpc>
            </a:pPr>
            <a:endParaRPr lang="en-US" altLang="ja-JP" sz="800" spc="150" dirty="0"/>
          </a:p>
          <a:p>
            <a:pPr>
              <a:lnSpc>
                <a:spcPct val="130000"/>
              </a:lnSpc>
            </a:pPr>
            <a:r>
              <a:rPr lang="ja-JP" altLang="en-US" sz="1200" spc="150" dirty="0"/>
              <a:t>そして先ほど例に挙げた「●秒息を止められたらコロナじゃない」。そんな方法で分かるはずがないのですが、もし本当なら、誰かに言いたくなりますよね。</a:t>
            </a:r>
            <a:endParaRPr lang="en-US" altLang="ja-JP" sz="1200" spc="150" dirty="0"/>
          </a:p>
          <a:p>
            <a:pPr>
              <a:lnSpc>
                <a:spcPct val="130000"/>
              </a:lnSpc>
            </a:pPr>
            <a:endParaRPr lang="en-US" altLang="ja-JP" sz="800" spc="150" dirty="0"/>
          </a:p>
          <a:p>
            <a:pPr>
              <a:lnSpc>
                <a:spcPct val="130000"/>
              </a:lnSpc>
            </a:pPr>
            <a:r>
              <a:rPr lang="ja-JP" altLang="en-US" sz="1200" spc="150" dirty="0"/>
              <a:t>さらには「ワクチンを打つと携帯の５</a:t>
            </a:r>
            <a:r>
              <a:rPr lang="en-US" altLang="ja-JP" sz="1200" spc="150" dirty="0"/>
              <a:t>G</a:t>
            </a:r>
            <a:r>
              <a:rPr lang="ja-JP" altLang="en-US" sz="1200" spc="150" dirty="0"/>
              <a:t>電波に接続する」。絶対にありえません。つまり意外性がある。</a:t>
            </a:r>
            <a:endParaRPr lang="en-US" altLang="ja-JP" sz="1200" spc="150" dirty="0"/>
          </a:p>
          <a:p>
            <a:pPr>
              <a:lnSpc>
                <a:spcPct val="130000"/>
              </a:lnSpc>
            </a:pPr>
            <a:endParaRPr lang="en-US" altLang="ja-JP" sz="800" spc="150" dirty="0"/>
          </a:p>
          <a:p>
            <a:pPr>
              <a:lnSpc>
                <a:spcPct val="130000"/>
              </a:lnSpc>
            </a:pPr>
            <a:r>
              <a:rPr lang="ja-JP" altLang="en-US" sz="1200" spc="150" dirty="0"/>
              <a:t>また「コロナは大企業の陰謀」。これが本当なら誰も知らない真実です。人に言いたくなります。</a:t>
            </a:r>
            <a:endParaRPr lang="en-US" altLang="ja-JP" sz="1200" spc="150" dirty="0"/>
          </a:p>
          <a:p>
            <a:pPr>
              <a:lnSpc>
                <a:spcPct val="130000"/>
              </a:lnSpc>
            </a:pPr>
            <a:endParaRPr lang="en-US" altLang="ja-JP" sz="800" spc="150" dirty="0"/>
          </a:p>
          <a:p>
            <a:pPr>
              <a:lnSpc>
                <a:spcPct val="130000"/>
              </a:lnSpc>
            </a:pPr>
            <a:r>
              <a:rPr lang="ja-JP" altLang="en-US" sz="1200" spc="150" dirty="0"/>
              <a:t>「許せない！」なんて、人の感情に強く訴える言葉ですよね。</a:t>
            </a:r>
            <a:endParaRPr lang="en-US" altLang="ja-JP" sz="1200" spc="150" dirty="0"/>
          </a:p>
          <a:p>
            <a:pPr>
              <a:lnSpc>
                <a:spcPct val="130000"/>
              </a:lnSpc>
            </a:pPr>
            <a:endParaRPr lang="en-US" altLang="ja-JP" sz="800" spc="150" dirty="0"/>
          </a:p>
          <a:p>
            <a:pPr>
              <a:lnSpc>
                <a:spcPct val="130000"/>
              </a:lnSpc>
            </a:pPr>
            <a:r>
              <a:rPr lang="ja-JP" altLang="en-US" sz="1200" spc="150" dirty="0"/>
              <a:t>これらは全部ウソ、デマです。つまり</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23</a:t>
            </a:fld>
            <a:endParaRPr kumimoji="1" lang="ja-JP" altLang="en-US"/>
          </a:p>
        </p:txBody>
      </p:sp>
    </p:spTree>
    <p:extLst>
      <p:ext uri="{BB962C8B-B14F-4D97-AF65-F5344CB8AC3E}">
        <p14:creationId xmlns:p14="http://schemas.microsoft.com/office/powerpoint/2010/main" val="161223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「ニセ・誤情報」は、誰かに教えたい、伝えたいと思わせ、感情に訴える要素を持っている。だから拡散されやすいのです。</a:t>
            </a:r>
          </a:p>
          <a:p>
            <a:pPr>
              <a:lnSpc>
                <a:spcPct val="130000"/>
              </a:lnSpc>
            </a:pPr>
            <a:endParaRPr lang="en-US" altLang="ja-JP" sz="800" spc="150" dirty="0"/>
          </a:p>
          <a:p>
            <a:pPr>
              <a:lnSpc>
                <a:spcPct val="130000"/>
              </a:lnSpc>
            </a:pPr>
            <a:r>
              <a:rPr lang="ja-JP" altLang="en-US" sz="1200" spc="150" dirty="0"/>
              <a:t>誰かに教えたくなるから広まるし、教えなきゃって思わせるから広がっていくわけですね。</a:t>
            </a:r>
            <a:endParaRPr lang="en-US" altLang="ja-JP" sz="1200" spc="150" dirty="0"/>
          </a:p>
          <a:p>
            <a:pPr>
              <a:lnSpc>
                <a:spcPct val="130000"/>
              </a:lnSpc>
            </a:pPr>
            <a:endParaRPr lang="en-US" altLang="ja-JP" sz="800" spc="150" dirty="0"/>
          </a:p>
          <a:p>
            <a:pPr>
              <a:lnSpc>
                <a:spcPct val="130000"/>
              </a:lnSpc>
            </a:pPr>
            <a:r>
              <a:rPr lang="ja-JP" altLang="en-US" sz="1200" spc="150" dirty="0"/>
              <a:t>例えば皆さん、ご自身を振り返って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24</a:t>
            </a:fld>
            <a:endParaRPr kumimoji="1" lang="ja-JP" altLang="en-US"/>
          </a:p>
        </p:txBody>
      </p:sp>
    </p:spTree>
    <p:extLst>
      <p:ext uri="{BB962C8B-B14F-4D97-AF65-F5344CB8AC3E}">
        <p14:creationId xmlns:p14="http://schemas.microsoft.com/office/powerpoint/2010/main" val="2770989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こんな情報を見たり、人に知らせたりしたことありませんか？</a:t>
            </a:r>
            <a:br>
              <a:rPr lang="en-US" altLang="ja-JP" sz="1200" spc="150" dirty="0"/>
            </a:br>
            <a:br>
              <a:rPr lang="en-US" altLang="ja-JP" sz="800" spc="150" dirty="0"/>
            </a:br>
            <a:r>
              <a:rPr lang="ja-JP" altLang="en-US" sz="1200" spc="150" dirty="0"/>
              <a:t>「これは出回っていない情報です！大切な人に共有してください！」とか、「許せません！同じ被害がないよう拡散してください！」なんていう表現は、新型コロナが流行する前から「ニセ・誤情報」ではよく見られました。この表現は、拡散させるテクニックであると同時に、騙されて信じ切っている人たちの心からの叫びでもあるのです。</a:t>
            </a:r>
          </a:p>
          <a:p>
            <a:pPr>
              <a:lnSpc>
                <a:spcPct val="130000"/>
              </a:lnSpc>
            </a:pPr>
            <a:endParaRPr lang="ja-JP" altLang="en-US" sz="800" spc="150" dirty="0"/>
          </a:p>
          <a:p>
            <a:pPr>
              <a:lnSpc>
                <a:spcPct val="130000"/>
              </a:lnSpc>
            </a:pPr>
            <a:r>
              <a:rPr lang="ja-JP" altLang="en-US" sz="1200" spc="150" dirty="0"/>
              <a:t>そんな風に騙されてしまうと</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25</a:t>
            </a:fld>
            <a:endParaRPr kumimoji="1" lang="ja-JP" altLang="en-US"/>
          </a:p>
        </p:txBody>
      </p:sp>
    </p:spTree>
    <p:extLst>
      <p:ext uri="{BB962C8B-B14F-4D97-AF65-F5344CB8AC3E}">
        <p14:creationId xmlns:p14="http://schemas.microsoft.com/office/powerpoint/2010/main" val="1063919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ある調査によれば、「ニセ・誤情報」に気が付けなかった人は７５</a:t>
            </a:r>
            <a:r>
              <a:rPr lang="en-US" altLang="ja-JP" sz="1200" spc="150" dirty="0"/>
              <a:t>%</a:t>
            </a:r>
            <a:r>
              <a:rPr lang="ja-JP" altLang="en-US" sz="1200" spc="150" dirty="0"/>
              <a:t>もいました。本当だったらいいな、信じたいなという気持ちに負けてしまった人がこれだけいる、ということです。</a:t>
            </a:r>
          </a:p>
          <a:p>
            <a:pPr>
              <a:lnSpc>
                <a:spcPct val="130000"/>
              </a:lnSpc>
            </a:pPr>
            <a:endParaRPr lang="ja-JP" altLang="en-US" sz="800" spc="150" dirty="0"/>
          </a:p>
          <a:p>
            <a:pPr>
              <a:lnSpc>
                <a:spcPct val="130000"/>
              </a:lnSpc>
            </a:pPr>
            <a:r>
              <a:rPr lang="ja-JP" altLang="en-US" sz="1200" spc="150" dirty="0"/>
              <a:t>そして「ニセ・誤情報」は、人に伝えたいという要素を持っているので</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099925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50" dirty="0"/>
              <a:t>さらにその２５％の人が、その「ニセ・誤情報」を拡散させています。拡散するスピードは、通常の情報拡散と比べて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559013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50" dirty="0"/>
              <a:t>およそ６倍。驚異的な早さです。さらには、こういった動きをもっと加速してしまう仕組みがあります。その仕組みとは</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540303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「フィルターバブル」。聞いたことのある言葉かもしれません。</a:t>
            </a:r>
            <a:endParaRPr lang="en-US" altLang="ja-JP" sz="1200" spc="150" dirty="0"/>
          </a:p>
          <a:p>
            <a:pPr>
              <a:lnSpc>
                <a:spcPct val="130000"/>
              </a:lnSpc>
            </a:pPr>
            <a:endParaRPr lang="en-US" altLang="ja-JP" sz="800" spc="150" dirty="0"/>
          </a:p>
          <a:p>
            <a:pPr>
              <a:lnSpc>
                <a:spcPct val="130000"/>
              </a:lnSpc>
            </a:pPr>
            <a:r>
              <a:rPr lang="ja-JP" altLang="en-US" sz="1200" spc="150" dirty="0"/>
              <a:t>皆さんが普段使っている</a:t>
            </a:r>
            <a:r>
              <a:rPr lang="en-US" altLang="ja-JP" sz="1200" spc="150" dirty="0"/>
              <a:t>SNS</a:t>
            </a:r>
            <a:r>
              <a:rPr lang="ja-JP" altLang="en-US" sz="1200" spc="150" dirty="0"/>
              <a:t>には、自分がフォローした人の投稿が、投稿された順番に並んでいる・・・わけではありません。皆さんが普段、どんな投稿に「いいね」を押しているか、どんな記事をクリックしているのか、そういった情報を分析して、皆さんが「見たい、読みたい」と思う投稿を表示するように調整されているのです。たいていの</a:t>
            </a:r>
            <a:r>
              <a:rPr lang="en-US" altLang="ja-JP" sz="1200" spc="150" dirty="0"/>
              <a:t>SNS</a:t>
            </a:r>
            <a:r>
              <a:rPr lang="ja-JP" altLang="en-US" sz="1200" spc="150" dirty="0"/>
              <a:t>でこういった表示の操作、「アルゴリズム」と呼ばれる機能による「調整」が行われています。</a:t>
            </a:r>
          </a:p>
          <a:p>
            <a:pPr>
              <a:lnSpc>
                <a:spcPct val="130000"/>
              </a:lnSpc>
            </a:pPr>
            <a:endParaRPr lang="ja-JP" altLang="en-US" sz="800" spc="150" dirty="0"/>
          </a:p>
          <a:p>
            <a:pPr>
              <a:lnSpc>
                <a:spcPct val="130000"/>
              </a:lnSpc>
            </a:pPr>
            <a:r>
              <a:rPr lang="ja-JP" altLang="en-US" sz="1200" spc="150" dirty="0"/>
              <a:t>よく見るニュースサイトの画面を、友達と比べてみて下さい。トップ記事は同じでも、ページの下の方に行くと全く違う記事が表示されているはず。これもアルゴリズムによる表示の調整です。</a:t>
            </a:r>
          </a:p>
          <a:p>
            <a:pPr>
              <a:lnSpc>
                <a:spcPct val="130000"/>
              </a:lnSpc>
            </a:pPr>
            <a:endParaRPr lang="ja-JP" altLang="en-US" sz="800" spc="150" dirty="0"/>
          </a:p>
          <a:p>
            <a:pPr>
              <a:lnSpc>
                <a:spcPct val="130000"/>
              </a:lnSpc>
            </a:pPr>
            <a:r>
              <a:rPr lang="ja-JP" altLang="en-US" sz="1200" spc="150" dirty="0"/>
              <a:t>このアルゴリズムによって、自分が好む記事、欲しいと思う情報ばかりに囲まれていると、あたかもそれが世の中の標準だと誤解してしまいます。</a:t>
            </a:r>
          </a:p>
          <a:p>
            <a:pPr>
              <a:lnSpc>
                <a:spcPct val="130000"/>
              </a:lnSpc>
            </a:pPr>
            <a:endParaRPr lang="ja-JP" altLang="en-US" sz="800" spc="150" dirty="0"/>
          </a:p>
          <a:p>
            <a:pPr>
              <a:lnSpc>
                <a:spcPct val="130000"/>
              </a:lnSpc>
            </a:pPr>
            <a:r>
              <a:rPr lang="ja-JP" altLang="en-US" sz="1200" spc="150" dirty="0"/>
              <a:t>この現象を「フィルターバブル」と呼ぶのですが</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29</a:t>
            </a:fld>
            <a:endParaRPr kumimoji="1" lang="ja-JP" altLang="en-US"/>
          </a:p>
        </p:txBody>
      </p:sp>
    </p:spTree>
    <p:extLst>
      <p:ext uri="{BB962C8B-B14F-4D97-AF65-F5344CB8AC3E}">
        <p14:creationId xmlns:p14="http://schemas.microsoft.com/office/powerpoint/2010/main" val="157217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150177"/>
          </a:xfrm>
        </p:spPr>
        <p:txBody>
          <a:bodyPr/>
          <a:lstStyle/>
          <a:p>
            <a:pPr>
              <a:lnSpc>
                <a:spcPct val="130000"/>
              </a:lnSpc>
            </a:pPr>
            <a:r>
              <a:rPr lang="ja-JP" altLang="en-US" sz="1200" spc="150" dirty="0"/>
              <a:t>この講演では「フェイクニュース」という単語を使いません。このページ以降、一切出てきません。</a:t>
            </a:r>
          </a:p>
          <a:p>
            <a:pPr>
              <a:lnSpc>
                <a:spcPct val="130000"/>
              </a:lnSpc>
            </a:pPr>
            <a:endParaRPr lang="en-US" altLang="ja-JP" sz="800" spc="150" dirty="0"/>
          </a:p>
          <a:p>
            <a:pPr>
              <a:lnSpc>
                <a:spcPct val="130000"/>
              </a:lnSpc>
            </a:pPr>
            <a:r>
              <a:rPr lang="ja-JP" altLang="en-US" sz="1200" spc="150" dirty="0"/>
              <a:t>フェイクニュースという単語は、一般的に間違いやウソの情報を指す意味で使われますが、フェイクニュースという単語自体、その言葉が生まれ、使われ始めてからまだ日が浅く、言葉の意味や使い方がしっかりと定まっていないのです。</a:t>
            </a:r>
          </a:p>
          <a:p>
            <a:pPr>
              <a:lnSpc>
                <a:spcPct val="130000"/>
              </a:lnSpc>
            </a:pPr>
            <a:endParaRPr lang="ja-JP" altLang="en-US" sz="800" spc="150" dirty="0"/>
          </a:p>
          <a:p>
            <a:pPr>
              <a:lnSpc>
                <a:spcPct val="130000"/>
              </a:lnSpc>
            </a:pPr>
            <a:r>
              <a:rPr lang="ja-JP" altLang="en-US" sz="1200" spc="150" dirty="0"/>
              <a:t>そのため、嘘、デマ、陰謀論、プロパガンダ、誤情報、扇情的（せんじょうてき）なゴシップ、ディープフェイクなど、実に様々な意味でフェイクニュースという単語が使われています。そして、必ずしもこれら全てがフェイク、間違いとも限らないのです。</a:t>
            </a:r>
          </a:p>
          <a:p>
            <a:pPr>
              <a:lnSpc>
                <a:spcPct val="130000"/>
              </a:lnSpc>
            </a:pPr>
            <a:endParaRPr lang="ja-JP" altLang="en-US" sz="800" spc="150" dirty="0"/>
          </a:p>
          <a:p>
            <a:pPr>
              <a:lnSpc>
                <a:spcPct val="130000"/>
              </a:lnSpc>
            </a:pPr>
            <a:r>
              <a:rPr lang="ja-JP" altLang="en-US" sz="1200" spc="150" dirty="0"/>
              <a:t>フェイクニュースは、定義がまだ定まっていない曖昧な言葉なので、この講演では、フェイクニュースの代わりに「ニセ・誤情報」という表現を使います。</a:t>
            </a:r>
            <a:endParaRPr lang="en-US" altLang="ja-JP" sz="1200" spc="150" dirty="0"/>
          </a:p>
          <a:p>
            <a:pPr>
              <a:lnSpc>
                <a:spcPct val="130000"/>
              </a:lnSpc>
            </a:pPr>
            <a:endParaRPr lang="en-US" altLang="ja-JP" sz="800" spc="150" dirty="0"/>
          </a:p>
          <a:p>
            <a:pPr>
              <a:lnSpc>
                <a:spcPct val="130000"/>
              </a:lnSpc>
            </a:pPr>
            <a:r>
              <a:rPr lang="ja-JP" altLang="en-US" sz="1200" spc="150" dirty="0"/>
              <a:t>それではさっそく進めていきましょう。</a:t>
            </a:r>
            <a:r>
              <a:rPr lang="ja-JP" altLang="en-US" b="1" spc="150" dirty="0">
                <a:solidFill>
                  <a:srgbClr val="FF0000"/>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a:t>
            </a:fld>
            <a:endParaRPr kumimoji="1" lang="ja-JP" altLang="en-US"/>
          </a:p>
        </p:txBody>
      </p:sp>
    </p:spTree>
    <p:extLst>
      <p:ext uri="{BB962C8B-B14F-4D97-AF65-F5344CB8AC3E}">
        <p14:creationId xmlns:p14="http://schemas.microsoft.com/office/powerpoint/2010/main" val="3197631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フィルターバブルで、「心地よいと感じる情報」に囲まれていると、当然、得られるのは極端で視野の狭い内容ばかりになりますよね。</a:t>
            </a:r>
            <a:endParaRPr lang="en-US" altLang="ja-JP" sz="1200" spc="150" dirty="0"/>
          </a:p>
          <a:p>
            <a:pPr>
              <a:lnSpc>
                <a:spcPct val="130000"/>
              </a:lnSpc>
            </a:pPr>
            <a:endParaRPr lang="en-US" altLang="ja-JP" sz="800" spc="150" dirty="0"/>
          </a:p>
          <a:p>
            <a:pPr>
              <a:lnSpc>
                <a:spcPct val="130000"/>
              </a:lnSpc>
            </a:pPr>
            <a:r>
              <a:rPr lang="ja-JP" altLang="en-US" sz="1200" spc="150" dirty="0"/>
              <a:t>そんな状況が続けば、当然その人自身も、物事を極端にとらえ、狭い視野で考える人間になってしまうでしょう。しかも本人はそれに気が付くことが出来ない。これは危険な状況です。</a:t>
            </a:r>
            <a:endParaRPr lang="en-US" altLang="ja-JP" sz="1200" spc="150" dirty="0"/>
          </a:p>
          <a:p>
            <a:pPr>
              <a:lnSpc>
                <a:spcPct val="130000"/>
              </a:lnSpc>
            </a:pPr>
            <a:endParaRPr lang="en-US" altLang="ja-JP" sz="800" spc="150" dirty="0"/>
          </a:p>
          <a:p>
            <a:pPr>
              <a:lnSpc>
                <a:spcPct val="130000"/>
              </a:lnSpc>
            </a:pPr>
            <a:r>
              <a:rPr lang="ja-JP" altLang="en-US" sz="1200" spc="150" dirty="0"/>
              <a:t>そんな時、「ニセ・誤情報」に接してしまい、それを信じてしまったら・・・何が起きるか分かりますよね。アルゴリズムによって、その後も次々、同じような「ニセ・誤情報」ばかり表示されるようになり、それが世の中の誰もが信じている情報だと誤解してしまう。つまり「ニセ・誤情報」から抜け出せなくなるので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30</a:t>
            </a:fld>
            <a:endParaRPr kumimoji="1" lang="ja-JP" altLang="en-US"/>
          </a:p>
        </p:txBody>
      </p:sp>
    </p:spTree>
    <p:extLst>
      <p:ext uri="{BB962C8B-B14F-4D97-AF65-F5344CB8AC3E}">
        <p14:creationId xmlns:p14="http://schemas.microsoft.com/office/powerpoint/2010/main" val="981794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さらに、新しい技術が「ニセ・誤情報」の世界に手を伸ばし始めています。ディープフェイクと呼ばれる技術が発達し、専門知識が無くても、画像はもちろん、映像や音声の捏造まで簡単にできるようになりました。</a:t>
            </a:r>
          </a:p>
          <a:p>
            <a:pPr>
              <a:lnSpc>
                <a:spcPct val="130000"/>
              </a:lnSpc>
            </a:pPr>
            <a:endParaRPr lang="ja-JP" altLang="en-US" sz="800" spc="150" dirty="0"/>
          </a:p>
          <a:p>
            <a:pPr>
              <a:lnSpc>
                <a:spcPct val="130000"/>
              </a:lnSpc>
            </a:pPr>
            <a:r>
              <a:rPr lang="ja-JP" altLang="en-US" sz="1200" spc="150" dirty="0"/>
              <a:t>動画で「歩いている人」の顔を入れ替えることも、そっくりな声を作り出して、架空の会話をさせることもできます。つまり</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31</a:t>
            </a:fld>
            <a:endParaRPr kumimoji="1" lang="ja-JP" altLang="en-US"/>
          </a:p>
        </p:txBody>
      </p:sp>
    </p:spTree>
    <p:extLst>
      <p:ext uri="{BB962C8B-B14F-4D97-AF65-F5344CB8AC3E}">
        <p14:creationId xmlns:p14="http://schemas.microsoft.com/office/powerpoint/2010/main" val="3357974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政治家の演説をでっちあげることも、防犯カメラの動画を加工して、ウソの証拠を作って裁判で勝つことも出来る、かもしれないのです。</a:t>
            </a:r>
          </a:p>
          <a:p>
            <a:pPr>
              <a:lnSpc>
                <a:spcPct val="130000"/>
              </a:lnSpc>
            </a:pPr>
            <a:endParaRPr lang="ja-JP" altLang="en-US" sz="800" spc="150" dirty="0"/>
          </a:p>
          <a:p>
            <a:pPr>
              <a:lnSpc>
                <a:spcPct val="130000"/>
              </a:lnSpc>
            </a:pPr>
            <a:r>
              <a:rPr lang="ja-JP" altLang="en-US" sz="1200" spc="150" dirty="0"/>
              <a:t>ディープフェイクは私たちの生活や価値観を大きく変えてしまう可能性を持つ、非常に高度な技術ですので、慎重に扱う必要があります。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32</a:t>
            </a:fld>
            <a:endParaRPr kumimoji="1" lang="ja-JP" altLang="en-US"/>
          </a:p>
        </p:txBody>
      </p:sp>
    </p:spTree>
    <p:extLst>
      <p:ext uri="{BB962C8B-B14F-4D97-AF65-F5344CB8AC3E}">
        <p14:creationId xmlns:p14="http://schemas.microsoft.com/office/powerpoint/2010/main" val="81669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私たちはなぜ騙されてしまうのか、確認できました。人は信じたいものを信じてしまう。そして「ニセ・誤情報」には、信じたくなる要素、人に伝えたくなる要素がたくさん含まれています。</a:t>
            </a:r>
            <a:endParaRPr lang="en-US" altLang="ja-JP" sz="1200" spc="150" dirty="0"/>
          </a:p>
          <a:p>
            <a:pPr>
              <a:lnSpc>
                <a:spcPct val="130000"/>
              </a:lnSpc>
            </a:pPr>
            <a:endParaRPr lang="en-US" altLang="ja-JP" sz="800" spc="150" dirty="0"/>
          </a:p>
          <a:p>
            <a:pPr>
              <a:lnSpc>
                <a:spcPct val="130000"/>
              </a:lnSpc>
            </a:pPr>
            <a:r>
              <a:rPr lang="ja-JP" altLang="en-US" sz="1200" spc="150" dirty="0"/>
              <a:t>だから私たちは騙されてしまうのですが、この流れに、ネットのアルゴリズムやディープフェイクといった技術が加わり、人間の特性・「ニセ・誤情報」の特徴・ネットの機能が互いに作用しあい、どんどん加速している。</a:t>
            </a:r>
            <a:endParaRPr lang="en-US" altLang="ja-JP" sz="1200" spc="150" dirty="0"/>
          </a:p>
          <a:p>
            <a:pPr>
              <a:lnSpc>
                <a:spcPct val="130000"/>
              </a:lnSpc>
            </a:pPr>
            <a:endParaRPr lang="en-US" altLang="ja-JP" sz="800" spc="150" dirty="0"/>
          </a:p>
          <a:p>
            <a:pPr>
              <a:lnSpc>
                <a:spcPct val="130000"/>
              </a:lnSpc>
            </a:pPr>
            <a:r>
              <a:rPr lang="ja-JP" altLang="en-US" sz="1200" spc="150" dirty="0"/>
              <a:t>これが今まさに起きていることなのです。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33</a:t>
            </a:fld>
            <a:endParaRPr kumimoji="1" lang="ja-JP" altLang="en-US"/>
          </a:p>
        </p:txBody>
      </p:sp>
    </p:spTree>
    <p:extLst>
      <p:ext uri="{BB962C8B-B14F-4D97-AF65-F5344CB8AC3E}">
        <p14:creationId xmlns:p14="http://schemas.microsoft.com/office/powerpoint/2010/main" val="2020471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さあ「ニセ・誤情報」の種類と、私達が騙されてしまう理由がわかりました。今後も「ニセ・誤情報」は増え続ける可能性があります。</a:t>
            </a:r>
          </a:p>
          <a:p>
            <a:pPr>
              <a:lnSpc>
                <a:spcPct val="130000"/>
              </a:lnSpc>
            </a:pPr>
            <a:endParaRPr lang="ja-JP" altLang="en-US" sz="800" spc="150" dirty="0"/>
          </a:p>
          <a:p>
            <a:pPr>
              <a:lnSpc>
                <a:spcPct val="130000"/>
              </a:lnSpc>
            </a:pPr>
            <a:r>
              <a:rPr lang="ja-JP" altLang="en-US" sz="1200" spc="150" dirty="0"/>
              <a:t>では、もし騙されてしまったら、いったい何が起きるのでしょうか？　　</a:t>
            </a:r>
            <a:endParaRPr lang="en-US" altLang="ja-JP" sz="1200" spc="150" dirty="0"/>
          </a:p>
          <a:p>
            <a:pPr>
              <a:lnSpc>
                <a:spcPct val="130000"/>
              </a:lnSpc>
            </a:pPr>
            <a:r>
              <a:rPr lang="ja-JP" altLang="en-US" sz="1200" spc="150" dirty="0"/>
              <a:t>実際の例を見ながら確認していきましょう。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34</a:t>
            </a:fld>
            <a:endParaRPr kumimoji="1" lang="ja-JP" altLang="en-US"/>
          </a:p>
        </p:txBody>
      </p:sp>
    </p:spTree>
    <p:extLst>
      <p:ext uri="{BB962C8B-B14F-4D97-AF65-F5344CB8AC3E}">
        <p14:creationId xmlns:p14="http://schemas.microsoft.com/office/powerpoint/2010/main" val="227405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新型コロナに関する「ニセ・誤情報」の一つに</a:t>
            </a:r>
            <a:endParaRPr lang="en-US" altLang="ja-JP" sz="1200" spc="150" dirty="0"/>
          </a:p>
          <a:p>
            <a:pPr>
              <a:lnSpc>
                <a:spcPct val="130000"/>
              </a:lnSpc>
            </a:pPr>
            <a:endParaRPr lang="en-US" altLang="ja-JP" sz="800" spc="150" dirty="0"/>
          </a:p>
          <a:p>
            <a:pPr>
              <a:lnSpc>
                <a:spcPct val="130000"/>
              </a:lnSpc>
            </a:pPr>
            <a:r>
              <a:rPr lang="ja-JP" altLang="en-US" sz="1200" spc="150" dirty="0"/>
              <a:t>　　　　　　「携帯の５</a:t>
            </a:r>
            <a:r>
              <a:rPr lang="en-US" altLang="ja-JP" sz="1200" spc="150" dirty="0"/>
              <a:t>G</a:t>
            </a:r>
            <a:r>
              <a:rPr lang="ja-JP" altLang="en-US" sz="1200" spc="150" dirty="0"/>
              <a:t>電波がコロナを広める」</a:t>
            </a:r>
            <a:endParaRPr lang="en-US" altLang="ja-JP" sz="1200" spc="150" dirty="0"/>
          </a:p>
          <a:p>
            <a:pPr>
              <a:lnSpc>
                <a:spcPct val="130000"/>
              </a:lnSpc>
            </a:pPr>
            <a:endParaRPr lang="en-US" altLang="ja-JP" sz="800" spc="150" dirty="0"/>
          </a:p>
          <a:p>
            <a:pPr>
              <a:lnSpc>
                <a:spcPct val="130000"/>
              </a:lnSpc>
            </a:pPr>
            <a:r>
              <a:rPr lang="ja-JP" altLang="en-US" sz="1200" spc="150" dirty="0"/>
              <a:t>というものがあります。いくら何でもそんな話、誰も信じないだろう、と思うかもしれませんが、海外ではその「ニセ・誤情報」を信じた人たちが、集団で携帯の基地局を襲って破壊するという事件が多数起きています。日本でも、新型コロナワクチンを打つと</a:t>
            </a:r>
            <a:endParaRPr lang="en-US" altLang="ja-JP" sz="1200" spc="150" dirty="0"/>
          </a:p>
          <a:p>
            <a:pPr>
              <a:lnSpc>
                <a:spcPct val="130000"/>
              </a:lnSpc>
            </a:pPr>
            <a:endParaRPr lang="en-US" altLang="ja-JP" sz="800" spc="150" dirty="0"/>
          </a:p>
          <a:p>
            <a:pPr>
              <a:lnSpc>
                <a:spcPct val="130000"/>
              </a:lnSpc>
            </a:pPr>
            <a:r>
              <a:rPr lang="ja-JP" altLang="en-US" sz="1200" spc="150" dirty="0"/>
              <a:t>　　　　　　「人間が５</a:t>
            </a:r>
            <a:r>
              <a:rPr lang="en-US" altLang="ja-JP" sz="1200" spc="150" dirty="0"/>
              <a:t>G</a:t>
            </a:r>
            <a:r>
              <a:rPr lang="ja-JP" altLang="en-US" sz="1200" spc="150" dirty="0"/>
              <a:t>電波に接続してしまう」</a:t>
            </a:r>
            <a:endParaRPr lang="en-US" altLang="ja-JP" sz="1200" spc="150" dirty="0"/>
          </a:p>
          <a:p>
            <a:pPr>
              <a:lnSpc>
                <a:spcPct val="130000"/>
              </a:lnSpc>
            </a:pPr>
            <a:r>
              <a:rPr lang="ja-JP" altLang="en-US" sz="1200" spc="150" dirty="0"/>
              <a:t>　　　　　　「体から</a:t>
            </a:r>
            <a:r>
              <a:rPr lang="en-US" altLang="ja-JP" sz="1200" spc="150" dirty="0"/>
              <a:t>Bluetooth</a:t>
            </a:r>
            <a:r>
              <a:rPr lang="ja-JP" altLang="en-US" sz="1200" spc="150" dirty="0"/>
              <a:t>の電波が出始める」</a:t>
            </a:r>
            <a:endParaRPr lang="en-US" altLang="ja-JP" sz="1200" spc="150" dirty="0"/>
          </a:p>
          <a:p>
            <a:pPr>
              <a:lnSpc>
                <a:spcPct val="130000"/>
              </a:lnSpc>
            </a:pPr>
            <a:endParaRPr lang="en-US" altLang="ja-JP" sz="800" spc="150" dirty="0"/>
          </a:p>
          <a:p>
            <a:pPr>
              <a:lnSpc>
                <a:spcPct val="130000"/>
              </a:lnSpc>
            </a:pPr>
            <a:r>
              <a:rPr lang="ja-JP" altLang="en-US" sz="1200" spc="150" dirty="0"/>
              <a:t>という話を本気で信じている人がいますが、もちろん全くの間違い、とんでもない「ニセ・誤情報」です。</a:t>
            </a:r>
            <a:endParaRPr lang="en-US" altLang="ja-JP" sz="1200" spc="150" dirty="0"/>
          </a:p>
          <a:p>
            <a:pPr>
              <a:lnSpc>
                <a:spcPct val="130000"/>
              </a:lnSpc>
            </a:pPr>
            <a:endParaRPr lang="en-US" altLang="ja-JP" sz="800" spc="150" dirty="0"/>
          </a:p>
          <a:p>
            <a:pPr>
              <a:lnSpc>
                <a:spcPct val="130000"/>
              </a:lnSpc>
            </a:pPr>
            <a:r>
              <a:rPr lang="ja-JP" altLang="en-US" sz="1200" spc="150" dirty="0"/>
              <a:t>そのような「ニセ・誤情報」によって通信インフラが破壊されるような事態が起きれば、社会全体に大きな混乱を招くことになります。</a:t>
            </a:r>
          </a:p>
          <a:p>
            <a:pPr>
              <a:lnSpc>
                <a:spcPct val="130000"/>
              </a:lnSpc>
            </a:pPr>
            <a:endParaRPr lang="ja-JP" altLang="en-US" sz="800" spc="150" dirty="0"/>
          </a:p>
          <a:p>
            <a:pPr>
              <a:lnSpc>
                <a:spcPct val="130000"/>
              </a:lnSpc>
            </a:pPr>
            <a:r>
              <a:rPr lang="ja-JP" altLang="en-US" sz="1200" spc="150" dirty="0"/>
              <a:t>もちろん、その行為は重大な犯罪です。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35</a:t>
            </a:fld>
            <a:endParaRPr kumimoji="1" lang="ja-JP" altLang="en-US"/>
          </a:p>
        </p:txBody>
      </p:sp>
    </p:spTree>
    <p:extLst>
      <p:ext uri="{BB962C8B-B14F-4D97-AF65-F5344CB8AC3E}">
        <p14:creationId xmlns:p14="http://schemas.microsoft.com/office/powerpoint/2010/main" val="3952950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皆さんもよく耳にする「ステマ」という言葉。正しくは「ステルスマーケティング」と呼ばれるもので、たとえば</a:t>
            </a:r>
            <a:endParaRPr lang="en-US" altLang="ja-JP" sz="1200" spc="150" dirty="0"/>
          </a:p>
          <a:p>
            <a:pPr>
              <a:lnSpc>
                <a:spcPct val="130000"/>
              </a:lnSpc>
            </a:pPr>
            <a:endParaRPr lang="en-US" altLang="ja-JP" sz="800" spc="150" dirty="0"/>
          </a:p>
          <a:p>
            <a:pPr>
              <a:lnSpc>
                <a:spcPct val="130000"/>
              </a:lnSpc>
            </a:pPr>
            <a:r>
              <a:rPr lang="ja-JP" altLang="en-US" sz="1200" spc="150" dirty="0"/>
              <a:t>　　　　「タレントにこっそり商品を宣伝させる」</a:t>
            </a:r>
            <a:endParaRPr lang="en-US" altLang="ja-JP" sz="1200" spc="150" dirty="0"/>
          </a:p>
          <a:p>
            <a:pPr>
              <a:lnSpc>
                <a:spcPct val="130000"/>
              </a:lnSpc>
            </a:pPr>
            <a:r>
              <a:rPr lang="ja-JP" altLang="en-US" sz="1200" spc="150" dirty="0"/>
              <a:t>　　　　「企業が個人のふりをしてクチコミを投稿する」</a:t>
            </a:r>
          </a:p>
          <a:p>
            <a:pPr>
              <a:lnSpc>
                <a:spcPct val="130000"/>
              </a:lnSpc>
            </a:pPr>
            <a:br>
              <a:rPr lang="ja-JP" altLang="en-US" sz="800" spc="150" dirty="0"/>
            </a:br>
            <a:r>
              <a:rPr lang="ja-JP" altLang="en-US" sz="1200" spc="150" dirty="0"/>
              <a:t>こういった販売方法がステマに当たります。日本ではステマ自体は違法ではないのですが、海外ではステマを違法とする国もあります。</a:t>
            </a:r>
          </a:p>
          <a:p>
            <a:pPr>
              <a:lnSpc>
                <a:spcPct val="130000"/>
              </a:lnSpc>
            </a:pPr>
            <a:endParaRPr lang="ja-JP" altLang="en-US" sz="800" spc="150" dirty="0"/>
          </a:p>
          <a:p>
            <a:pPr>
              <a:lnSpc>
                <a:spcPct val="130000"/>
              </a:lnSpc>
            </a:pPr>
            <a:r>
              <a:rPr lang="ja-JP" altLang="en-US" sz="1200" spc="150" dirty="0"/>
              <a:t>そもそも、物凄く大袈裟に、実際より良い商品、お得なサービスだと誤解させるような宣伝をすれば、日本でもアウト、違法になります。ステマではこういった問題行為が起きやすい傾向にあります。</a:t>
            </a:r>
          </a:p>
          <a:p>
            <a:pPr>
              <a:lnSpc>
                <a:spcPct val="130000"/>
              </a:lnSpc>
            </a:pPr>
            <a:endParaRPr lang="ja-JP" altLang="en-US" sz="800" spc="150" dirty="0"/>
          </a:p>
          <a:p>
            <a:pPr>
              <a:lnSpc>
                <a:spcPct val="130000"/>
              </a:lnSpc>
            </a:pPr>
            <a:r>
              <a:rPr lang="ja-JP" altLang="en-US" sz="1200" spc="150" dirty="0"/>
              <a:t>ステマは消費者の判断を誤らせるだけでなく、それが横行すれば誰もが疑心暗鬼となり、消費が冷え込むという指摘もあります。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36</a:t>
            </a:fld>
            <a:endParaRPr kumimoji="1" lang="ja-JP" altLang="en-US"/>
          </a:p>
        </p:txBody>
      </p:sp>
    </p:spTree>
    <p:extLst>
      <p:ext uri="{BB962C8B-B14F-4D97-AF65-F5344CB8AC3E}">
        <p14:creationId xmlns:p14="http://schemas.microsoft.com/office/powerpoint/2010/main" val="1545070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kumimoji="1" lang="ja-JP" altLang="en-US" sz="1200" b="0" i="0" u="none" strike="noStrike" kern="1200" baseline="0" dirty="0">
                <a:solidFill>
                  <a:schemeClr val="tx1"/>
                </a:solidFill>
                <a:latin typeface="+mn-lt"/>
                <a:ea typeface="+mn-ea"/>
                <a:cs typeface="+mn-cs"/>
              </a:rPr>
              <a:t>皆さんは</a:t>
            </a:r>
            <a:r>
              <a:rPr kumimoji="1" lang="en-US" altLang="ja-JP" sz="1200" b="0" i="0" u="none" strike="noStrike" kern="1200" baseline="0" dirty="0">
                <a:solidFill>
                  <a:schemeClr val="tx1"/>
                </a:solidFill>
                <a:latin typeface="+mn-lt"/>
                <a:ea typeface="+mn-ea"/>
                <a:cs typeface="+mn-cs"/>
              </a:rPr>
              <a:t>2019</a:t>
            </a:r>
            <a:r>
              <a:rPr kumimoji="1" lang="ja-JP" altLang="en-US" sz="1200" b="0" i="0" u="none" strike="noStrike" kern="1200" baseline="0" dirty="0">
                <a:solidFill>
                  <a:schemeClr val="tx1"/>
                </a:solidFill>
                <a:latin typeface="+mn-lt"/>
                <a:ea typeface="+mn-ea"/>
                <a:cs typeface="+mn-cs"/>
              </a:rPr>
              <a:t>年に話題になったあおり運転事件を覚えていますか？</a:t>
            </a:r>
            <a:r>
              <a:rPr lang="ja-JP" altLang="en-US" sz="1200" spc="150" dirty="0"/>
              <a:t>もう犯人は逮捕されましたが、実はこの事件で、全く関係のないある女性が関係者だという濡れ衣を着せられ、大変な被害に遭っていました。</a:t>
            </a:r>
          </a:p>
          <a:p>
            <a:pPr>
              <a:lnSpc>
                <a:spcPct val="130000"/>
              </a:lnSpc>
            </a:pPr>
            <a:endParaRPr lang="ja-JP" altLang="en-US" sz="800" spc="150" dirty="0"/>
          </a:p>
          <a:p>
            <a:pPr>
              <a:lnSpc>
                <a:spcPct val="130000"/>
              </a:lnSpc>
            </a:pPr>
            <a:r>
              <a:rPr lang="ja-JP" altLang="en-US" sz="1200" spc="150" dirty="0"/>
              <a:t>ネットに投稿された、その女性が「加害者の同乗者」であるという「ニセ・誤情報」はあっという間に拡散し、女性のもとには膨大な嫌がらせや誹謗中傷のコメントが届きました。</a:t>
            </a:r>
          </a:p>
          <a:p>
            <a:pPr>
              <a:lnSpc>
                <a:spcPct val="130000"/>
              </a:lnSpc>
            </a:pPr>
            <a:endParaRPr lang="ja-JP" altLang="en-US" sz="800" spc="150" dirty="0"/>
          </a:p>
          <a:p>
            <a:pPr>
              <a:lnSpc>
                <a:spcPct val="130000"/>
              </a:lnSpc>
            </a:pPr>
            <a:r>
              <a:rPr lang="ja-JP" altLang="en-US" sz="1200" spc="150" dirty="0"/>
              <a:t>その女性はすぐに弁護士に相談して、投稿した人、拡散させた人を特定し、いくつもの裁判を戦い、損害賠償を命ずる判決も出されています。</a:t>
            </a:r>
          </a:p>
          <a:p>
            <a:pPr>
              <a:lnSpc>
                <a:spcPct val="130000"/>
              </a:lnSpc>
            </a:pPr>
            <a:endParaRPr lang="ja-JP" altLang="en-US" sz="800" spc="150" dirty="0"/>
          </a:p>
          <a:p>
            <a:pPr>
              <a:lnSpc>
                <a:spcPct val="130000"/>
              </a:lnSpc>
            </a:pPr>
            <a:r>
              <a:rPr lang="ja-JP" altLang="en-US" sz="1200" spc="150" dirty="0"/>
              <a:t>この裁判で注目されたのが、リツイートにも一定の責任が伴うという判断です。あくまで判例の一つですが、リツイートも情報発信ですから、その責任を意識することは重要です。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37</a:t>
            </a:fld>
            <a:endParaRPr kumimoji="1" lang="ja-JP" altLang="en-US"/>
          </a:p>
        </p:txBody>
      </p:sp>
    </p:spTree>
    <p:extLst>
      <p:ext uri="{BB962C8B-B14F-4D97-AF65-F5344CB8AC3E}">
        <p14:creationId xmlns:p14="http://schemas.microsoft.com/office/powerpoint/2010/main" val="1899159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en-US" altLang="ja-JP" sz="1200" spc="150" dirty="0"/>
              <a:t>2020</a:t>
            </a:r>
            <a:r>
              <a:rPr lang="ja-JP" altLang="en-US" sz="1200" spc="150" dirty="0"/>
              <a:t>年のアメリカ大統領選挙で起きた事件も有名です。この時は「ウィスコンシン州の投票率が</a:t>
            </a:r>
            <a:r>
              <a:rPr lang="en-US" altLang="ja-JP" sz="1200" spc="150" dirty="0"/>
              <a:t>200</a:t>
            </a:r>
            <a:r>
              <a:rPr lang="ja-JP" altLang="en-US" sz="1200" spc="150" dirty="0"/>
              <a:t>％を超えた」というデマが拡散して、</a:t>
            </a:r>
          </a:p>
          <a:p>
            <a:pPr>
              <a:lnSpc>
                <a:spcPct val="130000"/>
              </a:lnSpc>
            </a:pPr>
            <a:endParaRPr lang="ja-JP" altLang="en-US" sz="800" spc="150" dirty="0"/>
          </a:p>
          <a:p>
            <a:pPr>
              <a:lnSpc>
                <a:spcPct val="130000"/>
              </a:lnSpc>
            </a:pPr>
            <a:r>
              <a:rPr lang="ja-JP" altLang="en-US" sz="1200" spc="150" dirty="0"/>
              <a:t>　　　「バイデン陣営による不正が行われた証拠だ」</a:t>
            </a:r>
            <a:endParaRPr lang="en-US" altLang="ja-JP" sz="1200" spc="150" dirty="0"/>
          </a:p>
          <a:p>
            <a:pPr>
              <a:lnSpc>
                <a:spcPct val="130000"/>
              </a:lnSpc>
            </a:pPr>
            <a:endParaRPr lang="en-US" altLang="ja-JP" sz="800" spc="150" dirty="0"/>
          </a:p>
          <a:p>
            <a:pPr>
              <a:lnSpc>
                <a:spcPct val="130000"/>
              </a:lnSpc>
            </a:pPr>
            <a:r>
              <a:rPr lang="ja-JP" altLang="en-US" sz="1200" spc="150" dirty="0"/>
              <a:t>という騒動に発展しました。もちろん誤った情報です。</a:t>
            </a:r>
          </a:p>
          <a:p>
            <a:pPr>
              <a:lnSpc>
                <a:spcPct val="130000"/>
              </a:lnSpc>
            </a:pPr>
            <a:endParaRPr lang="ja-JP" altLang="en-US" sz="800" spc="150" dirty="0"/>
          </a:p>
          <a:p>
            <a:pPr>
              <a:lnSpc>
                <a:spcPct val="130000"/>
              </a:lnSpc>
            </a:pPr>
            <a:r>
              <a:rPr lang="ja-JP" altLang="en-US" sz="1200" spc="150" dirty="0"/>
              <a:t>この事件はのちにトランプ支持者がワシントンの連邦議会を襲う前代未聞の事件にもつながったと言われています。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38</a:t>
            </a:fld>
            <a:endParaRPr kumimoji="1" lang="ja-JP" altLang="en-US"/>
          </a:p>
        </p:txBody>
      </p:sp>
    </p:spTree>
    <p:extLst>
      <p:ext uri="{BB962C8B-B14F-4D97-AF65-F5344CB8AC3E}">
        <p14:creationId xmlns:p14="http://schemas.microsoft.com/office/powerpoint/2010/main" val="2285485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「ニセ・誤情報」が広がり、多くの人が騙されてしまうと、社会が混乱したり、個人が賠償責任を求められたり、それどころか世の中が違う方向に向かってしまう可能性もあることがわかりました。</a:t>
            </a:r>
          </a:p>
          <a:p>
            <a:pPr>
              <a:lnSpc>
                <a:spcPct val="130000"/>
              </a:lnSpc>
            </a:pPr>
            <a:endParaRPr lang="ja-JP" altLang="en-US" sz="800" spc="150" dirty="0"/>
          </a:p>
          <a:p>
            <a:pPr>
              <a:lnSpc>
                <a:spcPct val="130000"/>
              </a:lnSpc>
            </a:pPr>
            <a:r>
              <a:rPr lang="ja-JP" altLang="en-US" sz="1200" spc="150" dirty="0"/>
              <a:t>そうならないために、私たちにも出来ることがあります。ここからは「ニセ・誤情報」に騙されないためにはどうしたら良いのか、私たちに出来ることは何か、確認していきましょう。</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39</a:t>
            </a:fld>
            <a:endParaRPr kumimoji="1" lang="ja-JP" altLang="en-US"/>
          </a:p>
        </p:txBody>
      </p:sp>
    </p:spTree>
    <p:extLst>
      <p:ext uri="{BB962C8B-B14F-4D97-AF65-F5344CB8AC3E}">
        <p14:creationId xmlns:p14="http://schemas.microsoft.com/office/powerpoint/2010/main" val="174784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本日は、　</a:t>
            </a:r>
            <a:endParaRPr lang="en-US" altLang="ja-JP" sz="1200" spc="150" dirty="0"/>
          </a:p>
          <a:p>
            <a:pPr>
              <a:lnSpc>
                <a:spcPct val="130000"/>
              </a:lnSpc>
            </a:pPr>
            <a:r>
              <a:rPr lang="ja-JP" altLang="en-US" sz="1200" spc="150" dirty="0"/>
              <a:t>　　　　  「ニセ・誤情報」ってなに？</a:t>
            </a:r>
          </a:p>
          <a:p>
            <a:pPr>
              <a:lnSpc>
                <a:spcPct val="130000"/>
              </a:lnSpc>
            </a:pPr>
            <a:r>
              <a:rPr lang="ja-JP" altLang="en-US" sz="1200" spc="150" dirty="0"/>
              <a:t>　　　　　私たちはなぜ騙されるのか？</a:t>
            </a:r>
          </a:p>
          <a:p>
            <a:pPr>
              <a:lnSpc>
                <a:spcPct val="130000"/>
              </a:lnSpc>
            </a:pPr>
            <a:r>
              <a:rPr lang="ja-JP" altLang="en-US" sz="1200" spc="150" dirty="0"/>
              <a:t>　　　　　騙されたらどうなる？</a:t>
            </a:r>
          </a:p>
          <a:p>
            <a:pPr>
              <a:lnSpc>
                <a:spcPct val="130000"/>
              </a:lnSpc>
            </a:pPr>
            <a:r>
              <a:rPr lang="ja-JP" altLang="en-US" sz="1200" spc="150" dirty="0"/>
              <a:t>　　　　　騙されないためには？</a:t>
            </a:r>
          </a:p>
          <a:p>
            <a:pPr>
              <a:lnSpc>
                <a:spcPct val="130000"/>
              </a:lnSpc>
            </a:pPr>
            <a:r>
              <a:rPr lang="ja-JP" altLang="en-US" sz="1200" spc="150" dirty="0"/>
              <a:t>　　　　　最後に大切なことを</a:t>
            </a:r>
          </a:p>
          <a:p>
            <a:pPr>
              <a:lnSpc>
                <a:spcPct val="130000"/>
              </a:lnSpc>
            </a:pPr>
            <a:endParaRPr lang="ja-JP" altLang="en-US" sz="800" spc="150" dirty="0"/>
          </a:p>
          <a:p>
            <a:pPr>
              <a:lnSpc>
                <a:spcPct val="130000"/>
              </a:lnSpc>
            </a:pPr>
            <a:r>
              <a:rPr lang="ja-JP" altLang="en-US" sz="1200" spc="150" dirty="0"/>
              <a:t>この流れで確認していきましょう。それでは</a:t>
            </a:r>
            <a:r>
              <a:rPr lang="ja-JP" altLang="en-US" sz="1200" b="1" spc="150" dirty="0">
                <a:solidFill>
                  <a:srgbClr val="FF0000"/>
                </a:solidFill>
              </a:rPr>
              <a:t>（クリック）</a:t>
            </a:r>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a:t>
            </a:fld>
            <a:endParaRPr kumimoji="1" lang="ja-JP" altLang="en-US"/>
          </a:p>
        </p:txBody>
      </p:sp>
    </p:spTree>
    <p:extLst>
      <p:ext uri="{BB962C8B-B14F-4D97-AF65-F5344CB8AC3E}">
        <p14:creationId xmlns:p14="http://schemas.microsoft.com/office/powerpoint/2010/main" val="1075077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「ニセ・誤情報」に対抗するため、私たちにできること。まずは基本の４つから。</a:t>
            </a:r>
          </a:p>
          <a:p>
            <a:pPr>
              <a:lnSpc>
                <a:spcPct val="130000"/>
              </a:lnSpc>
            </a:pPr>
            <a:endParaRPr lang="ja-JP" altLang="en-US" sz="800" spc="150" dirty="0"/>
          </a:p>
          <a:p>
            <a:pPr>
              <a:lnSpc>
                <a:spcPct val="130000"/>
              </a:lnSpc>
            </a:pPr>
            <a:r>
              <a:rPr lang="ja-JP" altLang="en-US" sz="1200" spc="150" dirty="0"/>
              <a:t>　　　　　情報源はある？</a:t>
            </a:r>
          </a:p>
          <a:p>
            <a:pPr>
              <a:lnSpc>
                <a:spcPct val="130000"/>
              </a:lnSpc>
            </a:pPr>
            <a:r>
              <a:rPr lang="ja-JP" altLang="en-US" sz="1200" spc="150" dirty="0"/>
              <a:t>　　　　　その分野の専門家？</a:t>
            </a:r>
          </a:p>
          <a:p>
            <a:pPr>
              <a:lnSpc>
                <a:spcPct val="130000"/>
              </a:lnSpc>
            </a:pPr>
            <a:r>
              <a:rPr lang="ja-JP" altLang="en-US" sz="1200" spc="150" dirty="0"/>
              <a:t>　　　　　他ではどう言われている？</a:t>
            </a:r>
          </a:p>
          <a:p>
            <a:pPr>
              <a:lnSpc>
                <a:spcPct val="130000"/>
              </a:lnSpc>
            </a:pPr>
            <a:r>
              <a:rPr lang="ja-JP" altLang="en-US" sz="1200" spc="150" dirty="0"/>
              <a:t>　　　　　その画像は本物？</a:t>
            </a:r>
          </a:p>
          <a:p>
            <a:pPr>
              <a:lnSpc>
                <a:spcPct val="130000"/>
              </a:lnSpc>
            </a:pPr>
            <a:endParaRPr lang="ja-JP" altLang="en-US" sz="800" spc="150" dirty="0"/>
          </a:p>
          <a:p>
            <a:pPr>
              <a:lnSpc>
                <a:spcPct val="130000"/>
              </a:lnSpc>
            </a:pPr>
            <a:r>
              <a:rPr lang="ja-JP" altLang="en-US" sz="1200" spc="150" dirty="0"/>
              <a:t>この４つを詳しく見ていきましょう。</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40</a:t>
            </a:fld>
            <a:endParaRPr kumimoji="1" lang="ja-JP" altLang="en-US"/>
          </a:p>
        </p:txBody>
      </p:sp>
    </p:spTree>
    <p:extLst>
      <p:ext uri="{BB962C8B-B14F-4D97-AF65-F5344CB8AC3E}">
        <p14:creationId xmlns:p14="http://schemas.microsoft.com/office/powerpoint/2010/main" val="2362372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まず１つ目、情報源はある？</a:t>
            </a:r>
            <a:endParaRPr lang="en-US" altLang="ja-JP" sz="1200" spc="150" dirty="0"/>
          </a:p>
          <a:p>
            <a:pPr>
              <a:lnSpc>
                <a:spcPct val="130000"/>
              </a:lnSpc>
            </a:pPr>
            <a:endParaRPr lang="en-US" altLang="ja-JP" sz="800" spc="150" dirty="0"/>
          </a:p>
          <a:p>
            <a:pPr>
              <a:lnSpc>
                <a:spcPct val="130000"/>
              </a:lnSpc>
            </a:pPr>
            <a:r>
              <a:rPr lang="ja-JP" altLang="en-US" sz="1200" spc="150" dirty="0"/>
              <a:t>その情報、どこから発信されたものですか？　信用できますか？　根拠となるモノは今も存在していますか？　消えていませんか？　情報源が「海外」のニュースや論文の場合、あなたはその情報源を確認、理解できますか？　これらはすべて確認すべきことです。</a:t>
            </a:r>
          </a:p>
          <a:p>
            <a:pPr>
              <a:lnSpc>
                <a:spcPct val="130000"/>
              </a:lnSpc>
            </a:pPr>
            <a:endParaRPr lang="ja-JP" altLang="en-US" sz="800" spc="150" dirty="0"/>
          </a:p>
          <a:p>
            <a:pPr>
              <a:lnSpc>
                <a:spcPct val="130000"/>
              </a:lnSpc>
            </a:pPr>
            <a:r>
              <a:rPr lang="ja-JP" altLang="en-US" sz="1200" spc="150" dirty="0"/>
              <a:t>特に情報源が海外の場合、わざと間違った翻訳をしたり、一部だけ切り取ったりすることで、内容や結論を捏造している「ニセ・誤情報」がたくさんあります。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41</a:t>
            </a:fld>
            <a:endParaRPr kumimoji="1" lang="ja-JP" altLang="en-US"/>
          </a:p>
        </p:txBody>
      </p:sp>
    </p:spTree>
    <p:extLst>
      <p:ext uri="{BB962C8B-B14F-4D97-AF65-F5344CB8AC3E}">
        <p14:creationId xmlns:p14="http://schemas.microsoft.com/office/powerpoint/2010/main" val="2661210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２つ目、その分野の専門家？</a:t>
            </a:r>
          </a:p>
          <a:p>
            <a:pPr>
              <a:lnSpc>
                <a:spcPct val="130000"/>
              </a:lnSpc>
            </a:pPr>
            <a:endParaRPr lang="ja-JP" altLang="en-US" sz="800" spc="150" dirty="0"/>
          </a:p>
          <a:p>
            <a:pPr>
              <a:lnSpc>
                <a:spcPct val="130000"/>
              </a:lnSpc>
            </a:pPr>
            <a:r>
              <a:rPr lang="ja-JP" altLang="en-US" sz="1200" spc="150" dirty="0"/>
              <a:t>その情報は、専門知識や必要な資格を持った人が、責任を持って発信しているものですか？　その人は過去に「ニセ・誤情報」を発信して批判されていませんか？　その人は関連する情報や商品を売っていませんか？　その発言に責任を取れる人、団体なのか、しっかり見極める必要があります。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42</a:t>
            </a:fld>
            <a:endParaRPr kumimoji="1" lang="ja-JP" altLang="en-US"/>
          </a:p>
        </p:txBody>
      </p:sp>
    </p:spTree>
    <p:extLst>
      <p:ext uri="{BB962C8B-B14F-4D97-AF65-F5344CB8AC3E}">
        <p14:creationId xmlns:p14="http://schemas.microsoft.com/office/powerpoint/2010/main" val="546649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en-US" altLang="ja-JP" sz="1200" spc="150" dirty="0"/>
              <a:t>3</a:t>
            </a:r>
            <a:r>
              <a:rPr lang="ja-JP" altLang="en-US" sz="1200" spc="150" dirty="0"/>
              <a:t>つ目、他ではどう言われている？</a:t>
            </a:r>
          </a:p>
          <a:p>
            <a:pPr>
              <a:lnSpc>
                <a:spcPct val="130000"/>
              </a:lnSpc>
            </a:pPr>
            <a:endParaRPr lang="ja-JP" altLang="en-US" sz="800" spc="150" dirty="0"/>
          </a:p>
          <a:p>
            <a:pPr>
              <a:lnSpc>
                <a:spcPct val="130000"/>
              </a:lnSpc>
            </a:pPr>
            <a:r>
              <a:rPr lang="ja-JP" altLang="en-US" sz="1200" spc="150" dirty="0"/>
              <a:t>その情報について他の人や他のメディアはどのように言っていますか？　その人の意見に反論している人はいませんか？　別の内容で報じているメディアや、誤りであることを指摘しているメディアはありませんか？　情報は一つだけではありません。例えそれが信じたい情報でも「逆の考えはあるかな」「他の意見はどうだろう」と、頑張って目を向けることが、とても重要なのです。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43</a:t>
            </a:fld>
            <a:endParaRPr kumimoji="1" lang="ja-JP" altLang="en-US"/>
          </a:p>
        </p:txBody>
      </p:sp>
    </p:spTree>
    <p:extLst>
      <p:ext uri="{BB962C8B-B14F-4D97-AF65-F5344CB8AC3E}">
        <p14:creationId xmlns:p14="http://schemas.microsoft.com/office/powerpoint/2010/main" val="1186088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４つ目、その画像は本物？</a:t>
            </a:r>
            <a:endParaRPr lang="en-US" altLang="ja-JP" sz="1200" spc="150" dirty="0"/>
          </a:p>
          <a:p>
            <a:pPr>
              <a:lnSpc>
                <a:spcPct val="130000"/>
              </a:lnSpc>
            </a:pPr>
            <a:endParaRPr lang="ja-JP" altLang="en-US" sz="800" spc="150" dirty="0"/>
          </a:p>
          <a:p>
            <a:pPr>
              <a:lnSpc>
                <a:spcPct val="130000"/>
              </a:lnSpc>
            </a:pPr>
            <a:r>
              <a:rPr lang="ja-JP" altLang="en-US" sz="1200" spc="150" dirty="0"/>
              <a:t>臨場感のある画像が添えられている、それだけで「本当」だと判断していませんか？　その画像、ネットの画像検索で、全く同じものが見つかりませんか？　その画像は過去に撮影された「全く関係のないもの」ではありませんか？</a:t>
            </a:r>
            <a:endParaRPr lang="en-US" altLang="ja-JP" sz="1200" spc="150" dirty="0"/>
          </a:p>
          <a:p>
            <a:pPr>
              <a:lnSpc>
                <a:spcPct val="130000"/>
              </a:lnSpc>
            </a:pPr>
            <a:endParaRPr lang="en-US" altLang="ja-JP" sz="800" spc="150" dirty="0"/>
          </a:p>
          <a:p>
            <a:pPr>
              <a:lnSpc>
                <a:spcPct val="130000"/>
              </a:lnSpc>
            </a:pPr>
            <a:r>
              <a:rPr lang="ja-JP" altLang="en-US" sz="1200" spc="150" dirty="0"/>
              <a:t>画像が添付された「ニセ・誤情報」は過去にも沢山あります。いずれもネットで拾った火事、混乱、騒動といった、いかにもそれっぽい画像が添付されていました。</a:t>
            </a:r>
            <a:endParaRPr lang="en-US" altLang="ja-JP" sz="1200" spc="150" dirty="0"/>
          </a:p>
          <a:p>
            <a:pPr>
              <a:lnSpc>
                <a:spcPct val="130000"/>
              </a:lnSpc>
            </a:pPr>
            <a:endParaRPr lang="en-US" altLang="ja-JP" sz="800" spc="150" dirty="0"/>
          </a:p>
          <a:p>
            <a:pPr>
              <a:lnSpc>
                <a:spcPct val="130000"/>
              </a:lnSpc>
            </a:pPr>
            <a:r>
              <a:rPr lang="ja-JP" altLang="en-US" sz="1200" spc="150" dirty="0"/>
              <a:t>もし根拠の分からない情報に画像が添えられていたら、画像検索で見つかるか確認しましょう。</a:t>
            </a:r>
            <a:endParaRPr lang="en-US" altLang="ja-JP" sz="1200" spc="150" dirty="0"/>
          </a:p>
          <a:p>
            <a:pPr>
              <a:lnSpc>
                <a:spcPct val="130000"/>
              </a:lnSpc>
            </a:pPr>
            <a:endParaRPr lang="en-US" altLang="ja-JP" sz="800" spc="150" dirty="0"/>
          </a:p>
          <a:p>
            <a:pPr>
              <a:lnSpc>
                <a:spcPct val="130000"/>
              </a:lnSpc>
            </a:pPr>
            <a:r>
              <a:rPr lang="ja-JP" altLang="en-US" sz="1200" spc="150" dirty="0"/>
              <a:t>画像が見つかったら、それがいつ投稿されたものか、どんな場面で撮影されたものなのか確認しましょう。もしそれが「ニセ・誤情報」なら、すぐに気付けるはずです。</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44</a:t>
            </a:fld>
            <a:endParaRPr kumimoji="1" lang="ja-JP" altLang="en-US"/>
          </a:p>
        </p:txBody>
      </p:sp>
    </p:spTree>
    <p:extLst>
      <p:ext uri="{BB962C8B-B14F-4D97-AF65-F5344CB8AC3E}">
        <p14:creationId xmlns:p14="http://schemas.microsoft.com/office/powerpoint/2010/main" val="2823305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これで、基本の４点を確認できました。</a:t>
            </a:r>
          </a:p>
          <a:p>
            <a:pPr>
              <a:lnSpc>
                <a:spcPct val="130000"/>
              </a:lnSpc>
            </a:pPr>
            <a:endParaRPr lang="ja-JP" altLang="en-US" sz="800" spc="150" dirty="0"/>
          </a:p>
          <a:p>
            <a:pPr>
              <a:lnSpc>
                <a:spcPct val="130000"/>
              </a:lnSpc>
            </a:pPr>
            <a:r>
              <a:rPr lang="ja-JP" altLang="en-US" sz="1200" spc="150" dirty="0"/>
              <a:t>情報源はあるのか。その人はその分野の専門家なのか。他ではどう言われているのか。その画像は本物なのか・・・。</a:t>
            </a:r>
          </a:p>
          <a:p>
            <a:pPr>
              <a:lnSpc>
                <a:spcPct val="130000"/>
              </a:lnSpc>
            </a:pPr>
            <a:endParaRPr lang="ja-JP" altLang="en-US" sz="800" spc="150" dirty="0"/>
          </a:p>
          <a:p>
            <a:pPr>
              <a:lnSpc>
                <a:spcPct val="130000"/>
              </a:lnSpc>
            </a:pPr>
            <a:r>
              <a:rPr lang="ja-JP" altLang="en-US" sz="1200" spc="150" dirty="0"/>
              <a:t>これら基本のポイントを押さえたら、続いて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45</a:t>
            </a:fld>
            <a:endParaRPr kumimoji="1" lang="ja-JP" altLang="en-US"/>
          </a:p>
        </p:txBody>
      </p:sp>
    </p:spTree>
    <p:extLst>
      <p:ext uri="{BB962C8B-B14F-4D97-AF65-F5344CB8AC3E}">
        <p14:creationId xmlns:p14="http://schemas.microsoft.com/office/powerpoint/2010/main" val="1270782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応用編です。</a:t>
            </a:r>
          </a:p>
          <a:p>
            <a:pPr>
              <a:lnSpc>
                <a:spcPct val="130000"/>
              </a:lnSpc>
            </a:pPr>
            <a:endParaRPr lang="ja-JP" altLang="en-US" sz="800" spc="150" dirty="0"/>
          </a:p>
          <a:p>
            <a:pPr>
              <a:lnSpc>
                <a:spcPct val="130000"/>
              </a:lnSpc>
            </a:pPr>
            <a:r>
              <a:rPr lang="ja-JP" altLang="en-US" sz="1200" spc="150" dirty="0"/>
              <a:t>　　　「知り合いだから」という理由だけで信じているのでは？</a:t>
            </a:r>
          </a:p>
          <a:p>
            <a:pPr>
              <a:lnSpc>
                <a:spcPct val="130000"/>
              </a:lnSpc>
            </a:pPr>
            <a:r>
              <a:rPr lang="ja-JP" altLang="en-US" sz="1200" spc="150" dirty="0"/>
              <a:t>　　　表やグラフも疑ってみた？</a:t>
            </a:r>
          </a:p>
          <a:p>
            <a:pPr>
              <a:lnSpc>
                <a:spcPct val="130000"/>
              </a:lnSpc>
            </a:pPr>
            <a:r>
              <a:rPr lang="ja-JP" altLang="en-US" sz="1200" spc="150" dirty="0"/>
              <a:t>　　　その情報に動機はある？</a:t>
            </a:r>
          </a:p>
          <a:p>
            <a:pPr>
              <a:lnSpc>
                <a:spcPct val="130000"/>
              </a:lnSpc>
            </a:pPr>
            <a:r>
              <a:rPr lang="ja-JP" altLang="en-US" sz="1200" spc="150" dirty="0"/>
              <a:t>　　　ファクトチェック結果は？</a:t>
            </a:r>
          </a:p>
          <a:p>
            <a:pPr>
              <a:lnSpc>
                <a:spcPct val="130000"/>
              </a:lnSpc>
            </a:pPr>
            <a:endParaRPr lang="ja-JP" altLang="en-US" sz="800" spc="150" dirty="0"/>
          </a:p>
          <a:p>
            <a:pPr>
              <a:lnSpc>
                <a:spcPct val="130000"/>
              </a:lnSpc>
            </a:pPr>
            <a:r>
              <a:rPr lang="ja-JP" altLang="en-US" sz="1200" spc="150" dirty="0"/>
              <a:t>この４点を確認していきましょう。</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46</a:t>
            </a:fld>
            <a:endParaRPr kumimoji="1" lang="ja-JP" altLang="en-US"/>
          </a:p>
        </p:txBody>
      </p:sp>
    </p:spTree>
    <p:extLst>
      <p:ext uri="{BB962C8B-B14F-4D97-AF65-F5344CB8AC3E}">
        <p14:creationId xmlns:p14="http://schemas.microsoft.com/office/powerpoint/2010/main" val="1707679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まずは１点目。「知り合いだから」という理由だけで信用していませんか？</a:t>
            </a:r>
            <a:endParaRPr lang="en-US" altLang="ja-JP" sz="1200" spc="150" dirty="0"/>
          </a:p>
          <a:p>
            <a:pPr>
              <a:lnSpc>
                <a:spcPct val="130000"/>
              </a:lnSpc>
            </a:pPr>
            <a:endParaRPr lang="en-US" altLang="ja-JP" sz="800" spc="150" dirty="0"/>
          </a:p>
          <a:p>
            <a:pPr>
              <a:lnSpc>
                <a:spcPct val="130000"/>
              </a:lnSpc>
            </a:pPr>
            <a:r>
              <a:rPr lang="ja-JP" altLang="en-US" sz="1200" spc="150" dirty="0"/>
              <a:t>人間は、長い時間一緒に過ごし、関係がしっかり構築されている人から聞いた情報をより信じやすいのです。これは自然なことで、当たり前の話なのですが、実はこれが「ニセ・誤情報」が拡散しやすい理由の一つになっています。</a:t>
            </a:r>
          </a:p>
          <a:p>
            <a:pPr>
              <a:lnSpc>
                <a:spcPct val="130000"/>
              </a:lnSpc>
            </a:pPr>
            <a:endParaRPr lang="ja-JP" altLang="en-US" sz="800" spc="150" dirty="0"/>
          </a:p>
          <a:p>
            <a:pPr>
              <a:lnSpc>
                <a:spcPct val="130000"/>
              </a:lnSpc>
            </a:pPr>
            <a:r>
              <a:rPr lang="ja-JP" altLang="en-US" sz="1200" spc="150" dirty="0"/>
              <a:t>「ニセ・誤情報」を信じてしまった時、人はどう行動するか。実は多くの人が友人・知人・家族に伝える、という行動をとっています。つまり、親しい間柄で「ニセ・誤情報」を拡散させてしまうのです。</a:t>
            </a:r>
          </a:p>
          <a:p>
            <a:pPr>
              <a:lnSpc>
                <a:spcPct val="130000"/>
              </a:lnSpc>
            </a:pPr>
            <a:endParaRPr lang="ja-JP" altLang="en-US" sz="800" spc="150" dirty="0"/>
          </a:p>
          <a:p>
            <a:pPr>
              <a:lnSpc>
                <a:spcPct val="130000"/>
              </a:lnSpc>
            </a:pPr>
            <a:r>
              <a:rPr lang="ja-JP" altLang="en-US" sz="1200" spc="150" dirty="0"/>
              <a:t>もし皆さんが、ちょっと信じられないような情報を聞かされ、それを教えてくれた相手が自分と親しい間柄だったら、</a:t>
            </a:r>
          </a:p>
          <a:p>
            <a:pPr>
              <a:lnSpc>
                <a:spcPct val="130000"/>
              </a:lnSpc>
            </a:pPr>
            <a:endParaRPr lang="ja-JP" altLang="en-US" sz="800" spc="150" dirty="0"/>
          </a:p>
          <a:p>
            <a:pPr>
              <a:lnSpc>
                <a:spcPct val="130000"/>
              </a:lnSpc>
            </a:pPr>
            <a:r>
              <a:rPr lang="ja-JP" altLang="en-US" sz="1200" spc="150" dirty="0"/>
              <a:t>「自分は今、いつもよりちょっと信じやすく、騙されやすい状況だから、注意して判断しよう」</a:t>
            </a:r>
            <a:endParaRPr lang="en-US" altLang="ja-JP" sz="1200" spc="150" dirty="0"/>
          </a:p>
          <a:p>
            <a:pPr>
              <a:lnSpc>
                <a:spcPct val="130000"/>
              </a:lnSpc>
            </a:pPr>
            <a:endParaRPr lang="en-US" altLang="ja-JP" sz="800" spc="150" dirty="0"/>
          </a:p>
          <a:p>
            <a:pPr>
              <a:lnSpc>
                <a:spcPct val="130000"/>
              </a:lnSpc>
            </a:pPr>
            <a:r>
              <a:rPr lang="ja-JP" altLang="en-US" sz="1200" spc="150" dirty="0"/>
              <a:t>と心の中でこっそりつぶやきましょう。大切なことなので、ぜひ覚えておいて下さい。続いて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507266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「表やグラフ」も疑ってみましたか？</a:t>
            </a:r>
            <a:endParaRPr lang="en-US" altLang="ja-JP" sz="1200" spc="150" dirty="0"/>
          </a:p>
          <a:p>
            <a:pPr>
              <a:lnSpc>
                <a:spcPct val="130000"/>
              </a:lnSpc>
            </a:pPr>
            <a:endParaRPr lang="en-US" altLang="ja-JP" sz="800" spc="150" dirty="0"/>
          </a:p>
          <a:p>
            <a:pPr>
              <a:lnSpc>
                <a:spcPct val="130000"/>
              </a:lnSpc>
            </a:pPr>
            <a:r>
              <a:rPr lang="ja-JP" altLang="en-US" sz="1200" spc="150" dirty="0"/>
              <a:t>まずは左の棒グラフを見て下さい。ある人のダイエット記録なのですが、</a:t>
            </a:r>
            <a:r>
              <a:rPr lang="en-US" altLang="ja-JP" sz="1200" spc="150" dirty="0"/>
              <a:t>6</a:t>
            </a:r>
            <a:r>
              <a:rPr lang="ja-JP" altLang="en-US" sz="1200" spc="150" dirty="0"/>
              <a:t>月から９月までの４か月間だけ切り取ってみると、減量が成功したように見えますよね。でも全体で見れば、体重は増えたり減ったり、しかも１月と１２月を比較すると、１年間で体重が増えていることが分かります。このように、都合の良い部分だけを切り取ったグラフはよく見られます。騙されないよう気をつけましょう。</a:t>
            </a:r>
          </a:p>
          <a:p>
            <a:pPr>
              <a:lnSpc>
                <a:spcPct val="130000"/>
              </a:lnSpc>
            </a:pPr>
            <a:endParaRPr lang="ja-JP" altLang="en-US" sz="800" spc="150" dirty="0"/>
          </a:p>
          <a:p>
            <a:pPr>
              <a:lnSpc>
                <a:spcPct val="130000"/>
              </a:lnSpc>
            </a:pPr>
            <a:r>
              <a:rPr lang="ja-JP" altLang="en-US" sz="1200" spc="150" dirty="0"/>
              <a:t>続いて右側の円グラフ。年齢ごとに何かを集計しているようですが、ぱっと見た感じ、赤「</a:t>
            </a:r>
            <a:r>
              <a:rPr lang="en-US" altLang="ja-JP" sz="1200" spc="150" dirty="0"/>
              <a:t>10</a:t>
            </a:r>
            <a:r>
              <a:rPr lang="ja-JP" altLang="en-US" sz="1200" spc="150" dirty="0"/>
              <a:t>～</a:t>
            </a:r>
            <a:r>
              <a:rPr lang="en-US" altLang="ja-JP" sz="1200" spc="150" dirty="0"/>
              <a:t>20</a:t>
            </a:r>
            <a:r>
              <a:rPr lang="ja-JP" altLang="en-US" sz="1200" spc="150" dirty="0"/>
              <a:t>代」が多いように見えますね。</a:t>
            </a:r>
          </a:p>
          <a:p>
            <a:pPr>
              <a:lnSpc>
                <a:spcPct val="130000"/>
              </a:lnSpc>
            </a:pPr>
            <a:endParaRPr lang="ja-JP" altLang="en-US" sz="800" spc="150" dirty="0"/>
          </a:p>
          <a:p>
            <a:pPr>
              <a:lnSpc>
                <a:spcPct val="130000"/>
              </a:lnSpc>
            </a:pPr>
            <a:r>
              <a:rPr lang="ja-JP" altLang="en-US" sz="1200" spc="150" dirty="0"/>
              <a:t>でもよく見て下さい。実はほかの年代と件数的にはさほど変わりません。それなのに</a:t>
            </a:r>
            <a:r>
              <a:rPr lang="en-US" altLang="ja-JP" sz="1200" spc="150" dirty="0"/>
              <a:t>10</a:t>
            </a:r>
            <a:r>
              <a:rPr lang="ja-JP" altLang="en-US" sz="1200" spc="150" dirty="0"/>
              <a:t>～</a:t>
            </a:r>
            <a:r>
              <a:rPr lang="en-US" altLang="ja-JP" sz="1200" spc="150" dirty="0"/>
              <a:t>20</a:t>
            </a:r>
            <a:r>
              <a:rPr lang="ja-JP" altLang="en-US" sz="1200" spc="150" dirty="0"/>
              <a:t>代だけ目立つ赤色、大きな割合を占めるよう面積も修正されています。しかもほかの年代は</a:t>
            </a:r>
            <a:r>
              <a:rPr lang="en-US" altLang="ja-JP" sz="1200" spc="150" dirty="0"/>
              <a:t>10</a:t>
            </a:r>
            <a:r>
              <a:rPr lang="ja-JP" altLang="en-US" sz="1200" spc="150" dirty="0"/>
              <a:t>年毎の区切りなのに、</a:t>
            </a:r>
            <a:r>
              <a:rPr lang="en-US" altLang="ja-JP" sz="1200" spc="150" dirty="0"/>
              <a:t>10</a:t>
            </a:r>
            <a:r>
              <a:rPr lang="ja-JP" altLang="en-US" sz="1200" spc="150" dirty="0"/>
              <a:t>代と</a:t>
            </a:r>
            <a:r>
              <a:rPr lang="en-US" altLang="ja-JP" sz="1200" spc="150" dirty="0"/>
              <a:t>20</a:t>
            </a:r>
            <a:r>
              <a:rPr lang="ja-JP" altLang="en-US" sz="1200" spc="150" dirty="0"/>
              <a:t>代だけまとめて２０年区切りで集計しています。</a:t>
            </a:r>
          </a:p>
          <a:p>
            <a:pPr>
              <a:lnSpc>
                <a:spcPct val="130000"/>
              </a:lnSpc>
            </a:pPr>
            <a:endParaRPr lang="ja-JP" altLang="en-US" sz="800" spc="150" dirty="0"/>
          </a:p>
          <a:p>
            <a:pPr>
              <a:lnSpc>
                <a:spcPct val="130000"/>
              </a:lnSpc>
            </a:pPr>
            <a:r>
              <a:rPr lang="ja-JP" altLang="en-US" sz="1200" spc="150" dirty="0"/>
              <a:t>恐らく「若者が多く占めている」と見せたい意図があるのでしょう。このようなグラフもよく見かけるので注意してください。</a:t>
            </a:r>
            <a:endParaRPr lang="en-US" altLang="ja-JP" sz="1200" spc="150" dirty="0"/>
          </a:p>
          <a:p>
            <a:pPr>
              <a:lnSpc>
                <a:spcPct val="130000"/>
              </a:lnSpc>
            </a:pPr>
            <a:endParaRPr lang="en-US" altLang="ja-JP" sz="800" b="1" spc="150" dirty="0">
              <a:solidFill>
                <a:srgbClr val="FF0000"/>
              </a:solidFill>
            </a:endParaRPr>
          </a:p>
          <a:p>
            <a:pPr>
              <a:lnSpc>
                <a:spcPct val="130000"/>
              </a:lnSpc>
            </a:pPr>
            <a:r>
              <a:rPr lang="ja-JP" altLang="en-US" sz="1200" spc="150" dirty="0"/>
              <a:t>続いてはこちら</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48</a:t>
            </a:fld>
            <a:endParaRPr kumimoji="1" lang="ja-JP" altLang="en-US"/>
          </a:p>
        </p:txBody>
      </p:sp>
    </p:spTree>
    <p:extLst>
      <p:ext uri="{BB962C8B-B14F-4D97-AF65-F5344CB8AC3E}">
        <p14:creationId xmlns:p14="http://schemas.microsoft.com/office/powerpoint/2010/main" val="19117962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その情報に動機はある？</a:t>
            </a:r>
          </a:p>
          <a:p>
            <a:pPr>
              <a:lnSpc>
                <a:spcPct val="130000"/>
              </a:lnSpc>
            </a:pPr>
            <a:endParaRPr lang="ja-JP" altLang="en-US" sz="800" spc="150" dirty="0"/>
          </a:p>
          <a:p>
            <a:pPr>
              <a:lnSpc>
                <a:spcPct val="130000"/>
              </a:lnSpc>
            </a:pPr>
            <a:r>
              <a:rPr lang="ja-JP" altLang="en-US" sz="1200" spc="150" dirty="0"/>
              <a:t>意図的に作られたニセ情報には、拡散させたい何かしらの動機があります。例えそれが「ただのいたずら」「愉快犯」でも、世の中を騒がせたいといった、何らかの動機が必ずあるのです。</a:t>
            </a:r>
          </a:p>
          <a:p>
            <a:pPr>
              <a:lnSpc>
                <a:spcPct val="130000"/>
              </a:lnSpc>
            </a:pPr>
            <a:endParaRPr lang="ja-JP" altLang="en-US" sz="800" spc="150" dirty="0"/>
          </a:p>
          <a:p>
            <a:pPr>
              <a:lnSpc>
                <a:spcPct val="130000"/>
              </a:lnSpc>
            </a:pPr>
            <a:r>
              <a:rPr lang="ja-JP" altLang="en-US" sz="1200" spc="150" dirty="0"/>
              <a:t>もしかしたら、例えばライバル企業の業績を邪魔したいとか、ニセ情報で儲けたいといった、もっと明確で具体的な動機かもしれません。それに気づくためには・・・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49</a:t>
            </a:fld>
            <a:endParaRPr kumimoji="1" lang="ja-JP" altLang="en-US"/>
          </a:p>
        </p:txBody>
      </p:sp>
    </p:spTree>
    <p:extLst>
      <p:ext uri="{BB962C8B-B14F-4D97-AF65-F5344CB8AC3E}">
        <p14:creationId xmlns:p14="http://schemas.microsoft.com/office/powerpoint/2010/main" val="1156509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１つ目のテーマ、「ニセ・誤情報」ってなに？　</a:t>
            </a:r>
          </a:p>
          <a:p>
            <a:pPr>
              <a:lnSpc>
                <a:spcPct val="130000"/>
              </a:lnSpc>
            </a:pPr>
            <a:endParaRPr lang="ja-JP" altLang="en-US" sz="800" spc="150" dirty="0"/>
          </a:p>
          <a:p>
            <a:pPr>
              <a:lnSpc>
                <a:spcPct val="130000"/>
              </a:lnSpc>
            </a:pPr>
            <a:r>
              <a:rPr lang="ja-JP" altLang="en-US" sz="1200" spc="150" dirty="0"/>
              <a:t>先ほどお伝えした通り、今日はフェイクニュースという言葉の代わりに、この「ニセ・誤情報」という言葉を使いますが、そもそも「ニセ・誤情報」とは何なのか、これを確認していきます。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a:t>
            </a:fld>
            <a:endParaRPr kumimoji="1" lang="ja-JP" altLang="en-US"/>
          </a:p>
        </p:txBody>
      </p:sp>
    </p:spTree>
    <p:extLst>
      <p:ext uri="{BB962C8B-B14F-4D97-AF65-F5344CB8AC3E}">
        <p14:creationId xmlns:p14="http://schemas.microsoft.com/office/powerpoint/2010/main" val="3142655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その情報で得をするのは誰か、損をするのは誰か、そんな視点で情報を見直してみると、その情報が発信された背景が見えてくることがあります。もちろんこれだけで何でも分かる訳ではありませんが、「ニセ・誤情報」が飛び交う現代では、このような情報の見方のクセをつけることが、情報リテラシーを鍛えることにつながります。</a:t>
            </a:r>
          </a:p>
          <a:p>
            <a:pPr>
              <a:lnSpc>
                <a:spcPct val="130000"/>
              </a:lnSpc>
            </a:pPr>
            <a:endParaRPr lang="ja-JP" altLang="en-US" sz="800" spc="150" dirty="0"/>
          </a:p>
          <a:p>
            <a:pPr>
              <a:lnSpc>
                <a:spcPct val="130000"/>
              </a:lnSpc>
            </a:pPr>
            <a:r>
              <a:rPr lang="ja-JP" altLang="en-US" sz="1200" spc="150" dirty="0"/>
              <a:t>こんな視点でニュースを見たり、ネットの記事を読んだりすると、また違った見方が出来るのでお勧めです。</a:t>
            </a:r>
          </a:p>
          <a:p>
            <a:pPr>
              <a:lnSpc>
                <a:spcPct val="130000"/>
              </a:lnSpc>
            </a:pPr>
            <a:endParaRPr lang="ja-JP" altLang="en-US" sz="800" spc="150" dirty="0"/>
          </a:p>
          <a:p>
            <a:pPr>
              <a:lnSpc>
                <a:spcPct val="130000"/>
              </a:lnSpc>
            </a:pPr>
            <a:r>
              <a:rPr lang="ja-JP" altLang="en-US" sz="1200" spc="150" dirty="0"/>
              <a:t>続いて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50</a:t>
            </a:fld>
            <a:endParaRPr kumimoji="1" lang="ja-JP" altLang="en-US"/>
          </a:p>
        </p:txBody>
      </p:sp>
    </p:spTree>
    <p:extLst>
      <p:ext uri="{BB962C8B-B14F-4D97-AF65-F5344CB8AC3E}">
        <p14:creationId xmlns:p14="http://schemas.microsoft.com/office/powerpoint/2010/main" val="4019529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ファクトチェック結果はどうでしょう？</a:t>
            </a:r>
          </a:p>
          <a:p>
            <a:pPr>
              <a:lnSpc>
                <a:spcPct val="130000"/>
              </a:lnSpc>
            </a:pPr>
            <a:endParaRPr lang="ja-JP" altLang="en-US" sz="800" spc="150" dirty="0"/>
          </a:p>
          <a:p>
            <a:pPr>
              <a:lnSpc>
                <a:spcPct val="130000"/>
              </a:lnSpc>
            </a:pPr>
            <a:r>
              <a:rPr lang="ja-JP" altLang="en-US" sz="1200" spc="150" dirty="0"/>
              <a:t>「ファクトチェック」とは、ニュース報道や情報が「事実に基づいているか」を調査、検証して公表する活動のことです。</a:t>
            </a:r>
          </a:p>
          <a:p>
            <a:pPr>
              <a:lnSpc>
                <a:spcPct val="130000"/>
              </a:lnSpc>
            </a:pPr>
            <a:endParaRPr lang="ja-JP" altLang="en-US" sz="800" spc="150" dirty="0"/>
          </a:p>
          <a:p>
            <a:pPr>
              <a:lnSpc>
                <a:spcPct val="130000"/>
              </a:lnSpc>
            </a:pPr>
            <a:r>
              <a:rPr lang="ja-JP" altLang="en-US" sz="1200" spc="150" dirty="0"/>
              <a:t>大手マスメディアやネットメディア、非営利組織などが実施している様々なファクトチェック活動があり、中には特定の分野に特化したファクトチェック活動を行っている団体もあります。</a:t>
            </a:r>
            <a:endParaRPr lang="en-US" altLang="ja-JP" sz="1200" spc="150" dirty="0"/>
          </a:p>
          <a:p>
            <a:pPr>
              <a:lnSpc>
                <a:spcPct val="130000"/>
              </a:lnSpc>
            </a:pPr>
            <a:endParaRPr lang="en-US" altLang="ja-JP" sz="800" spc="150" dirty="0"/>
          </a:p>
          <a:p>
            <a:pPr>
              <a:lnSpc>
                <a:spcPct val="130000"/>
              </a:lnSpc>
            </a:pPr>
            <a:r>
              <a:rPr lang="ja-JP" altLang="en-US" sz="1200" spc="150" dirty="0"/>
              <a:t>「ニセ・誤情報」を判別するために有効な手段の一つですので、情報の判断に迷った時には活用しましょう。</a:t>
            </a:r>
          </a:p>
          <a:p>
            <a:pPr>
              <a:lnSpc>
                <a:spcPct val="130000"/>
              </a:lnSpc>
            </a:pPr>
            <a:endParaRPr lang="ja-JP" altLang="en-US" sz="800" spc="150" dirty="0"/>
          </a:p>
          <a:p>
            <a:pPr>
              <a:lnSpc>
                <a:spcPct val="130000"/>
              </a:lnSpc>
            </a:pPr>
            <a:r>
              <a:rPr lang="ja-JP" altLang="en-US" sz="1200" spc="150" dirty="0"/>
              <a:t>ですが、実はややこしいことに</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51</a:t>
            </a:fld>
            <a:endParaRPr kumimoji="1" lang="ja-JP" altLang="en-US"/>
          </a:p>
        </p:txBody>
      </p:sp>
    </p:spTree>
    <p:extLst>
      <p:ext uri="{BB962C8B-B14F-4D97-AF65-F5344CB8AC3E}">
        <p14:creationId xmlns:p14="http://schemas.microsoft.com/office/powerpoint/2010/main" val="1267636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世の中の情報は「正しい」「間違い」の２種類だけではありません。情報の一部だけが誤っていたり、今はまだ真偽を判定できないなど、　曖昧なものもたくさんあります。実はむしろそっちの方が多いかもしれません。あるファクトチェック団体は、それらを左の表のように細かく分類して客観性を保つ仕組みを作っています。これはファクトチェックレーティングと呼ばれる取組みです。「正しい」「間違い」以外にも多くの分類がありますね。</a:t>
            </a:r>
            <a:endParaRPr lang="en-US" altLang="ja-JP" sz="1200" spc="150" dirty="0"/>
          </a:p>
          <a:p>
            <a:pPr>
              <a:lnSpc>
                <a:spcPct val="130000"/>
              </a:lnSpc>
            </a:pPr>
            <a:endParaRPr lang="en-US" altLang="ja-JP" sz="800" spc="150" dirty="0"/>
          </a:p>
          <a:p>
            <a:pPr>
              <a:lnSpc>
                <a:spcPct val="130000"/>
              </a:lnSpc>
            </a:pPr>
            <a:r>
              <a:rPr lang="ja-JP" altLang="en-US" sz="1200" spc="150" dirty="0"/>
              <a:t>さらに、ファクトチェックで一番大事なポイント</a:t>
            </a:r>
            <a:r>
              <a:rPr lang="ja-JP" altLang="en-US" spc="150" dirty="0"/>
              <a:t>は・・・</a:t>
            </a:r>
            <a:r>
              <a:rPr lang="ja-JP" altLang="en-US" b="1" spc="150" dirty="0">
                <a:solidFill>
                  <a:srgbClr val="FF0000"/>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52</a:t>
            </a:fld>
            <a:endParaRPr kumimoji="1" lang="ja-JP" altLang="en-US"/>
          </a:p>
        </p:txBody>
      </p:sp>
    </p:spTree>
    <p:extLst>
      <p:ext uri="{BB962C8B-B14F-4D97-AF65-F5344CB8AC3E}">
        <p14:creationId xmlns:p14="http://schemas.microsoft.com/office/powerpoint/2010/main" val="2268087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ファクトチェックもファクトチェックすること！　すぐ鵜呑みにしないことです。</a:t>
            </a:r>
          </a:p>
          <a:p>
            <a:pPr>
              <a:lnSpc>
                <a:spcPct val="130000"/>
              </a:lnSpc>
            </a:pPr>
            <a:endParaRPr lang="ja-JP" altLang="en-US" sz="800" spc="150" dirty="0"/>
          </a:p>
          <a:p>
            <a:pPr>
              <a:lnSpc>
                <a:spcPct val="130000"/>
              </a:lnSpc>
            </a:pPr>
            <a:r>
              <a:rPr lang="ja-JP" altLang="en-US" sz="1200" spc="150" dirty="0"/>
              <a:t>その活動の運営資金はどこから出ているのか、特定の思想や党派性に偏っていないか、ファクトチェックした内容で利益を得ていないか、利害関係はあるのか、そのチェックは誰がやったのか、チェックされた内容はもちろん、その団体そのものをチェックすることも重要なのです。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53</a:t>
            </a:fld>
            <a:endParaRPr kumimoji="1" lang="ja-JP" altLang="en-US"/>
          </a:p>
        </p:txBody>
      </p:sp>
    </p:spTree>
    <p:extLst>
      <p:ext uri="{BB962C8B-B14F-4D97-AF65-F5344CB8AC3E}">
        <p14:creationId xmlns:p14="http://schemas.microsoft.com/office/powerpoint/2010/main" val="1026381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これで、応用の４点も確認できました。</a:t>
            </a:r>
            <a:endParaRPr lang="en-US" altLang="ja-JP" sz="1200" spc="150" dirty="0"/>
          </a:p>
          <a:p>
            <a:pPr>
              <a:lnSpc>
                <a:spcPct val="130000"/>
              </a:lnSpc>
            </a:pPr>
            <a:endParaRPr lang="en-US" altLang="ja-JP" sz="800" spc="150" dirty="0"/>
          </a:p>
          <a:p>
            <a:pPr>
              <a:lnSpc>
                <a:spcPct val="130000"/>
              </a:lnSpc>
            </a:pPr>
            <a:r>
              <a:rPr lang="ja-JP" altLang="en-US" sz="1200" spc="150" dirty="0"/>
              <a:t>その情報、</a:t>
            </a:r>
            <a:endParaRPr lang="en-US" altLang="ja-JP" sz="1200" spc="150" dirty="0"/>
          </a:p>
          <a:p>
            <a:pPr>
              <a:lnSpc>
                <a:spcPct val="130000"/>
              </a:lnSpc>
            </a:pPr>
            <a:r>
              <a:rPr lang="ja-JP" altLang="en-US" sz="1200" spc="150" dirty="0"/>
              <a:t>　　　親しい人から聞いた話ですか？もしそうなら、ちょっと</a:t>
            </a:r>
            <a:endParaRPr lang="en-US" altLang="ja-JP" sz="1200" spc="150" dirty="0"/>
          </a:p>
          <a:p>
            <a:pPr>
              <a:lnSpc>
                <a:spcPct val="130000"/>
              </a:lnSpc>
            </a:pPr>
            <a:r>
              <a:rPr lang="ja-JP" altLang="en-US" sz="1200" spc="150" dirty="0"/>
              <a:t>　　　注意して判断した方がいいですよね。</a:t>
            </a:r>
            <a:endParaRPr lang="en-US" altLang="ja-JP" sz="1200" spc="150" dirty="0"/>
          </a:p>
          <a:p>
            <a:pPr>
              <a:lnSpc>
                <a:spcPct val="130000"/>
              </a:lnSpc>
            </a:pPr>
            <a:endParaRPr lang="en-US" altLang="ja-JP" sz="100" spc="150" dirty="0"/>
          </a:p>
          <a:p>
            <a:pPr>
              <a:lnSpc>
                <a:spcPct val="130000"/>
              </a:lnSpc>
            </a:pPr>
            <a:r>
              <a:rPr lang="ja-JP" altLang="en-US" sz="1200" spc="150" dirty="0"/>
              <a:t>　　　表やグラフもちゃんと疑ってみましたか？</a:t>
            </a:r>
            <a:endParaRPr lang="en-US" altLang="ja-JP" sz="1200" spc="150" dirty="0"/>
          </a:p>
          <a:p>
            <a:pPr>
              <a:lnSpc>
                <a:spcPct val="130000"/>
              </a:lnSpc>
            </a:pPr>
            <a:r>
              <a:rPr lang="ja-JP" altLang="en-US" sz="1200" spc="150" dirty="0"/>
              <a:t>　　　その情報に動機はありますか？</a:t>
            </a:r>
            <a:endParaRPr lang="en-US" altLang="ja-JP" sz="1200" spc="150" dirty="0"/>
          </a:p>
          <a:p>
            <a:pPr>
              <a:lnSpc>
                <a:spcPct val="130000"/>
              </a:lnSpc>
            </a:pPr>
            <a:r>
              <a:rPr lang="ja-JP" altLang="en-US" sz="1200" spc="150" dirty="0"/>
              <a:t>　　　ファクトチェックサイトは確認しましたか？</a:t>
            </a:r>
          </a:p>
          <a:p>
            <a:pPr>
              <a:lnSpc>
                <a:spcPct val="130000"/>
              </a:lnSpc>
            </a:pPr>
            <a:endParaRPr lang="ja-JP" altLang="en-US" sz="800" spc="150" dirty="0"/>
          </a:p>
          <a:p>
            <a:pPr>
              <a:lnSpc>
                <a:spcPct val="130000"/>
              </a:lnSpc>
            </a:pPr>
            <a:r>
              <a:rPr lang="ja-JP" altLang="en-US" sz="1200" spc="150" dirty="0"/>
              <a:t>これが応用の４点です。基本と応用をまとめると</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54</a:t>
            </a:fld>
            <a:endParaRPr kumimoji="1" lang="ja-JP" altLang="en-US"/>
          </a:p>
        </p:txBody>
      </p:sp>
    </p:spTree>
    <p:extLst>
      <p:ext uri="{BB962C8B-B14F-4D97-AF65-F5344CB8AC3E}">
        <p14:creationId xmlns:p14="http://schemas.microsoft.com/office/powerpoint/2010/main" val="38173754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基本が</a:t>
            </a:r>
            <a:r>
              <a:rPr lang="en-US" altLang="ja-JP" sz="1200" spc="150" dirty="0"/>
              <a:t>4</a:t>
            </a:r>
            <a:r>
              <a:rPr lang="ja-JP" altLang="en-US" sz="1200" spc="150" dirty="0"/>
              <a:t>つ、応用が</a:t>
            </a:r>
            <a:r>
              <a:rPr lang="en-US" altLang="ja-JP" sz="1200" spc="150" dirty="0"/>
              <a:t>4</a:t>
            </a:r>
            <a:r>
              <a:rPr lang="ja-JP" altLang="en-US" sz="1200" spc="150" dirty="0"/>
              <a:t>つになります。</a:t>
            </a:r>
          </a:p>
          <a:p>
            <a:pPr>
              <a:lnSpc>
                <a:spcPct val="130000"/>
              </a:lnSpc>
            </a:pPr>
            <a:endParaRPr lang="ja-JP" altLang="en-US" sz="800" spc="150" dirty="0"/>
          </a:p>
          <a:p>
            <a:pPr>
              <a:lnSpc>
                <a:spcPct val="130000"/>
              </a:lnSpc>
            </a:pPr>
            <a:r>
              <a:rPr lang="ja-JP" altLang="en-US" sz="1200" spc="150" dirty="0"/>
              <a:t>何も考えずに情報を受け取るのではなく、このような視点で、情報を斜めから見てみる。この意識を持つだけでも、情報リテラシーは高くなります。</a:t>
            </a:r>
          </a:p>
          <a:p>
            <a:pPr>
              <a:lnSpc>
                <a:spcPct val="130000"/>
              </a:lnSpc>
            </a:pPr>
            <a:endParaRPr lang="ja-JP" altLang="en-US" sz="800" spc="150" dirty="0"/>
          </a:p>
          <a:p>
            <a:pPr>
              <a:lnSpc>
                <a:spcPct val="130000"/>
              </a:lnSpc>
            </a:pPr>
            <a:r>
              <a:rPr lang="ja-JP" altLang="en-US" sz="1200" spc="150" dirty="0"/>
              <a:t>そして忘れちゃいけないの</a:t>
            </a:r>
            <a:r>
              <a:rPr lang="ja-JP" altLang="en-US" spc="150" dirty="0"/>
              <a:t>が・・・</a:t>
            </a:r>
            <a:r>
              <a:rPr lang="ja-JP" altLang="en-US" b="1" spc="150" dirty="0">
                <a:solidFill>
                  <a:srgbClr val="FF0000"/>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55</a:t>
            </a:fld>
            <a:endParaRPr kumimoji="1" lang="ja-JP" altLang="en-US"/>
          </a:p>
        </p:txBody>
      </p:sp>
    </p:spTree>
    <p:extLst>
      <p:ext uri="{BB962C8B-B14F-4D97-AF65-F5344CB8AC3E}">
        <p14:creationId xmlns:p14="http://schemas.microsoft.com/office/powerpoint/2010/main" val="40293356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それでも、私たちは騙される。だから、わからなければ拡散しないし、誰かを傷つけるなら拡散しない。医療・健康情報なら安易に拡散させない。そして、リツイート前にひと呼吸。いったん手を止めて「間違いかもしれない。全然違う情報が出ていないかな？」と確認する。</a:t>
            </a:r>
          </a:p>
          <a:p>
            <a:pPr>
              <a:lnSpc>
                <a:spcPct val="130000"/>
              </a:lnSpc>
            </a:pPr>
            <a:endParaRPr lang="ja-JP" altLang="en-US" sz="800" spc="150" dirty="0"/>
          </a:p>
          <a:p>
            <a:pPr>
              <a:lnSpc>
                <a:spcPct val="130000"/>
              </a:lnSpc>
            </a:pPr>
            <a:r>
              <a:rPr lang="ja-JP" altLang="en-US" sz="1200" spc="150" dirty="0"/>
              <a:t>もしかしたら、こういった意識が一番重要かもしれません。そして、これは今日、今からでもできることですよね。ぜひ覚えて頂きたいと思います。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56</a:t>
            </a:fld>
            <a:endParaRPr kumimoji="1" lang="ja-JP" altLang="en-US"/>
          </a:p>
        </p:txBody>
      </p:sp>
    </p:spTree>
    <p:extLst>
      <p:ext uri="{BB962C8B-B14F-4D97-AF65-F5344CB8AC3E}">
        <p14:creationId xmlns:p14="http://schemas.microsoft.com/office/powerpoint/2010/main" val="304037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ここまで「ニセ・誤情報」の定義、人はなぜ騙され、騙されたらどうなるのか、そして騙されないためにはどうすればよいのかを確認してきました。</a:t>
            </a:r>
          </a:p>
          <a:p>
            <a:pPr>
              <a:lnSpc>
                <a:spcPct val="130000"/>
              </a:lnSpc>
            </a:pPr>
            <a:endParaRPr lang="ja-JP" altLang="en-US" sz="800" spc="150" dirty="0"/>
          </a:p>
          <a:p>
            <a:pPr>
              <a:lnSpc>
                <a:spcPct val="130000"/>
              </a:lnSpc>
            </a:pPr>
            <a:r>
              <a:rPr lang="ja-JP" altLang="en-US" sz="1200" spc="150" dirty="0"/>
              <a:t>最後に、「ニセ・誤情報」に立ち向かうために、大切なお話をして終わりたいと思います。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57</a:t>
            </a:fld>
            <a:endParaRPr kumimoji="1" lang="ja-JP" altLang="en-US"/>
          </a:p>
        </p:txBody>
      </p:sp>
    </p:spTree>
    <p:extLst>
      <p:ext uri="{BB962C8B-B14F-4D97-AF65-F5344CB8AC3E}">
        <p14:creationId xmlns:p14="http://schemas.microsoft.com/office/powerpoint/2010/main" val="3078909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「○○選手は、オリンピックで金メダルを取った偉大なアスリートだ。」</a:t>
            </a:r>
          </a:p>
          <a:p>
            <a:pPr>
              <a:lnSpc>
                <a:spcPct val="130000"/>
              </a:lnSpc>
            </a:pPr>
            <a:endParaRPr lang="ja-JP" altLang="en-US" sz="800" spc="150" dirty="0"/>
          </a:p>
          <a:p>
            <a:pPr>
              <a:lnSpc>
                <a:spcPct val="130000"/>
              </a:lnSpc>
            </a:pPr>
            <a:r>
              <a:rPr lang="ja-JP" altLang="en-US" sz="1200" spc="150" dirty="0"/>
              <a:t>この方の発言は「事実」でしょうか？　それとも「意見」でしょうか？</a:t>
            </a:r>
            <a:endParaRPr lang="en-US" altLang="ja-JP" sz="1200" spc="150" dirty="0"/>
          </a:p>
          <a:p>
            <a:pPr>
              <a:lnSpc>
                <a:spcPct val="130000"/>
              </a:lnSpc>
            </a:pPr>
            <a:endParaRPr lang="en-US" altLang="ja-JP" sz="800" spc="150" dirty="0"/>
          </a:p>
          <a:p>
            <a:pPr>
              <a:lnSpc>
                <a:spcPct val="130000"/>
              </a:lnSpc>
            </a:pPr>
            <a:r>
              <a:rPr lang="ja-JP" altLang="en-US" sz="1200" spc="150" dirty="0"/>
              <a:t>正解は・・・</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58</a:t>
            </a:fld>
            <a:endParaRPr kumimoji="1" lang="ja-JP" altLang="en-US"/>
          </a:p>
        </p:txBody>
      </p:sp>
    </p:spTree>
    <p:extLst>
      <p:ext uri="{BB962C8B-B14F-4D97-AF65-F5344CB8AC3E}">
        <p14:creationId xmlns:p14="http://schemas.microsoft.com/office/powerpoint/2010/main" val="3165594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事実と意見、両方が含まれています。</a:t>
            </a:r>
          </a:p>
          <a:p>
            <a:pPr>
              <a:lnSpc>
                <a:spcPct val="130000"/>
              </a:lnSpc>
            </a:pPr>
            <a:endParaRPr lang="ja-JP" altLang="en-US" sz="800" spc="150" dirty="0"/>
          </a:p>
          <a:p>
            <a:pPr>
              <a:lnSpc>
                <a:spcPct val="130000"/>
              </a:lnSpc>
            </a:pPr>
            <a:r>
              <a:rPr lang="ja-JP" altLang="en-US" sz="1200" spc="150" dirty="0"/>
              <a:t>「オリンピックで金メダルを取った」のは客観的な事実ですよね。そして「偉大なアスリート」というのは、この人の個人的な意見。</a:t>
            </a:r>
          </a:p>
          <a:p>
            <a:pPr>
              <a:lnSpc>
                <a:spcPct val="130000"/>
              </a:lnSpc>
            </a:pPr>
            <a:endParaRPr lang="ja-JP" altLang="en-US" sz="800" spc="150" dirty="0"/>
          </a:p>
          <a:p>
            <a:pPr>
              <a:lnSpc>
                <a:spcPct val="130000"/>
              </a:lnSpc>
            </a:pPr>
            <a:r>
              <a:rPr lang="ja-JP" altLang="en-US" sz="1200" spc="150" dirty="0"/>
              <a:t>世の中を飛び交っている情報には、こんな感じで、事実と意見が全く同じような顔をして並んでいることがあります。</a:t>
            </a:r>
            <a:endParaRPr lang="en-US" altLang="ja-JP" sz="1200" spc="150" dirty="0"/>
          </a:p>
          <a:p>
            <a:pPr>
              <a:lnSpc>
                <a:spcPct val="130000"/>
              </a:lnSpc>
            </a:pPr>
            <a:endParaRPr lang="en-US" altLang="ja-JP" sz="800" spc="150" dirty="0"/>
          </a:p>
          <a:p>
            <a:pPr>
              <a:lnSpc>
                <a:spcPct val="130000"/>
              </a:lnSpc>
            </a:pPr>
            <a:r>
              <a:rPr lang="ja-JP" altLang="en-US" sz="1200" spc="150" dirty="0"/>
              <a:t>つまり・・・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59</a:t>
            </a:fld>
            <a:endParaRPr kumimoji="1" lang="ja-JP" altLang="en-US"/>
          </a:p>
        </p:txBody>
      </p:sp>
    </p:spTree>
    <p:extLst>
      <p:ext uri="{BB962C8B-B14F-4D97-AF65-F5344CB8AC3E}">
        <p14:creationId xmlns:p14="http://schemas.microsoft.com/office/powerpoint/2010/main" val="77938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「ニセ・誤情報」は、大きく２つに分けられます。</a:t>
            </a:r>
            <a:r>
              <a:rPr lang="en-US" altLang="ja-JP" sz="1200" spc="150" dirty="0"/>
              <a:t>1</a:t>
            </a:r>
            <a:r>
              <a:rPr lang="ja-JP" altLang="en-US" sz="1200" spc="150" dirty="0"/>
              <a:t>つ目が「ニセ情報」、</a:t>
            </a:r>
            <a:r>
              <a:rPr lang="en-US" altLang="ja-JP" sz="1200" spc="150" dirty="0"/>
              <a:t>2</a:t>
            </a:r>
            <a:r>
              <a:rPr lang="ja-JP" altLang="en-US" sz="1200" spc="150" dirty="0"/>
              <a:t>つ目が「誤情報」。</a:t>
            </a:r>
          </a:p>
          <a:p>
            <a:pPr>
              <a:lnSpc>
                <a:spcPct val="130000"/>
              </a:lnSpc>
            </a:pPr>
            <a:endParaRPr lang="ja-JP" altLang="en-US" sz="800" spc="150" dirty="0"/>
          </a:p>
          <a:p>
            <a:pPr>
              <a:lnSpc>
                <a:spcPct val="130000"/>
              </a:lnSpc>
            </a:pPr>
            <a:r>
              <a:rPr lang="ja-JP" altLang="en-US" sz="1200" spc="150" dirty="0"/>
              <a:t>それぞれどんなもので、どんな出来事が起きているでしょうか。まず最初は</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a:t>
            </a:fld>
            <a:endParaRPr kumimoji="1" lang="ja-JP" altLang="en-US"/>
          </a:p>
        </p:txBody>
      </p:sp>
    </p:spTree>
    <p:extLst>
      <p:ext uri="{BB962C8B-B14F-4D97-AF65-F5344CB8AC3E}">
        <p14:creationId xmlns:p14="http://schemas.microsoft.com/office/powerpoint/2010/main" val="3613305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情報には、事実と意見が混在している。私たちが向き合っている情報の多くがそうです。情報はとても複雑なのです。</a:t>
            </a:r>
          </a:p>
          <a:p>
            <a:pPr>
              <a:lnSpc>
                <a:spcPct val="130000"/>
              </a:lnSpc>
            </a:pPr>
            <a:endParaRPr lang="ja-JP" altLang="en-US" sz="800" spc="150" dirty="0"/>
          </a:p>
          <a:p>
            <a:pPr>
              <a:lnSpc>
                <a:spcPct val="130000"/>
              </a:lnSpc>
            </a:pPr>
            <a:r>
              <a:rPr lang="ja-JP" altLang="en-US" sz="1200" spc="150" dirty="0"/>
              <a:t>まるで事実のように見せかけた意見もあれば、意見なのか事実なのか、話している本人も分かっていないケースだってあります。自分で情報を発信する際にもぜひ注意してください。</a:t>
            </a:r>
          </a:p>
          <a:p>
            <a:pPr>
              <a:lnSpc>
                <a:spcPct val="130000"/>
              </a:lnSpc>
            </a:pPr>
            <a:endParaRPr lang="ja-JP" altLang="en-US" sz="800" spc="150" dirty="0"/>
          </a:p>
          <a:p>
            <a:pPr>
              <a:lnSpc>
                <a:spcPct val="130000"/>
              </a:lnSpc>
            </a:pPr>
            <a:r>
              <a:rPr lang="ja-JP" altLang="en-US" sz="1200" spc="150" dirty="0"/>
              <a:t>情報って複雑なんだなと感じた時に、思い出して頂きたい言葉があります。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60</a:t>
            </a:fld>
            <a:endParaRPr kumimoji="1" lang="ja-JP" altLang="en-US"/>
          </a:p>
        </p:txBody>
      </p:sp>
    </p:spTree>
    <p:extLst>
      <p:ext uri="{BB962C8B-B14F-4D97-AF65-F5344CB8AC3E}">
        <p14:creationId xmlns:p14="http://schemas.microsoft.com/office/powerpoint/2010/main" val="25089236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a:t>
            </a:r>
            <a:r>
              <a:rPr lang="en-US" altLang="ja-JP" sz="1200" spc="150" dirty="0"/>
              <a:t>The Education Tree</a:t>
            </a:r>
            <a:r>
              <a:rPr lang="ja-JP" altLang="en-US" sz="1200" spc="150" dirty="0"/>
              <a:t>」という海外の学生団体が発信したメッセージです。</a:t>
            </a:r>
          </a:p>
          <a:p>
            <a:pPr>
              <a:lnSpc>
                <a:spcPct val="130000"/>
              </a:lnSpc>
            </a:pPr>
            <a:endParaRPr lang="ja-JP" altLang="en-US" sz="800" spc="150" dirty="0"/>
          </a:p>
          <a:p>
            <a:pPr>
              <a:lnSpc>
                <a:spcPct val="130000"/>
              </a:lnSpc>
            </a:pPr>
            <a:r>
              <a:rPr lang="ja-JP" altLang="en-US" sz="1200" spc="150" dirty="0"/>
              <a:t>　　　あなたが「正しい」からといって、私が「間違っている」</a:t>
            </a:r>
            <a:endParaRPr lang="en-US" altLang="ja-JP" sz="1200" spc="150" dirty="0"/>
          </a:p>
          <a:p>
            <a:pPr>
              <a:lnSpc>
                <a:spcPct val="130000"/>
              </a:lnSpc>
            </a:pPr>
            <a:r>
              <a:rPr lang="ja-JP" altLang="en-US" sz="1200" spc="150" dirty="0"/>
              <a:t>　　　わけではありません。あなたが私の立ち位置から見た</a:t>
            </a:r>
            <a:endParaRPr lang="en-US" altLang="ja-JP" sz="1200" spc="150" dirty="0"/>
          </a:p>
          <a:p>
            <a:pPr>
              <a:lnSpc>
                <a:spcPct val="130000"/>
              </a:lnSpc>
            </a:pPr>
            <a:r>
              <a:rPr lang="ja-JP" altLang="en-US" sz="1200" spc="150" dirty="0"/>
              <a:t>　　　ことがないだけです。</a:t>
            </a:r>
          </a:p>
          <a:p>
            <a:pPr>
              <a:lnSpc>
                <a:spcPct val="130000"/>
              </a:lnSpc>
            </a:pPr>
            <a:endParaRPr lang="ja-JP" altLang="en-US" sz="800" spc="150" dirty="0"/>
          </a:p>
          <a:p>
            <a:pPr>
              <a:lnSpc>
                <a:spcPct val="130000"/>
              </a:lnSpc>
            </a:pPr>
            <a:r>
              <a:rPr lang="ja-JP" altLang="en-US" sz="1200" spc="150" dirty="0"/>
              <a:t>実はこのメッセージには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61</a:t>
            </a:fld>
            <a:endParaRPr kumimoji="1" lang="ja-JP" altLang="en-US"/>
          </a:p>
        </p:txBody>
      </p:sp>
    </p:spTree>
    <p:extLst>
      <p:ext uri="{BB962C8B-B14F-4D97-AF65-F5344CB8AC3E}">
        <p14:creationId xmlns:p14="http://schemas.microsoft.com/office/powerpoint/2010/main" val="23892767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このようなイラストが添えられていました。１枚の紙を挟んで、３人の人が議論しています。誰が正しくて、誰が間違っていると思いますか？　相手の立ち位置、相手の気持ちを想像することの重要性が非常によく分かるイラストですよね。</a:t>
            </a:r>
            <a:endParaRPr lang="en-US" altLang="ja-JP" sz="1200" spc="150" dirty="0"/>
          </a:p>
          <a:p>
            <a:pPr>
              <a:lnSpc>
                <a:spcPct val="130000"/>
              </a:lnSpc>
            </a:pPr>
            <a:endParaRPr lang="en-US" altLang="ja-JP" sz="800" spc="150" dirty="0"/>
          </a:p>
          <a:p>
            <a:pPr>
              <a:lnSpc>
                <a:spcPct val="130000"/>
              </a:lnSpc>
            </a:pPr>
            <a:r>
              <a:rPr lang="ja-JP" altLang="en-US" sz="1200" spc="150" dirty="0"/>
              <a:t>「正しいのは私だ！」「いや、それはニセ情報だろう！」といった議論が始まってしまったら、いったんこのイラストを思い出してみて下さい。それでは最後に・・・</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62</a:t>
            </a:fld>
            <a:endParaRPr kumimoji="1" lang="ja-JP" altLang="en-US"/>
          </a:p>
        </p:txBody>
      </p:sp>
    </p:spTree>
    <p:extLst>
      <p:ext uri="{BB962C8B-B14F-4D97-AF65-F5344CB8AC3E}">
        <p14:creationId xmlns:p14="http://schemas.microsoft.com/office/powerpoint/2010/main" val="8634438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講演を始める時、「今日は真ん中の空欄にどんな言葉が入るか、ぜひそれを考えながら聞いて下さい」とお伝えしましたよね。</a:t>
            </a:r>
          </a:p>
          <a:p>
            <a:pPr>
              <a:lnSpc>
                <a:spcPct val="130000"/>
              </a:lnSpc>
            </a:pPr>
            <a:endParaRPr lang="ja-JP" altLang="en-US" sz="800" spc="150" dirty="0"/>
          </a:p>
          <a:p>
            <a:pPr>
              <a:lnSpc>
                <a:spcPct val="130000"/>
              </a:lnSpc>
            </a:pPr>
            <a:r>
              <a:rPr lang="ja-JP" altLang="en-US" sz="1200" spc="150" dirty="0"/>
              <a:t>ここにはいったいどんな言葉が入るのか、みなさん頭の中で、自分なりの答えを思い浮かべて下さい。よろしいですか？</a:t>
            </a:r>
            <a:endParaRPr lang="en-US" altLang="ja-JP" sz="1200" spc="150" dirty="0"/>
          </a:p>
          <a:p>
            <a:pPr>
              <a:lnSpc>
                <a:spcPct val="130000"/>
              </a:lnSpc>
            </a:pPr>
            <a:endParaRPr lang="en-US" altLang="ja-JP" sz="800" spc="150" dirty="0"/>
          </a:p>
          <a:p>
            <a:pPr>
              <a:lnSpc>
                <a:spcPct val="130000"/>
              </a:lnSpc>
            </a:pPr>
            <a:r>
              <a:rPr lang="ja-JP" altLang="en-US" sz="1200" spc="150" dirty="0"/>
              <a:t>それでは！</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63</a:t>
            </a:fld>
            <a:endParaRPr kumimoji="1" lang="ja-JP" altLang="en-US"/>
          </a:p>
        </p:txBody>
      </p:sp>
    </p:spTree>
    <p:extLst>
      <p:ext uri="{BB962C8B-B14F-4D97-AF65-F5344CB8AC3E}">
        <p14:creationId xmlns:p14="http://schemas.microsoft.com/office/powerpoint/2010/main" val="2620940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 「騙されやすいのは「自分は騙されない」と安心している人」</a:t>
            </a:r>
          </a:p>
          <a:p>
            <a:pPr>
              <a:lnSpc>
                <a:spcPct val="130000"/>
              </a:lnSpc>
            </a:pPr>
            <a:endParaRPr lang="ja-JP" altLang="en-US" sz="800" spc="150" dirty="0"/>
          </a:p>
          <a:p>
            <a:pPr>
              <a:lnSpc>
                <a:spcPct val="130000"/>
              </a:lnSpc>
            </a:pPr>
            <a:r>
              <a:rPr lang="ja-JP" altLang="en-US" sz="1200" spc="150" dirty="0"/>
              <a:t>いかがでしょう？　もちろん皆さんが今、頭に思い浮かべている言葉もすべて正解です。この講演で手に入れたとても重要な答えですので、ぜひ忘れず、そして、</a:t>
            </a:r>
            <a:endParaRPr lang="en-US" altLang="ja-JP" sz="1200" spc="150" dirty="0"/>
          </a:p>
          <a:p>
            <a:pPr>
              <a:lnSpc>
                <a:spcPct val="130000"/>
              </a:lnSpc>
            </a:pPr>
            <a:endParaRPr lang="en-US" altLang="ja-JP" sz="800" spc="150" dirty="0"/>
          </a:p>
          <a:p>
            <a:pPr>
              <a:lnSpc>
                <a:spcPct val="130000"/>
              </a:lnSpc>
            </a:pPr>
            <a:r>
              <a:rPr lang="ja-JP" altLang="en-US" sz="1200" spc="150" dirty="0"/>
              <a:t>「騙されやすいのは「自分は騙されない」と安心している人」</a:t>
            </a:r>
          </a:p>
          <a:p>
            <a:pPr>
              <a:lnSpc>
                <a:spcPct val="130000"/>
              </a:lnSpc>
            </a:pPr>
            <a:endParaRPr lang="en-US" altLang="ja-JP" sz="800" spc="150" dirty="0"/>
          </a:p>
          <a:p>
            <a:pPr>
              <a:lnSpc>
                <a:spcPct val="130000"/>
              </a:lnSpc>
            </a:pPr>
            <a:r>
              <a:rPr lang="ja-JP" altLang="en-US" sz="1200" spc="150" dirty="0"/>
              <a:t>この言葉と一緒にお持ち帰りください。ご清聴ありがとうございました。</a:t>
            </a:r>
            <a:r>
              <a:rPr lang="ja-JP" altLang="en-US" sz="1200" b="1" spc="150" dirty="0">
                <a:solidFill>
                  <a:srgbClr val="FF0000"/>
                </a:solidFill>
              </a:rPr>
              <a:t> （クリック）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64</a:t>
            </a:fld>
            <a:endParaRPr kumimoji="1" lang="ja-JP" altLang="en-US"/>
          </a:p>
        </p:txBody>
      </p:sp>
    </p:spTree>
    <p:extLst>
      <p:ext uri="{BB962C8B-B14F-4D97-AF65-F5344CB8AC3E}">
        <p14:creationId xmlns:p14="http://schemas.microsoft.com/office/powerpoint/2010/main" val="574341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spc="150" dirty="0"/>
              <a:t>※</a:t>
            </a:r>
            <a:r>
              <a:rPr lang="ja-JP" altLang="en-US" sz="1200" spc="150" dirty="0"/>
              <a:t>スライド内データの引用元一覧です。</a:t>
            </a:r>
            <a:endParaRPr lang="en-US" altLang="ja-JP" sz="1200" spc="150"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051091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spcAft>
                <a:spcPts val="1200"/>
              </a:spcAft>
            </a:pPr>
            <a:r>
              <a:rPr lang="ja-JP" altLang="en-US" sz="1200" spc="150" dirty="0"/>
              <a:t>〇おわりに</a:t>
            </a:r>
          </a:p>
          <a:p>
            <a:pPr>
              <a:lnSpc>
                <a:spcPct val="130000"/>
              </a:lnSpc>
              <a:spcAft>
                <a:spcPts val="1200"/>
              </a:spcAft>
            </a:pPr>
            <a:r>
              <a:rPr lang="ja-JP" altLang="en-US" sz="1200" spc="150" dirty="0"/>
              <a:t>フェイクニュースに関する情報は、日々更新されています。新しいフェイクニュースは、残念ながらこれからも発生するでしょう。特に、大きな社会的・政治的出来事が起こった際は要注意です。</a:t>
            </a:r>
            <a:endParaRPr lang="en-US" altLang="ja-JP" sz="1200" spc="150" dirty="0"/>
          </a:p>
          <a:p>
            <a:pPr>
              <a:lnSpc>
                <a:spcPct val="130000"/>
              </a:lnSpc>
              <a:spcAft>
                <a:spcPts val="1200"/>
              </a:spcAft>
            </a:pPr>
            <a:r>
              <a:rPr lang="ja-JP" altLang="en-US" sz="1200" spc="150" dirty="0"/>
              <a:t>このような状況を踏まえ、本教材は更新され続ける必要があります。最新の事例を取り込み、フェイクニュースの新たな手法やテクノロジーを、私たちは知る必要があるでしょう。そして、フェイクニュースに備えた心構えを持ち、適切な情報行動とは何かを今後も考え続ける必要があるのです。</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66</a:t>
            </a:fld>
            <a:endParaRPr kumimoji="1" lang="ja-JP" altLang="en-US"/>
          </a:p>
        </p:txBody>
      </p:sp>
    </p:spTree>
    <p:extLst>
      <p:ext uri="{BB962C8B-B14F-4D97-AF65-F5344CB8AC3E}">
        <p14:creationId xmlns:p14="http://schemas.microsoft.com/office/powerpoint/2010/main" val="19486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「ニセ情報」。英語ではディスインフォメーション。これは意図的、意識的に作られたウソ、わざと作られた誤りのことです。</a:t>
            </a:r>
            <a:endParaRPr lang="en-US" altLang="ja-JP" sz="1200" spc="150" dirty="0"/>
          </a:p>
          <a:p>
            <a:pPr>
              <a:lnSpc>
                <a:spcPct val="130000"/>
              </a:lnSpc>
            </a:pPr>
            <a:endParaRPr lang="en-US" altLang="ja-JP" sz="800" spc="150" dirty="0"/>
          </a:p>
          <a:p>
            <a:pPr>
              <a:lnSpc>
                <a:spcPct val="130000"/>
              </a:lnSpc>
            </a:pPr>
            <a:r>
              <a:rPr lang="ja-JP" altLang="en-US" sz="1200" spc="150" dirty="0"/>
              <a:t>意図的ということは、うっかり、勘違いではありません。何かしら狙いがあって作られたウソ、ということになります。このニセ情報によって、実際にどんな事件が起きているのでしょうか？</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7</a:t>
            </a:fld>
            <a:endParaRPr kumimoji="1" lang="ja-JP" altLang="en-US"/>
          </a:p>
        </p:txBody>
      </p:sp>
    </p:spTree>
    <p:extLst>
      <p:ext uri="{BB962C8B-B14F-4D97-AF65-F5344CB8AC3E}">
        <p14:creationId xmlns:p14="http://schemas.microsoft.com/office/powerpoint/2010/main" val="188857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en-US" altLang="ja-JP" sz="1200" spc="150" dirty="0"/>
              <a:t>2016</a:t>
            </a:r>
            <a:r>
              <a:rPr lang="ja-JP" altLang="en-US" sz="1200" spc="150" dirty="0"/>
              <a:t>年、アメリカ、ワシントン</a:t>
            </a:r>
            <a:r>
              <a:rPr lang="en-US" altLang="ja-JP" sz="1200" spc="150" dirty="0"/>
              <a:t>D.C.</a:t>
            </a:r>
            <a:r>
              <a:rPr lang="ja-JP" altLang="en-US" sz="1200" spc="150" dirty="0"/>
              <a:t>のピザ店に男が押し入り、ライフル銃を発射する事件が起きました。</a:t>
            </a:r>
          </a:p>
          <a:p>
            <a:pPr>
              <a:lnSpc>
                <a:spcPct val="130000"/>
              </a:lnSpc>
            </a:pPr>
            <a:endParaRPr lang="ja-JP" altLang="en-US" sz="800" spc="150" dirty="0"/>
          </a:p>
          <a:p>
            <a:pPr>
              <a:lnSpc>
                <a:spcPct val="130000"/>
              </a:lnSpc>
            </a:pPr>
            <a:r>
              <a:rPr lang="ja-JP" altLang="en-US" sz="1200" spc="150" dirty="0"/>
              <a:t>この男は「ピザ店内で人身売買と児童買春が行われている」というネットの投稿を見て、捕まっている子供達を救う為にやったと供述したのですが、ネットに書かれていた内容はすべてニセ情報でした。</a:t>
            </a:r>
          </a:p>
          <a:p>
            <a:pPr>
              <a:lnSpc>
                <a:spcPct val="130000"/>
              </a:lnSpc>
            </a:pPr>
            <a:endParaRPr lang="ja-JP" altLang="en-US" sz="800" spc="150" dirty="0"/>
          </a:p>
          <a:p>
            <a:pPr>
              <a:lnSpc>
                <a:spcPct val="130000"/>
              </a:lnSpc>
            </a:pPr>
            <a:r>
              <a:rPr lang="ja-JP" altLang="en-US" sz="1200" spc="150" dirty="0"/>
              <a:t>当時は大統領選挙の真っ最中で、ある共和党の支持者が「民主党議員とその支持者が、ピザ店内で犯罪行為を行っている」というデマを流して、それが広まってしまったのです。</a:t>
            </a:r>
          </a:p>
          <a:p>
            <a:pPr>
              <a:lnSpc>
                <a:spcPct val="130000"/>
              </a:lnSpc>
            </a:pPr>
            <a:endParaRPr lang="ja-JP" altLang="en-US" sz="800" spc="150" dirty="0"/>
          </a:p>
          <a:p>
            <a:pPr>
              <a:lnSpc>
                <a:spcPct val="130000"/>
              </a:lnSpc>
            </a:pPr>
            <a:r>
              <a:rPr lang="ja-JP" altLang="en-US" sz="1200" spc="150" dirty="0"/>
              <a:t>つまりネットに載っていたのは根拠のないでたらめ。それを信じ込み、何の罪もないお店をライフルで襲ったという、とんでもない事件だったのです。</a:t>
            </a:r>
            <a:endParaRPr lang="en-US" altLang="ja-JP" sz="1200" spc="150" dirty="0"/>
          </a:p>
          <a:p>
            <a:pPr>
              <a:lnSpc>
                <a:spcPct val="130000"/>
              </a:lnSpc>
            </a:pPr>
            <a:endParaRPr lang="en-US" altLang="ja-JP" sz="800" spc="150" dirty="0"/>
          </a:p>
          <a:p>
            <a:pPr>
              <a:lnSpc>
                <a:spcPct val="130000"/>
              </a:lnSpc>
            </a:pPr>
            <a:r>
              <a:rPr lang="ja-JP" altLang="en-US" sz="1200" spc="150" dirty="0"/>
              <a:t>のちに「ピザゲート」と呼ばれるこの事件。アメリカでは未だにこのニセ情報を信じている人がいます。これは「民主党議員の評判を下げたい」という狙いによって意図的に作られたウソと言えるので、正に「ニセ情報」といえるでしょう。</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8</a:t>
            </a:fld>
            <a:endParaRPr kumimoji="1" lang="ja-JP" altLang="en-US"/>
          </a:p>
        </p:txBody>
      </p:sp>
    </p:spTree>
    <p:extLst>
      <p:ext uri="{BB962C8B-B14F-4D97-AF65-F5344CB8AC3E}">
        <p14:creationId xmlns:p14="http://schemas.microsoft.com/office/powerpoint/2010/main" val="76084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左側の「ニセ情報」は意図的にわざと作られたウソでした。では右側の「誤情報」、これはどんなものでしょうか？</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9</a:t>
            </a:fld>
            <a:endParaRPr kumimoji="1" lang="ja-JP" altLang="en-US"/>
          </a:p>
        </p:txBody>
      </p:sp>
    </p:spTree>
    <p:extLst>
      <p:ext uri="{BB962C8B-B14F-4D97-AF65-F5344CB8AC3E}">
        <p14:creationId xmlns:p14="http://schemas.microsoft.com/office/powerpoint/2010/main" val="1132773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11410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847139"/>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554027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090820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3231427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2521122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73073"/>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0131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46749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2538508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126245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363830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125734"/>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372294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937828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465811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3314131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48138"/>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Tree>
    <p:extLst>
      <p:ext uri="{BB962C8B-B14F-4D97-AF65-F5344CB8AC3E}">
        <p14:creationId xmlns:p14="http://schemas.microsoft.com/office/powerpoint/2010/main" val="134583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9721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39428"/>
      </p:ext>
    </p:extLst>
  </p:cSld>
  <p:clrMapOvr>
    <a:masterClrMapping/>
  </p:clrMapOvr>
  <p:extLst>
    <p:ext uri="{DCECCB84-F9BA-43D5-87BE-67443E8EF086}">
      <p15:sldGuideLst xmlns:p15="http://schemas.microsoft.com/office/powerpoint/2012/main">
        <p15:guide id="2" pos="635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64856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64789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4024634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11220373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884869860"/>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1" r:id="rId3"/>
    <p:sldLayoutId id="2147483662" r:id="rId4"/>
    <p:sldLayoutId id="2147483670"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pos="702" userDrawn="1">
          <p15:clr>
            <a:srgbClr val="F26B43"/>
          </p15:clr>
        </p15:guide>
        <p15:guide id="4" pos="10818" userDrawn="1">
          <p15:clr>
            <a:srgbClr val="F26B43"/>
          </p15:clr>
        </p15:guide>
        <p15:guide id="5" orient="horz" pos="450" userDrawn="1">
          <p15:clr>
            <a:srgbClr val="F26B43"/>
          </p15:clr>
        </p15:guide>
        <p15:guide id="6" orient="horz" pos="60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740436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6643547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3733743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457442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42.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5.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image" Target="../media/image26.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sv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67.sv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67.sv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83.sv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3.sv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3.sv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0.xml"/><Relationship Id="rId5" Type="http://schemas.openxmlformats.org/officeDocument/2006/relationships/chart" Target="../charts/chart1.xml"/><Relationship Id="rId4" Type="http://schemas.openxmlformats.org/officeDocument/2006/relationships/image" Target="../media/image92.sv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92.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95.svg"/><Relationship Id="rId5" Type="http://schemas.openxmlformats.org/officeDocument/2006/relationships/image" Target="../media/image19.png"/><Relationship Id="rId4" Type="http://schemas.openxmlformats.org/officeDocument/2006/relationships/image" Target="../media/image92.sv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2.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99.sv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0.svg"/></Relationships>
</file>

<file path=ppt/slides/_rels/slide5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100.png"/><Relationship Id="rId7"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hyperlink" Target="https://www.who.int/emergencies/diseases/novel-coronavirus-2019/advice-for-public/myth-busters"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108.png"/><Relationship Id="rId7" Type="http://schemas.openxmlformats.org/officeDocument/2006/relationships/image" Target="../media/image111.png"/><Relationship Id="rId12" Type="http://schemas.openxmlformats.org/officeDocument/2006/relationships/image" Target="../media/image9.png"/><Relationship Id="rId17" Type="http://schemas.openxmlformats.org/officeDocument/2006/relationships/image" Target="../media/image15.png"/><Relationship Id="rId2" Type="http://schemas.openxmlformats.org/officeDocument/2006/relationships/notesSlide" Target="../notesSlides/notesSlide66.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10.svg"/><Relationship Id="rId11" Type="http://schemas.openxmlformats.org/officeDocument/2006/relationships/image" Target="../media/image8.svg"/><Relationship Id="rId5" Type="http://schemas.openxmlformats.org/officeDocument/2006/relationships/image" Target="../media/image109.png"/><Relationship Id="rId1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sv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3000"/>
          </a:schemeClr>
        </a:solidFill>
        <a:effectLst/>
      </p:bgPr>
    </p:bg>
    <p:spTree>
      <p:nvGrpSpPr>
        <p:cNvPr id="1" name=""/>
        <p:cNvGrpSpPr/>
        <p:nvPr/>
      </p:nvGrpSpPr>
      <p:grpSpPr>
        <a:xfrm>
          <a:off x="0" y="0"/>
          <a:ext cx="0" cy="0"/>
          <a:chOff x="0" y="0"/>
          <a:chExt cx="0" cy="0"/>
        </a:xfrm>
      </p:grpSpPr>
      <p:pic>
        <p:nvPicPr>
          <p:cNvPr id="200" name="図 199">
            <a:extLst>
              <a:ext uri="{FF2B5EF4-FFF2-40B4-BE49-F238E27FC236}">
                <a16:creationId xmlns:a16="http://schemas.microsoft.com/office/drawing/2014/main" id="{36B6D058-658F-4C1F-B915-135D3CAF6307}"/>
              </a:ext>
            </a:extLst>
          </p:cNvPr>
          <p:cNvPicPr>
            <a:picLocks noChangeAspect="1"/>
          </p:cNvPicPr>
          <p:nvPr/>
        </p:nvPicPr>
        <p:blipFill rotWithShape="1">
          <a:blip r:embed="rId3" cstate="hqprint">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t="-1" b="54335"/>
          <a:stretch/>
        </p:blipFill>
        <p:spPr>
          <a:xfrm flipH="1" flipV="1">
            <a:off x="0" y="0"/>
            <a:ext cx="18288000" cy="10320202"/>
          </a:xfrm>
          <a:prstGeom prst="rect">
            <a:avLst/>
          </a:prstGeom>
        </p:spPr>
      </p:pic>
      <p:grpSp>
        <p:nvGrpSpPr>
          <p:cNvPr id="221" name="グループ化 220">
            <a:extLst>
              <a:ext uri="{FF2B5EF4-FFF2-40B4-BE49-F238E27FC236}">
                <a16:creationId xmlns:a16="http://schemas.microsoft.com/office/drawing/2014/main" id="{B034FFB7-DC92-4E7F-A701-7DBFD63C0E14}"/>
              </a:ext>
            </a:extLst>
          </p:cNvPr>
          <p:cNvGrpSpPr/>
          <p:nvPr/>
        </p:nvGrpSpPr>
        <p:grpSpPr>
          <a:xfrm rot="7073248">
            <a:off x="15706834" y="3054636"/>
            <a:ext cx="3151541" cy="3093523"/>
            <a:chOff x="397674" y="-1047444"/>
            <a:chExt cx="4617454" cy="4532453"/>
          </a:xfrm>
        </p:grpSpPr>
        <p:sp>
          <p:nvSpPr>
            <p:cNvPr id="222" name="フリーフォーム: 図形 221">
              <a:extLst>
                <a:ext uri="{FF2B5EF4-FFF2-40B4-BE49-F238E27FC236}">
                  <a16:creationId xmlns:a16="http://schemas.microsoft.com/office/drawing/2014/main" id="{9D1123B0-B199-42E7-BF52-595D3C6FCC5F}"/>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23" name="フリーフォーム: 図形 222">
              <a:extLst>
                <a:ext uri="{FF2B5EF4-FFF2-40B4-BE49-F238E27FC236}">
                  <a16:creationId xmlns:a16="http://schemas.microsoft.com/office/drawing/2014/main" id="{EB9663DA-F4E9-4A43-84C2-76EA9C0C5DBC}"/>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srcRect/>
              <a:stretch>
                <a:fillRect l="3982" t="8581" r="24413" b="-4012"/>
              </a:stretch>
            </a:blipFill>
            <a:ln w="9525" cap="flat">
              <a:noFill/>
              <a:prstDash val="solid"/>
              <a:miter/>
            </a:ln>
            <a:effectLst/>
          </p:spPr>
          <p:txBody>
            <a:bodyPr rtlCol="0" anchor="ctr"/>
            <a:lstStyle/>
            <a:p>
              <a:endParaRPr lang="ja-JP" altLang="en-US"/>
            </a:p>
          </p:txBody>
        </p:sp>
      </p:grpSp>
      <p:grpSp>
        <p:nvGrpSpPr>
          <p:cNvPr id="179" name="グループ化 178">
            <a:extLst>
              <a:ext uri="{FF2B5EF4-FFF2-40B4-BE49-F238E27FC236}">
                <a16:creationId xmlns:a16="http://schemas.microsoft.com/office/drawing/2014/main" id="{7DCEE1AC-C331-424D-8687-0FA705A45B9B}"/>
              </a:ext>
            </a:extLst>
          </p:cNvPr>
          <p:cNvGrpSpPr/>
          <p:nvPr/>
        </p:nvGrpSpPr>
        <p:grpSpPr>
          <a:xfrm>
            <a:off x="2752572" y="826670"/>
            <a:ext cx="13399973" cy="9551898"/>
            <a:chOff x="2752572" y="826670"/>
            <a:chExt cx="13399973" cy="9551898"/>
          </a:xfrm>
        </p:grpSpPr>
        <p:grpSp>
          <p:nvGrpSpPr>
            <p:cNvPr id="180" name="グループ化 179">
              <a:extLst>
                <a:ext uri="{FF2B5EF4-FFF2-40B4-BE49-F238E27FC236}">
                  <a16:creationId xmlns:a16="http://schemas.microsoft.com/office/drawing/2014/main" id="{3AC78EE0-7FC9-4742-A945-A83404F7C8B0}"/>
                </a:ext>
              </a:extLst>
            </p:cNvPr>
            <p:cNvGrpSpPr/>
            <p:nvPr/>
          </p:nvGrpSpPr>
          <p:grpSpPr>
            <a:xfrm>
              <a:off x="2752572" y="826670"/>
              <a:ext cx="13399973" cy="9458743"/>
              <a:chOff x="2752572" y="826670"/>
              <a:chExt cx="13399973" cy="9458743"/>
            </a:xfrm>
          </p:grpSpPr>
          <p:pic>
            <p:nvPicPr>
              <p:cNvPr id="186" name="グラフィックス 185">
                <a:extLst>
                  <a:ext uri="{FF2B5EF4-FFF2-40B4-BE49-F238E27FC236}">
                    <a16:creationId xmlns:a16="http://schemas.microsoft.com/office/drawing/2014/main" id="{6055FBFC-4DB3-4ED8-BC49-CF3FD4D4008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64284"/>
              <a:stretch/>
            </p:blipFill>
            <p:spPr>
              <a:xfrm>
                <a:off x="2752572" y="826670"/>
                <a:ext cx="13399973" cy="9458743"/>
              </a:xfrm>
              <a:prstGeom prst="rect">
                <a:avLst/>
              </a:prstGeom>
            </p:spPr>
          </p:pic>
          <p:pic>
            <p:nvPicPr>
              <p:cNvPr id="187" name="グラフィックス 186">
                <a:extLst>
                  <a:ext uri="{FF2B5EF4-FFF2-40B4-BE49-F238E27FC236}">
                    <a16:creationId xmlns:a16="http://schemas.microsoft.com/office/drawing/2014/main" id="{9D9E07E3-6DDD-4C4E-B55B-EC9D0D5EAF3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866"/>
              <a:stretch/>
            </p:blipFill>
            <p:spPr>
              <a:xfrm>
                <a:off x="3457931" y="1643220"/>
                <a:ext cx="11372139" cy="8642193"/>
              </a:xfrm>
              <a:prstGeom prst="rect">
                <a:avLst/>
              </a:prstGeom>
            </p:spPr>
          </p:pic>
        </p:grpSp>
        <p:grpSp>
          <p:nvGrpSpPr>
            <p:cNvPr id="181" name="グループ化 180">
              <a:extLst>
                <a:ext uri="{FF2B5EF4-FFF2-40B4-BE49-F238E27FC236}">
                  <a16:creationId xmlns:a16="http://schemas.microsoft.com/office/drawing/2014/main" id="{479D844C-88F0-4C8E-BAC8-088711D3324A}"/>
                </a:ext>
              </a:extLst>
            </p:cNvPr>
            <p:cNvGrpSpPr/>
            <p:nvPr/>
          </p:nvGrpSpPr>
          <p:grpSpPr>
            <a:xfrm>
              <a:off x="2935630" y="1027234"/>
              <a:ext cx="12416740" cy="9351334"/>
              <a:chOff x="2693930" y="1079770"/>
              <a:chExt cx="12815437" cy="9337515"/>
            </a:xfrm>
          </p:grpSpPr>
          <p:sp>
            <p:nvSpPr>
              <p:cNvPr id="182" name="四角形: 上の 2 つの角を丸める 181">
                <a:extLst>
                  <a:ext uri="{FF2B5EF4-FFF2-40B4-BE49-F238E27FC236}">
                    <a16:creationId xmlns:a16="http://schemas.microsoft.com/office/drawing/2014/main" id="{4929D3BC-B3C3-4887-8DB6-B01DB439D5E8}"/>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83" name="四角形: 上の 2 つの角を丸める 182">
                <a:extLst>
                  <a:ext uri="{FF2B5EF4-FFF2-40B4-BE49-F238E27FC236}">
                    <a16:creationId xmlns:a16="http://schemas.microsoft.com/office/drawing/2014/main" id="{2878A01F-0EB2-4C17-B9E8-D740920FF155}"/>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84" name="グラフィックス 183">
                <a:extLst>
                  <a:ext uri="{FF2B5EF4-FFF2-40B4-BE49-F238E27FC236}">
                    <a16:creationId xmlns:a16="http://schemas.microsoft.com/office/drawing/2014/main" id="{6342B99A-24CB-4D20-B2C7-31C42CA20B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13948" y="1409758"/>
                <a:ext cx="5775403" cy="1243933"/>
              </a:xfrm>
              <a:prstGeom prst="rect">
                <a:avLst/>
              </a:prstGeom>
            </p:spPr>
          </p:pic>
          <p:sp>
            <p:nvSpPr>
              <p:cNvPr id="185" name="四角形: 角を丸くする 184">
                <a:extLst>
                  <a:ext uri="{FF2B5EF4-FFF2-40B4-BE49-F238E27FC236}">
                    <a16:creationId xmlns:a16="http://schemas.microsoft.com/office/drawing/2014/main" id="{3B7C64F4-5E89-44B8-8C0A-E8123BB68290}"/>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pic>
        <p:nvPicPr>
          <p:cNvPr id="152" name="図 151">
            <a:extLst>
              <a:ext uri="{FF2B5EF4-FFF2-40B4-BE49-F238E27FC236}">
                <a16:creationId xmlns:a16="http://schemas.microsoft.com/office/drawing/2014/main" id="{67303D9F-F4A3-48B0-B1C1-19AD97FC10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9900000" flipV="1">
            <a:off x="12503899" y="6483732"/>
            <a:ext cx="6148182" cy="4287266"/>
          </a:xfrm>
          <a:prstGeom prst="rect">
            <a:avLst/>
          </a:prstGeom>
          <a:effectLst>
            <a:outerShdw dist="254000" dir="10800000" algn="tl" rotWithShape="0">
              <a:schemeClr val="bg1">
                <a:alpha val="30000"/>
              </a:schemeClr>
            </a:outerShdw>
          </a:effectLst>
        </p:spPr>
      </p:pic>
      <p:grpSp>
        <p:nvGrpSpPr>
          <p:cNvPr id="166" name="グループ化 165">
            <a:extLst>
              <a:ext uri="{FF2B5EF4-FFF2-40B4-BE49-F238E27FC236}">
                <a16:creationId xmlns:a16="http://schemas.microsoft.com/office/drawing/2014/main" id="{7CC3FE97-8E73-4B95-8466-7DB1339F5F00}"/>
              </a:ext>
            </a:extLst>
          </p:cNvPr>
          <p:cNvGrpSpPr/>
          <p:nvPr/>
        </p:nvGrpSpPr>
        <p:grpSpPr>
          <a:xfrm>
            <a:off x="4255930" y="3151131"/>
            <a:ext cx="9776141" cy="5665851"/>
            <a:chOff x="4255930" y="2228108"/>
            <a:chExt cx="9776141" cy="5665851"/>
          </a:xfrm>
        </p:grpSpPr>
        <p:grpSp>
          <p:nvGrpSpPr>
            <p:cNvPr id="132" name="グループ化 131">
              <a:extLst>
                <a:ext uri="{FF2B5EF4-FFF2-40B4-BE49-F238E27FC236}">
                  <a16:creationId xmlns:a16="http://schemas.microsoft.com/office/drawing/2014/main" id="{DB6DF5CB-1C1E-4D1A-89D5-C2780F5B099F}"/>
                </a:ext>
              </a:extLst>
            </p:cNvPr>
            <p:cNvGrpSpPr/>
            <p:nvPr/>
          </p:nvGrpSpPr>
          <p:grpSpPr>
            <a:xfrm>
              <a:off x="4271564" y="2228108"/>
              <a:ext cx="9744873" cy="1574342"/>
              <a:chOff x="4271564" y="1565735"/>
              <a:chExt cx="9744873" cy="1574342"/>
            </a:xfrm>
          </p:grpSpPr>
          <p:sp>
            <p:nvSpPr>
              <p:cNvPr id="128" name="フリーフォーム: 図形 127">
                <a:extLst>
                  <a:ext uri="{FF2B5EF4-FFF2-40B4-BE49-F238E27FC236}">
                    <a16:creationId xmlns:a16="http://schemas.microsoft.com/office/drawing/2014/main" id="{1BD2BC59-4755-499E-AE25-BC89AD947968}"/>
                  </a:ext>
                </a:extLst>
              </p:cNvPr>
              <p:cNvSpPr/>
              <p:nvPr/>
            </p:nvSpPr>
            <p:spPr>
              <a:xfrm rot="2900886">
                <a:off x="5409496" y="2217036"/>
                <a:ext cx="1098145" cy="747938"/>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129" name="四角形: 角を丸くする 128">
                <a:extLst>
                  <a:ext uri="{FF2B5EF4-FFF2-40B4-BE49-F238E27FC236}">
                    <a16:creationId xmlns:a16="http://schemas.microsoft.com/office/drawing/2014/main" id="{F8A456EA-B903-4E74-87D6-AAA6BE98864A}"/>
                  </a:ext>
                </a:extLst>
              </p:cNvPr>
              <p:cNvSpPr/>
              <p:nvPr/>
            </p:nvSpPr>
            <p:spPr>
              <a:xfrm>
                <a:off x="4271564" y="1565735"/>
                <a:ext cx="9744873" cy="131166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5400" spc="150" dirty="0">
                    <a:solidFill>
                      <a:schemeClr val="bg1"/>
                    </a:solidFill>
                    <a:latin typeface="+mj-ea"/>
                    <a:ea typeface="+mj-ea"/>
                  </a:rPr>
                  <a:t>インターネット</a:t>
                </a:r>
                <a:r>
                  <a:rPr lang="ja-JP" altLang="en-US" sz="4400" spc="150" dirty="0">
                    <a:solidFill>
                      <a:schemeClr val="bg1"/>
                    </a:solidFill>
                    <a:latin typeface="+mj-ea"/>
                    <a:ea typeface="+mj-ea"/>
                  </a:rPr>
                  <a:t>との</a:t>
                </a:r>
                <a:r>
                  <a:rPr lang="ja-JP" altLang="en-US" sz="5400" spc="150" dirty="0">
                    <a:solidFill>
                      <a:schemeClr val="bg1"/>
                    </a:solidFill>
                    <a:latin typeface="+mj-ea"/>
                    <a:ea typeface="+mj-ea"/>
                  </a:rPr>
                  <a:t>向き合い方</a:t>
                </a:r>
                <a:endParaRPr kumimoji="1" lang="ja-JP" altLang="en-US" sz="5400" spc="150" dirty="0">
                  <a:solidFill>
                    <a:schemeClr val="bg1"/>
                  </a:solidFill>
                  <a:latin typeface="+mj-ea"/>
                  <a:ea typeface="+mj-ea"/>
                </a:endParaRPr>
              </a:p>
            </p:txBody>
          </p:sp>
        </p:grpSp>
        <p:grpSp>
          <p:nvGrpSpPr>
            <p:cNvPr id="131" name="グループ化 130">
              <a:extLst>
                <a:ext uri="{FF2B5EF4-FFF2-40B4-BE49-F238E27FC236}">
                  <a16:creationId xmlns:a16="http://schemas.microsoft.com/office/drawing/2014/main" id="{F93EAEF5-1159-402E-93F8-0F4E507DEA73}"/>
                </a:ext>
              </a:extLst>
            </p:cNvPr>
            <p:cNvGrpSpPr/>
            <p:nvPr/>
          </p:nvGrpSpPr>
          <p:grpSpPr>
            <a:xfrm>
              <a:off x="4255930" y="3503531"/>
              <a:ext cx="9776141" cy="2728195"/>
              <a:chOff x="4249882" y="2831097"/>
              <a:chExt cx="9776141" cy="2728195"/>
            </a:xfrm>
          </p:grpSpPr>
          <p:grpSp>
            <p:nvGrpSpPr>
              <p:cNvPr id="101" name="グループ化 100">
                <a:extLst>
                  <a:ext uri="{FF2B5EF4-FFF2-40B4-BE49-F238E27FC236}">
                    <a16:creationId xmlns:a16="http://schemas.microsoft.com/office/drawing/2014/main" id="{4F673E4F-122E-4F55-9D8A-7A1FB9983A45}"/>
                  </a:ext>
                </a:extLst>
              </p:cNvPr>
              <p:cNvGrpSpPr/>
              <p:nvPr/>
            </p:nvGrpSpPr>
            <p:grpSpPr>
              <a:xfrm>
                <a:off x="4332664" y="2895058"/>
                <a:ext cx="9693359" cy="2589820"/>
                <a:chOff x="4295634" y="4371805"/>
                <a:chExt cx="9693359" cy="2589820"/>
              </a:xfrm>
            </p:grpSpPr>
            <p:sp>
              <p:nvSpPr>
                <p:cNvPr id="102" name="テキスト ボックス 101">
                  <a:extLst>
                    <a:ext uri="{FF2B5EF4-FFF2-40B4-BE49-F238E27FC236}">
                      <a16:creationId xmlns:a16="http://schemas.microsoft.com/office/drawing/2014/main" id="{E3F3DC46-698E-489E-8B35-CFC9B7D4D837}"/>
                    </a:ext>
                  </a:extLst>
                </p:cNvPr>
                <p:cNvSpPr txBox="1"/>
                <p:nvPr/>
              </p:nvSpPr>
              <p:spPr>
                <a:xfrm>
                  <a:off x="4377051" y="4371805"/>
                  <a:ext cx="9555501" cy="2547429"/>
                </a:xfrm>
                <a:prstGeom prst="rect">
                  <a:avLst/>
                </a:prstGeom>
                <a:noFill/>
              </p:spPr>
              <p:txBody>
                <a:bodyPr wrap="none" lIns="0" tIns="0" rIns="0" bIns="0" rtlCol="0">
                  <a:spAutoFit/>
                </a:bodyPr>
                <a:lstStyle/>
                <a:p>
                  <a:pPr algn="ctr">
                    <a:lnSpc>
                      <a:spcPct val="130000"/>
                    </a:lnSpc>
                  </a:pPr>
                  <a:r>
                    <a:rPr kumimoji="1" lang="ja-JP" altLang="en-US" sz="13800" b="1" dirty="0">
                      <a:ln w="25400">
                        <a:noFill/>
                      </a:ln>
                      <a:solidFill>
                        <a:schemeClr val="accent3"/>
                      </a:solidFill>
                      <a:latin typeface="+mj-ea"/>
                      <a:ea typeface="+mj-ea"/>
                    </a:rPr>
                    <a:t>ニセ・誤情報</a:t>
                  </a:r>
                  <a:endParaRPr kumimoji="1" lang="en-US" altLang="ja-JP" sz="13800" b="1" dirty="0">
                    <a:ln w="25400">
                      <a:noFill/>
                    </a:ln>
                    <a:solidFill>
                      <a:schemeClr val="accent3"/>
                    </a:solidFill>
                    <a:latin typeface="+mj-ea"/>
                    <a:ea typeface="+mj-ea"/>
                  </a:endParaRPr>
                </a:p>
              </p:txBody>
            </p:sp>
            <p:sp>
              <p:nvSpPr>
                <p:cNvPr id="103" name="テキスト ボックス 102">
                  <a:extLst>
                    <a:ext uri="{FF2B5EF4-FFF2-40B4-BE49-F238E27FC236}">
                      <a16:creationId xmlns:a16="http://schemas.microsoft.com/office/drawing/2014/main" id="{8F692355-22B2-408F-BA1F-32F5675173FE}"/>
                    </a:ext>
                  </a:extLst>
                </p:cNvPr>
                <p:cNvSpPr txBox="1"/>
                <p:nvPr/>
              </p:nvSpPr>
              <p:spPr>
                <a:xfrm>
                  <a:off x="4295634" y="4377263"/>
                  <a:ext cx="9693359" cy="2584362"/>
                </a:xfrm>
                <a:prstGeom prst="rect">
                  <a:avLst/>
                </a:prstGeom>
                <a:noFill/>
              </p:spPr>
              <p:txBody>
                <a:bodyPr wrap="none" lIns="0" tIns="0" rIns="0" bIns="0" rtlCol="0">
                  <a:spAutoFit/>
                </a:bodyPr>
                <a:lstStyle/>
                <a:p>
                  <a:pPr algn="ctr">
                    <a:lnSpc>
                      <a:spcPct val="130000"/>
                    </a:lnSpc>
                  </a:pPr>
                  <a:r>
                    <a:rPr kumimoji="1" lang="ja-JP" altLang="en-US" sz="13800" dirty="0">
                      <a:ln w="34925" cap="rnd">
                        <a:solidFill>
                          <a:srgbClr val="233B53"/>
                        </a:solidFill>
                        <a:prstDash val="solid"/>
                      </a:ln>
                      <a:solidFill>
                        <a:schemeClr val="bg1"/>
                      </a:solidFill>
                      <a:latin typeface="+mj-ea"/>
                      <a:ea typeface="+mj-ea"/>
                    </a:rPr>
                    <a:t>ニセ・誤情報</a:t>
                  </a:r>
                  <a:endParaRPr kumimoji="1" lang="en-US" altLang="ja-JP" sz="13800" dirty="0">
                    <a:ln w="34925" cap="rnd">
                      <a:solidFill>
                        <a:srgbClr val="233B53"/>
                      </a:solidFill>
                      <a:prstDash val="solid"/>
                    </a:ln>
                    <a:solidFill>
                      <a:schemeClr val="bg1"/>
                    </a:solidFill>
                    <a:latin typeface="+mj-ea"/>
                    <a:ea typeface="+mj-ea"/>
                  </a:endParaRPr>
                </a:p>
              </p:txBody>
            </p:sp>
          </p:grpSp>
          <p:grpSp>
            <p:nvGrpSpPr>
              <p:cNvPr id="104" name="グループ化 103">
                <a:extLst>
                  <a:ext uri="{FF2B5EF4-FFF2-40B4-BE49-F238E27FC236}">
                    <a16:creationId xmlns:a16="http://schemas.microsoft.com/office/drawing/2014/main" id="{1887B206-FAC8-4B25-A81E-71053A28AFC7}"/>
                  </a:ext>
                </a:extLst>
              </p:cNvPr>
              <p:cNvGrpSpPr/>
              <p:nvPr/>
            </p:nvGrpSpPr>
            <p:grpSpPr>
              <a:xfrm>
                <a:off x="4419517" y="5374092"/>
                <a:ext cx="9448966" cy="185200"/>
                <a:chOff x="4419518" y="6913010"/>
                <a:chExt cx="9448966" cy="185200"/>
              </a:xfrm>
            </p:grpSpPr>
            <p:sp>
              <p:nvSpPr>
                <p:cNvPr id="105" name="グラフィックス 242">
                  <a:extLst>
                    <a:ext uri="{FF2B5EF4-FFF2-40B4-BE49-F238E27FC236}">
                      <a16:creationId xmlns:a16="http://schemas.microsoft.com/office/drawing/2014/main" id="{2E9344B4-A862-4309-B777-6798DC8F6B36}"/>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6" name="グラフィックス 103">
                  <a:extLst>
                    <a:ext uri="{FF2B5EF4-FFF2-40B4-BE49-F238E27FC236}">
                      <a16:creationId xmlns:a16="http://schemas.microsoft.com/office/drawing/2014/main" id="{591AAA03-72AB-4D79-BC94-A1757D5F3D94}"/>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7" name="グラフィックス 104">
                  <a:extLst>
                    <a:ext uri="{FF2B5EF4-FFF2-40B4-BE49-F238E27FC236}">
                      <a16:creationId xmlns:a16="http://schemas.microsoft.com/office/drawing/2014/main" id="{558A9BE5-07EB-4F3F-8775-A38526D08AB4}"/>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8" name="グラフィックス 242">
                  <a:extLst>
                    <a:ext uri="{FF2B5EF4-FFF2-40B4-BE49-F238E27FC236}">
                      <a16:creationId xmlns:a16="http://schemas.microsoft.com/office/drawing/2014/main" id="{22042AF4-31D2-4C4A-817B-81A293C08467}"/>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grpSp>
          <p:grpSp>
            <p:nvGrpSpPr>
              <p:cNvPr id="109" name="グループ化 108">
                <a:extLst>
                  <a:ext uri="{FF2B5EF4-FFF2-40B4-BE49-F238E27FC236}">
                    <a16:creationId xmlns:a16="http://schemas.microsoft.com/office/drawing/2014/main" id="{A9E0E540-F654-4C07-970F-026D224DCF50}"/>
                  </a:ext>
                </a:extLst>
              </p:cNvPr>
              <p:cNvGrpSpPr/>
              <p:nvPr/>
            </p:nvGrpSpPr>
            <p:grpSpPr>
              <a:xfrm>
                <a:off x="4249882" y="2831097"/>
                <a:ext cx="9693359" cy="2589820"/>
                <a:chOff x="4295634" y="4371805"/>
                <a:chExt cx="9693359" cy="2589820"/>
              </a:xfrm>
            </p:grpSpPr>
            <p:sp>
              <p:nvSpPr>
                <p:cNvPr id="110" name="テキスト ボックス 109">
                  <a:extLst>
                    <a:ext uri="{FF2B5EF4-FFF2-40B4-BE49-F238E27FC236}">
                      <a16:creationId xmlns:a16="http://schemas.microsoft.com/office/drawing/2014/main" id="{A009912B-2BAA-476F-8630-99895F15C1DE}"/>
                    </a:ext>
                  </a:extLst>
                </p:cNvPr>
                <p:cNvSpPr txBox="1"/>
                <p:nvPr/>
              </p:nvSpPr>
              <p:spPr>
                <a:xfrm>
                  <a:off x="4377051" y="4371805"/>
                  <a:ext cx="9555501" cy="2547429"/>
                </a:xfrm>
                <a:prstGeom prst="rect">
                  <a:avLst/>
                </a:prstGeom>
                <a:noFill/>
              </p:spPr>
              <p:txBody>
                <a:bodyPr wrap="none" lIns="0" tIns="0" rIns="0" bIns="0" rtlCol="0">
                  <a:spAutoFit/>
                </a:bodyPr>
                <a:lstStyle/>
                <a:p>
                  <a:pPr algn="ctr">
                    <a:lnSpc>
                      <a:spcPct val="130000"/>
                    </a:lnSpc>
                  </a:pPr>
                  <a:r>
                    <a:rPr kumimoji="1" lang="ja-JP" altLang="en-US" sz="13800" b="1" dirty="0">
                      <a:ln w="25400">
                        <a:noFill/>
                      </a:ln>
                      <a:solidFill>
                        <a:schemeClr val="accent3"/>
                      </a:solidFill>
                      <a:latin typeface="+mj-ea"/>
                      <a:ea typeface="+mj-ea"/>
                    </a:rPr>
                    <a:t>ニセ・誤情報</a:t>
                  </a:r>
                  <a:endParaRPr kumimoji="1" lang="en-US" altLang="ja-JP" sz="13800" b="1" dirty="0">
                    <a:ln w="25400">
                      <a:noFill/>
                    </a:ln>
                    <a:solidFill>
                      <a:schemeClr val="accent3"/>
                    </a:solidFill>
                    <a:latin typeface="+mj-ea"/>
                    <a:ea typeface="+mj-ea"/>
                  </a:endParaRPr>
                </a:p>
              </p:txBody>
            </p:sp>
            <p:sp>
              <p:nvSpPr>
                <p:cNvPr id="111" name="テキスト ボックス 110">
                  <a:extLst>
                    <a:ext uri="{FF2B5EF4-FFF2-40B4-BE49-F238E27FC236}">
                      <a16:creationId xmlns:a16="http://schemas.microsoft.com/office/drawing/2014/main" id="{0D0E3457-1CA7-4C65-8C65-A45194936D83}"/>
                    </a:ext>
                  </a:extLst>
                </p:cNvPr>
                <p:cNvSpPr txBox="1"/>
                <p:nvPr/>
              </p:nvSpPr>
              <p:spPr>
                <a:xfrm>
                  <a:off x="4295634" y="4377263"/>
                  <a:ext cx="9693359" cy="2584362"/>
                </a:xfrm>
                <a:prstGeom prst="rect">
                  <a:avLst/>
                </a:prstGeom>
                <a:noFill/>
              </p:spPr>
              <p:txBody>
                <a:bodyPr wrap="none" lIns="0" tIns="0" rIns="0" bIns="0" rtlCol="0">
                  <a:spAutoFit/>
                </a:bodyPr>
                <a:lstStyle/>
                <a:p>
                  <a:pPr algn="ctr">
                    <a:lnSpc>
                      <a:spcPct val="130000"/>
                    </a:lnSpc>
                  </a:pPr>
                  <a:r>
                    <a:rPr kumimoji="1" lang="ja-JP" altLang="en-US" sz="13800" dirty="0">
                      <a:ln w="34925" cap="rnd">
                        <a:solidFill>
                          <a:srgbClr val="233B53"/>
                        </a:solidFill>
                        <a:prstDash val="solid"/>
                      </a:ln>
                      <a:noFill/>
                      <a:latin typeface="+mj-ea"/>
                      <a:ea typeface="+mj-ea"/>
                    </a:rPr>
                    <a:t>ニセ・誤情報</a:t>
                  </a:r>
                  <a:endParaRPr kumimoji="1" lang="en-US" altLang="ja-JP" sz="13800" dirty="0">
                    <a:ln w="34925" cap="rnd">
                      <a:solidFill>
                        <a:srgbClr val="233B53"/>
                      </a:solidFill>
                      <a:prstDash val="solid"/>
                    </a:ln>
                    <a:noFill/>
                    <a:latin typeface="+mj-ea"/>
                    <a:ea typeface="+mj-ea"/>
                  </a:endParaRPr>
                </a:p>
              </p:txBody>
            </p:sp>
          </p:grpSp>
        </p:grpSp>
        <p:sp>
          <p:nvSpPr>
            <p:cNvPr id="134" name="テキスト ボックス 133">
              <a:extLst>
                <a:ext uri="{FF2B5EF4-FFF2-40B4-BE49-F238E27FC236}">
                  <a16:creationId xmlns:a16="http://schemas.microsoft.com/office/drawing/2014/main" id="{65049EFE-9E21-4A8C-9EC3-CC26B55BC789}"/>
                </a:ext>
              </a:extLst>
            </p:cNvPr>
            <p:cNvSpPr txBox="1"/>
            <p:nvPr/>
          </p:nvSpPr>
          <p:spPr>
            <a:xfrm>
              <a:off x="4710919" y="6417144"/>
              <a:ext cx="8927124" cy="147681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1500" normalizeH="0" noProof="0" dirty="0">
                  <a:ln w="0">
                    <a:noFill/>
                  </a:ln>
                  <a:solidFill>
                    <a:srgbClr val="0D2E69"/>
                  </a:solidFill>
                  <a:effectLst/>
                  <a:uLnTx/>
                  <a:uFillTx/>
                  <a:latin typeface="+mj-ea"/>
                  <a:ea typeface="+mj-ea"/>
                  <a:cs typeface="+mn-cs"/>
                </a:rPr>
                <a:t>に</a:t>
              </a:r>
              <a:r>
                <a:rPr kumimoji="1" lang="ja-JP" altLang="en-US" sz="8000" b="1" i="0" u="none" strike="noStrike" kern="1200" cap="none" spc="600" normalizeH="0" noProof="0" dirty="0">
                  <a:ln w="0">
                    <a:noFill/>
                  </a:ln>
                  <a:solidFill>
                    <a:srgbClr val="45A4CF"/>
                  </a:solidFill>
                  <a:effectLst/>
                  <a:uLnTx/>
                  <a:uFillTx/>
                  <a:latin typeface="+mj-ea"/>
                  <a:ea typeface="+mj-ea"/>
                  <a:cs typeface="+mn-cs"/>
                </a:rPr>
                <a:t>騙されない</a:t>
              </a:r>
              <a:r>
                <a:rPr kumimoji="1" lang="ja-JP" altLang="en-US" sz="6600" b="1" i="0" u="none" strike="noStrike" kern="1200" cap="none" spc="600" normalizeH="0" noProof="0" dirty="0">
                  <a:ln w="0">
                    <a:noFill/>
                  </a:ln>
                  <a:solidFill>
                    <a:srgbClr val="0D2E69"/>
                  </a:solidFill>
                  <a:effectLst/>
                  <a:uLnTx/>
                  <a:uFillTx/>
                  <a:latin typeface="+mj-ea"/>
                  <a:ea typeface="+mj-ea"/>
                  <a:cs typeface="+mn-cs"/>
                </a:rPr>
                <a:t>ため</a:t>
              </a:r>
              <a:r>
                <a:rPr kumimoji="1" lang="ja-JP" altLang="en-US" sz="6600" b="1" i="0" u="none" strike="noStrike" kern="1200" cap="none" spc="1500" normalizeH="0" noProof="0" dirty="0">
                  <a:ln w="0">
                    <a:noFill/>
                  </a:ln>
                  <a:solidFill>
                    <a:srgbClr val="0D2E69"/>
                  </a:solidFill>
                  <a:effectLst/>
                  <a:uLnTx/>
                  <a:uFillTx/>
                  <a:latin typeface="+mj-ea"/>
                  <a:ea typeface="+mj-ea"/>
                  <a:cs typeface="+mn-cs"/>
                </a:rPr>
                <a:t>に</a:t>
              </a:r>
              <a:endParaRPr kumimoji="1" lang="ja-JP" altLang="en-US" sz="9600" b="1" i="0" u="none" strike="noStrike" kern="1200" cap="none" spc="600" normalizeH="0" noProof="0" dirty="0">
                <a:ln w="0">
                  <a:noFill/>
                </a:ln>
                <a:solidFill>
                  <a:srgbClr val="0D2E69"/>
                </a:solidFill>
                <a:effectLst/>
                <a:uLnTx/>
                <a:uFillTx/>
                <a:latin typeface="+mj-ea"/>
                <a:ea typeface="+mj-ea"/>
                <a:cs typeface="+mn-cs"/>
              </a:endParaRPr>
            </a:p>
          </p:txBody>
        </p:sp>
      </p:grpSp>
      <p:pic>
        <p:nvPicPr>
          <p:cNvPr id="156" name="図 155">
            <a:extLst>
              <a:ext uri="{FF2B5EF4-FFF2-40B4-BE49-F238E27FC236}">
                <a16:creationId xmlns:a16="http://schemas.microsoft.com/office/drawing/2014/main" id="{143B47BA-D648-4D7C-A3A8-2C0D384CB3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1616253" flipV="1">
            <a:off x="-572760" y="6570711"/>
            <a:ext cx="6947767" cy="4509955"/>
          </a:xfrm>
          <a:prstGeom prst="rect">
            <a:avLst/>
          </a:prstGeom>
          <a:effectLst>
            <a:outerShdw dist="254000" algn="tl" rotWithShape="0">
              <a:schemeClr val="bg1">
                <a:alpha val="30000"/>
              </a:schemeClr>
            </a:outerShdw>
          </a:effectLst>
        </p:spPr>
      </p:pic>
      <p:grpSp>
        <p:nvGrpSpPr>
          <p:cNvPr id="194" name="グループ化 193">
            <a:extLst>
              <a:ext uri="{FF2B5EF4-FFF2-40B4-BE49-F238E27FC236}">
                <a16:creationId xmlns:a16="http://schemas.microsoft.com/office/drawing/2014/main" id="{F18F5C76-49C8-4D7E-B767-54E3D02E510F}"/>
              </a:ext>
            </a:extLst>
          </p:cNvPr>
          <p:cNvGrpSpPr/>
          <p:nvPr/>
        </p:nvGrpSpPr>
        <p:grpSpPr>
          <a:xfrm>
            <a:off x="397674" y="-1047444"/>
            <a:ext cx="4617446" cy="4532454"/>
            <a:chOff x="397674" y="-1047444"/>
            <a:chExt cx="4617446" cy="4532454"/>
          </a:xfrm>
        </p:grpSpPr>
        <p:sp>
          <p:nvSpPr>
            <p:cNvPr id="195" name="フリーフォーム: 図形 194">
              <a:extLst>
                <a:ext uri="{FF2B5EF4-FFF2-40B4-BE49-F238E27FC236}">
                  <a16:creationId xmlns:a16="http://schemas.microsoft.com/office/drawing/2014/main" id="{C05501B8-F33C-4200-8382-4A23D5A1BCA4}"/>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96" name="フリーフォーム: 図形 195">
              <a:extLst>
                <a:ext uri="{FF2B5EF4-FFF2-40B4-BE49-F238E27FC236}">
                  <a16:creationId xmlns:a16="http://schemas.microsoft.com/office/drawing/2014/main" id="{26C87478-1BE7-469D-B1AE-FEF1C04CE997}"/>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a:srcRect/>
              <a:stretch>
                <a:fillRect l="4975" t="16990" r="5511" b="-6237"/>
              </a:stretch>
            </a:blipFill>
            <a:ln w="9525" cap="flat">
              <a:noFill/>
              <a:prstDash val="solid"/>
              <a:miter/>
            </a:ln>
            <a:effectLst/>
          </p:spPr>
          <p:txBody>
            <a:bodyPr rtlCol="0" anchor="ctr"/>
            <a:lstStyle/>
            <a:p>
              <a:endParaRPr lang="ja-JP" altLang="en-US"/>
            </a:p>
          </p:txBody>
        </p:sp>
      </p:grpSp>
      <p:grpSp>
        <p:nvGrpSpPr>
          <p:cNvPr id="215" name="グループ化 214">
            <a:extLst>
              <a:ext uri="{FF2B5EF4-FFF2-40B4-BE49-F238E27FC236}">
                <a16:creationId xmlns:a16="http://schemas.microsoft.com/office/drawing/2014/main" id="{9DDC0F86-3C48-4E36-9D97-EE77D656E5FC}"/>
              </a:ext>
            </a:extLst>
          </p:cNvPr>
          <p:cNvGrpSpPr/>
          <p:nvPr/>
        </p:nvGrpSpPr>
        <p:grpSpPr>
          <a:xfrm rot="17481978">
            <a:off x="-325937" y="3635222"/>
            <a:ext cx="2914136" cy="2860501"/>
            <a:chOff x="397674" y="-1047444"/>
            <a:chExt cx="4617446" cy="4532458"/>
          </a:xfrm>
        </p:grpSpPr>
        <p:sp>
          <p:nvSpPr>
            <p:cNvPr id="216" name="フリーフォーム: 図形 215">
              <a:extLst>
                <a:ext uri="{FF2B5EF4-FFF2-40B4-BE49-F238E27FC236}">
                  <a16:creationId xmlns:a16="http://schemas.microsoft.com/office/drawing/2014/main" id="{09C6A704-A47A-4F51-BCDB-A6864A7BB4A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7" name="フリーフォーム: 図形 216">
              <a:extLst>
                <a:ext uri="{FF2B5EF4-FFF2-40B4-BE49-F238E27FC236}">
                  <a16:creationId xmlns:a16="http://schemas.microsoft.com/office/drawing/2014/main" id="{9B4ACFA9-E693-4221-AC0D-9E9E5B4D27FE}"/>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a:srcRect/>
              <a:stretch>
                <a:fillRect l="12517" t="10324" r="-6668" b="-4196"/>
              </a:stretch>
            </a:blipFill>
            <a:ln w="9525" cap="flat">
              <a:noFill/>
              <a:prstDash val="solid"/>
              <a:miter/>
            </a:ln>
            <a:effectLst/>
          </p:spPr>
          <p:txBody>
            <a:bodyPr rtlCol="0" anchor="ctr"/>
            <a:lstStyle/>
            <a:p>
              <a:endParaRPr lang="ja-JP" altLang="en-US"/>
            </a:p>
          </p:txBody>
        </p:sp>
      </p:grpSp>
      <p:grpSp>
        <p:nvGrpSpPr>
          <p:cNvPr id="210" name="グループ化 209">
            <a:extLst>
              <a:ext uri="{FF2B5EF4-FFF2-40B4-BE49-F238E27FC236}">
                <a16:creationId xmlns:a16="http://schemas.microsoft.com/office/drawing/2014/main" id="{41042222-0CAE-4741-9CBB-9130EAFFEB8F}"/>
              </a:ext>
            </a:extLst>
          </p:cNvPr>
          <p:cNvGrpSpPr/>
          <p:nvPr/>
        </p:nvGrpSpPr>
        <p:grpSpPr>
          <a:xfrm rot="4482337">
            <a:off x="13092284" y="-669108"/>
            <a:ext cx="4161798" cy="4599189"/>
            <a:chOff x="397674" y="-1047444"/>
            <a:chExt cx="4617449" cy="4532454"/>
          </a:xfrm>
        </p:grpSpPr>
        <p:sp>
          <p:nvSpPr>
            <p:cNvPr id="211" name="フリーフォーム: 図形 210">
              <a:extLst>
                <a:ext uri="{FF2B5EF4-FFF2-40B4-BE49-F238E27FC236}">
                  <a16:creationId xmlns:a16="http://schemas.microsoft.com/office/drawing/2014/main" id="{FF14BED5-B20B-4864-AFDC-DDBA4A39972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2" name="フリーフォーム: 図形 211">
              <a:extLst>
                <a:ext uri="{FF2B5EF4-FFF2-40B4-BE49-F238E27FC236}">
                  <a16:creationId xmlns:a16="http://schemas.microsoft.com/office/drawing/2014/main" id="{B06AF8EF-0077-494D-9F15-149BE3F5097A}"/>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a:srcRect/>
              <a:stretch>
                <a:fillRect l="3438" t="17748" r="-6428" b="270"/>
              </a:stretch>
            </a:blipFill>
            <a:ln w="9525" cap="flat">
              <a:noFill/>
              <a:prstDash val="solid"/>
              <a:miter/>
            </a:ln>
            <a:effectLst/>
          </p:spPr>
          <p:txBody>
            <a:bodyPr rtlCol="0" anchor="ctr"/>
            <a:lstStyle/>
            <a:p>
              <a:endParaRPr lang="ja-JP" altLang="en-US"/>
            </a:p>
          </p:txBody>
        </p:sp>
      </p:grpSp>
      <p:grpSp>
        <p:nvGrpSpPr>
          <p:cNvPr id="50" name="グループ化 49">
            <a:extLst>
              <a:ext uri="{FF2B5EF4-FFF2-40B4-BE49-F238E27FC236}">
                <a16:creationId xmlns:a16="http://schemas.microsoft.com/office/drawing/2014/main" id="{45AF72C0-5C4E-4B0B-A60A-B18892B1FC53}"/>
              </a:ext>
            </a:extLst>
          </p:cNvPr>
          <p:cNvGrpSpPr/>
          <p:nvPr/>
        </p:nvGrpSpPr>
        <p:grpSpPr>
          <a:xfrm rot="578857">
            <a:off x="16241871" y="6595512"/>
            <a:ext cx="1090277" cy="1441534"/>
            <a:chOff x="15444502" y="6019416"/>
            <a:chExt cx="809511" cy="1070313"/>
          </a:xfrm>
          <a:solidFill>
            <a:schemeClr val="bg1"/>
          </a:solidFill>
        </p:grpSpPr>
        <p:sp>
          <p:nvSpPr>
            <p:cNvPr id="51" name="グラフィックス 58">
              <a:extLst>
                <a:ext uri="{FF2B5EF4-FFF2-40B4-BE49-F238E27FC236}">
                  <a16:creationId xmlns:a16="http://schemas.microsoft.com/office/drawing/2014/main" id="{ED37A583-0020-4174-BB89-65D3403830E8}"/>
                </a:ext>
              </a:extLst>
            </p:cNvPr>
            <p:cNvSpPr/>
            <p:nvPr/>
          </p:nvSpPr>
          <p:spPr>
            <a:xfrm rot="349462">
              <a:off x="15444502" y="6019416"/>
              <a:ext cx="516720" cy="854586"/>
            </a:xfrm>
            <a:custGeom>
              <a:avLst/>
              <a:gdLst>
                <a:gd name="connsiteX0" fmla="*/ 300849 w 516720"/>
                <a:gd name="connsiteY0" fmla="*/ 577064 h 854586"/>
                <a:gd name="connsiteX1" fmla="*/ 249751 w 516720"/>
                <a:gd name="connsiteY1" fmla="*/ 625894 h 854586"/>
                <a:gd name="connsiteX2" fmla="*/ 197852 w 516720"/>
                <a:gd name="connsiteY2" fmla="*/ 582360 h 854586"/>
                <a:gd name="connsiteX3" fmla="*/ 197719 w 516720"/>
                <a:gd name="connsiteY3" fmla="*/ 575997 h 854586"/>
                <a:gd name="connsiteX4" fmla="*/ 197719 w 516720"/>
                <a:gd name="connsiteY4" fmla="*/ 552649 h 854586"/>
                <a:gd name="connsiteX5" fmla="*/ 304452 w 516720"/>
                <a:gd name="connsiteY5" fmla="*/ 352525 h 854586"/>
                <a:gd name="connsiteX6" fmla="*/ 389438 w 516720"/>
                <a:gd name="connsiteY6" fmla="*/ 211105 h 854586"/>
                <a:gd name="connsiteX7" fmla="*/ 265094 w 516720"/>
                <a:gd name="connsiteY7" fmla="*/ 101570 h 854586"/>
                <a:gd name="connsiteX8" fmla="*/ 103527 w 516720"/>
                <a:gd name="connsiteY8" fmla="*/ 194961 h 854586"/>
                <a:gd name="connsiteX9" fmla="*/ 62035 w 516720"/>
                <a:gd name="connsiteY9" fmla="*/ 216308 h 854586"/>
                <a:gd name="connsiteX10" fmla="*/ -671 w 516720"/>
                <a:gd name="connsiteY10" fmla="*/ 162942 h 854586"/>
                <a:gd name="connsiteX11" fmla="*/ 14272 w 516720"/>
                <a:gd name="connsiteY11" fmla="*/ 123717 h 854586"/>
                <a:gd name="connsiteX12" fmla="*/ 266161 w 516720"/>
                <a:gd name="connsiteY12" fmla="*/ -760 h 854586"/>
                <a:gd name="connsiteX13" fmla="*/ 516049 w 516720"/>
                <a:gd name="connsiteY13" fmla="*/ 209770 h 854586"/>
                <a:gd name="connsiteX14" fmla="*/ 396909 w 516720"/>
                <a:gd name="connsiteY14" fmla="*/ 418165 h 854586"/>
                <a:gd name="connsiteX15" fmla="*/ 302317 w 516720"/>
                <a:gd name="connsiteY15" fmla="*/ 555317 h 854586"/>
                <a:gd name="connsiteX16" fmla="*/ 331668 w 516720"/>
                <a:gd name="connsiteY16" fmla="*/ 773719 h 854586"/>
                <a:gd name="connsiteX17" fmla="*/ 251619 w 516720"/>
                <a:gd name="connsiteY17" fmla="*/ 853768 h 854586"/>
                <a:gd name="connsiteX18" fmla="*/ 171569 w 516720"/>
                <a:gd name="connsiteY18" fmla="*/ 773719 h 854586"/>
                <a:gd name="connsiteX19" fmla="*/ 251619 w 516720"/>
                <a:gd name="connsiteY19" fmla="*/ 693669 h 854586"/>
                <a:gd name="connsiteX20" fmla="*/ 331668 w 516720"/>
                <a:gd name="connsiteY20" fmla="*/ 773719 h 85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6">
                  <a:moveTo>
                    <a:pt x="300849" y="577064"/>
                  </a:moveTo>
                  <a:cubicBezTo>
                    <a:pt x="298714" y="610017"/>
                    <a:pt x="280703" y="625894"/>
                    <a:pt x="249751" y="625894"/>
                  </a:cubicBezTo>
                  <a:cubicBezTo>
                    <a:pt x="223401" y="628202"/>
                    <a:pt x="200160" y="608723"/>
                    <a:pt x="197852" y="582360"/>
                  </a:cubicBezTo>
                  <a:cubicBezTo>
                    <a:pt x="197665" y="580253"/>
                    <a:pt x="197625" y="578118"/>
                    <a:pt x="197719" y="575997"/>
                  </a:cubicBezTo>
                  <a:lnTo>
                    <a:pt x="197719" y="552649"/>
                  </a:lnTo>
                  <a:cubicBezTo>
                    <a:pt x="197719" y="468597"/>
                    <a:pt x="217864" y="419233"/>
                    <a:pt x="304452" y="352525"/>
                  </a:cubicBezTo>
                  <a:cubicBezTo>
                    <a:pt x="372494" y="300360"/>
                    <a:pt x="389438" y="266339"/>
                    <a:pt x="389438" y="211105"/>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1"/>
                    <a:pt x="396909" y="418165"/>
                  </a:cubicBezTo>
                  <a:cubicBezTo>
                    <a:pt x="319261" y="472333"/>
                    <a:pt x="304452" y="503152"/>
                    <a:pt x="302317" y="555317"/>
                  </a:cubicBezTo>
                  <a:close/>
                  <a:moveTo>
                    <a:pt x="331668" y="773719"/>
                  </a:moveTo>
                  <a:cubicBezTo>
                    <a:pt x="331668" y="817933"/>
                    <a:pt x="295832" y="853768"/>
                    <a:pt x="251619" y="853768"/>
                  </a:cubicBezTo>
                  <a:cubicBezTo>
                    <a:pt x="207404" y="853768"/>
                    <a:pt x="171569" y="817933"/>
                    <a:pt x="171569" y="773719"/>
                  </a:cubicBezTo>
                  <a:cubicBezTo>
                    <a:pt x="171569" y="729505"/>
                    <a:pt x="207404" y="693669"/>
                    <a:pt x="251619" y="693669"/>
                  </a:cubicBezTo>
                  <a:cubicBezTo>
                    <a:pt x="295832" y="693669"/>
                    <a:pt x="331668" y="729505"/>
                    <a:pt x="331668" y="773719"/>
                  </a:cubicBezTo>
                  <a:close/>
                </a:path>
              </a:pathLst>
            </a:custGeom>
            <a:grpFill/>
            <a:ln w="13188" cap="flat">
              <a:noFill/>
              <a:prstDash val="solid"/>
              <a:miter/>
            </a:ln>
          </p:spPr>
          <p:txBody>
            <a:bodyPr rtlCol="0" anchor="ctr"/>
            <a:lstStyle/>
            <a:p>
              <a:endParaRPr lang="ja-JP" altLang="en-US"/>
            </a:p>
          </p:txBody>
        </p:sp>
        <p:sp>
          <p:nvSpPr>
            <p:cNvPr id="52" name="グラフィックス 61">
              <a:extLst>
                <a:ext uri="{FF2B5EF4-FFF2-40B4-BE49-F238E27FC236}">
                  <a16:creationId xmlns:a16="http://schemas.microsoft.com/office/drawing/2014/main" id="{D00D16B5-3DFA-44AA-8A4D-38955D5E4426}"/>
                </a:ext>
              </a:extLst>
            </p:cNvPr>
            <p:cNvSpPr/>
            <p:nvPr/>
          </p:nvSpPr>
          <p:spPr>
            <a:xfrm rot="2009338">
              <a:off x="15861019" y="6439767"/>
              <a:ext cx="392994" cy="649962"/>
            </a:xfrm>
            <a:custGeom>
              <a:avLst/>
              <a:gdLst>
                <a:gd name="connsiteX0" fmla="*/ 228652 w 392994"/>
                <a:gd name="connsiteY0" fmla="*/ 438695 h 649962"/>
                <a:gd name="connsiteX1" fmla="*/ 189789 w 392994"/>
                <a:gd name="connsiteY1" fmla="*/ 475833 h 649962"/>
                <a:gd name="connsiteX2" fmla="*/ 150317 w 392994"/>
                <a:gd name="connsiteY2" fmla="*/ 442723 h 649962"/>
                <a:gd name="connsiteX3" fmla="*/ 150216 w 392994"/>
                <a:gd name="connsiteY3" fmla="*/ 437883 h 649962"/>
                <a:gd name="connsiteX4" fmla="*/ 150216 w 392994"/>
                <a:gd name="connsiteY4" fmla="*/ 420126 h 649962"/>
                <a:gd name="connsiteX5" fmla="*/ 231392 w 392994"/>
                <a:gd name="connsiteY5" fmla="*/ 267920 h 649962"/>
                <a:gd name="connsiteX6" fmla="*/ 296028 w 392994"/>
                <a:gd name="connsiteY6" fmla="*/ 160362 h 649962"/>
                <a:gd name="connsiteX7" fmla="*/ 201458 w 392994"/>
                <a:gd name="connsiteY7" fmla="*/ 77054 h 649962"/>
                <a:gd name="connsiteX8" fmla="*/ 78577 w 392994"/>
                <a:gd name="connsiteY8" fmla="*/ 148083 h 649962"/>
                <a:gd name="connsiteX9" fmla="*/ 47020 w 392994"/>
                <a:gd name="connsiteY9" fmla="*/ 164319 h 649962"/>
                <a:gd name="connsiteX10" fmla="*/ -671 w 392994"/>
                <a:gd name="connsiteY10" fmla="*/ 123731 h 649962"/>
                <a:gd name="connsiteX11" fmla="*/ 10694 w 392994"/>
                <a:gd name="connsiteY11" fmla="*/ 93899 h 649962"/>
                <a:gd name="connsiteX12" fmla="*/ 202269 w 392994"/>
                <a:gd name="connsiteY12" fmla="*/ -774 h 649962"/>
                <a:gd name="connsiteX13" fmla="*/ 392324 w 392994"/>
                <a:gd name="connsiteY13" fmla="*/ 159346 h 649962"/>
                <a:gd name="connsiteX14" fmla="*/ 301711 w 392994"/>
                <a:gd name="connsiteY14" fmla="*/ 317843 h 649962"/>
                <a:gd name="connsiteX15" fmla="*/ 229768 w 392994"/>
                <a:gd name="connsiteY15" fmla="*/ 422155 h 649962"/>
                <a:gd name="connsiteX16" fmla="*/ 252092 w 392994"/>
                <a:gd name="connsiteY16" fmla="*/ 588262 h 649962"/>
                <a:gd name="connsiteX17" fmla="*/ 191209 w 392994"/>
                <a:gd name="connsiteY17" fmla="*/ 649145 h 649962"/>
                <a:gd name="connsiteX18" fmla="*/ 130327 w 392994"/>
                <a:gd name="connsiteY18" fmla="*/ 588262 h 649962"/>
                <a:gd name="connsiteX19" fmla="*/ 191209 w 392994"/>
                <a:gd name="connsiteY19" fmla="*/ 527380 h 649962"/>
                <a:gd name="connsiteX20" fmla="*/ 252092 w 392994"/>
                <a:gd name="connsiteY20" fmla="*/ 588262 h 64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2">
                  <a:moveTo>
                    <a:pt x="228652" y="438695"/>
                  </a:moveTo>
                  <a:cubicBezTo>
                    <a:pt x="227028" y="463758"/>
                    <a:pt x="213330" y="475833"/>
                    <a:pt x="189789" y="475833"/>
                  </a:cubicBezTo>
                  <a:cubicBezTo>
                    <a:pt x="169749" y="477589"/>
                    <a:pt x="152072" y="462774"/>
                    <a:pt x="150317" y="442723"/>
                  </a:cubicBezTo>
                  <a:cubicBezTo>
                    <a:pt x="150175" y="441120"/>
                    <a:pt x="150144" y="439496"/>
                    <a:pt x="150216" y="437883"/>
                  </a:cubicBezTo>
                  <a:lnTo>
                    <a:pt x="150216" y="420126"/>
                  </a:lnTo>
                  <a:cubicBezTo>
                    <a:pt x="150216" y="356199"/>
                    <a:pt x="165537" y="318655"/>
                    <a:pt x="231392" y="267920"/>
                  </a:cubicBezTo>
                  <a:cubicBezTo>
                    <a:pt x="283142" y="228245"/>
                    <a:pt x="296028" y="202370"/>
                    <a:pt x="296028" y="160362"/>
                  </a:cubicBezTo>
                  <a:cubicBezTo>
                    <a:pt x="296028" y="106176"/>
                    <a:pt x="258890" y="77054"/>
                    <a:pt x="201458" y="77054"/>
                  </a:cubicBezTo>
                  <a:cubicBezTo>
                    <a:pt x="153767" y="77054"/>
                    <a:pt x="111758" y="98059"/>
                    <a:pt x="78577" y="148083"/>
                  </a:cubicBezTo>
                  <a:cubicBezTo>
                    <a:pt x="71475" y="158484"/>
                    <a:pt x="59602" y="164593"/>
                    <a:pt x="47020" y="164319"/>
                  </a:cubicBezTo>
                  <a:cubicBezTo>
                    <a:pt x="21957" y="164319"/>
                    <a:pt x="-671" y="145750"/>
                    <a:pt x="-671" y="123731"/>
                  </a:cubicBezTo>
                  <a:cubicBezTo>
                    <a:pt x="-194" y="112823"/>
                    <a:pt x="3794" y="102361"/>
                    <a:pt x="10694" y="93899"/>
                  </a:cubicBezTo>
                  <a:cubicBezTo>
                    <a:pt x="55361" y="33067"/>
                    <a:pt x="126816" y="-2245"/>
                    <a:pt x="202269" y="-774"/>
                  </a:cubicBezTo>
                  <a:cubicBezTo>
                    <a:pt x="314699" y="-774"/>
                    <a:pt x="392324" y="60109"/>
                    <a:pt x="392324" y="159346"/>
                  </a:cubicBezTo>
                  <a:cubicBezTo>
                    <a:pt x="392324" y="228854"/>
                    <a:pt x="368782" y="270153"/>
                    <a:pt x="301711" y="317843"/>
                  </a:cubicBezTo>
                  <a:cubicBezTo>
                    <a:pt x="242655" y="359041"/>
                    <a:pt x="231392" y="382481"/>
                    <a:pt x="229768" y="422155"/>
                  </a:cubicBezTo>
                  <a:close/>
                  <a:moveTo>
                    <a:pt x="252092" y="588262"/>
                  </a:moveTo>
                  <a:cubicBezTo>
                    <a:pt x="252092" y="621890"/>
                    <a:pt x="224836" y="649145"/>
                    <a:pt x="191209" y="649145"/>
                  </a:cubicBezTo>
                  <a:cubicBezTo>
                    <a:pt x="157582" y="649145"/>
                    <a:pt x="130327" y="621890"/>
                    <a:pt x="130327" y="588262"/>
                  </a:cubicBezTo>
                  <a:cubicBezTo>
                    <a:pt x="130327" y="554635"/>
                    <a:pt x="157582" y="527380"/>
                    <a:pt x="191209" y="527380"/>
                  </a:cubicBezTo>
                  <a:cubicBezTo>
                    <a:pt x="224836" y="527380"/>
                    <a:pt x="252092" y="554635"/>
                    <a:pt x="252092" y="588262"/>
                  </a:cubicBezTo>
                  <a:close/>
                </a:path>
              </a:pathLst>
            </a:custGeom>
            <a:grpFill/>
            <a:ln w="10013" cap="flat">
              <a:noFill/>
              <a:prstDash val="solid"/>
              <a:miter/>
            </a:ln>
          </p:spPr>
          <p:txBody>
            <a:bodyPr rtlCol="0" anchor="ctr"/>
            <a:lstStyle/>
            <a:p>
              <a:endParaRPr lang="ja-JP" altLang="en-US"/>
            </a:p>
          </p:txBody>
        </p:sp>
      </p:grpSp>
      <p:grpSp>
        <p:nvGrpSpPr>
          <p:cNvPr id="53" name="グループ化 52">
            <a:extLst>
              <a:ext uri="{FF2B5EF4-FFF2-40B4-BE49-F238E27FC236}">
                <a16:creationId xmlns:a16="http://schemas.microsoft.com/office/drawing/2014/main" id="{87E460D0-66AB-48E3-9151-90694A12900A}"/>
              </a:ext>
            </a:extLst>
          </p:cNvPr>
          <p:cNvGrpSpPr/>
          <p:nvPr/>
        </p:nvGrpSpPr>
        <p:grpSpPr>
          <a:xfrm rot="21392538">
            <a:off x="1159818" y="6691301"/>
            <a:ext cx="1096033" cy="1460430"/>
            <a:chOff x="2081935" y="6185429"/>
            <a:chExt cx="813785" cy="1084343"/>
          </a:xfrm>
          <a:solidFill>
            <a:schemeClr val="bg1"/>
          </a:solidFill>
        </p:grpSpPr>
        <p:sp>
          <p:nvSpPr>
            <p:cNvPr id="54" name="グラフィックス 63">
              <a:extLst>
                <a:ext uri="{FF2B5EF4-FFF2-40B4-BE49-F238E27FC236}">
                  <a16:creationId xmlns:a16="http://schemas.microsoft.com/office/drawing/2014/main" id="{5EF6F295-881A-46F8-8662-152D99CBCD2C}"/>
                </a:ext>
              </a:extLst>
            </p:cNvPr>
            <p:cNvSpPr/>
            <p:nvPr/>
          </p:nvSpPr>
          <p:spPr>
            <a:xfrm rot="20774212">
              <a:off x="2379000" y="6185429"/>
              <a:ext cx="516720" cy="854585"/>
            </a:xfrm>
            <a:custGeom>
              <a:avLst/>
              <a:gdLst>
                <a:gd name="connsiteX0" fmla="*/ 300849 w 516720"/>
                <a:gd name="connsiteY0" fmla="*/ 577063 h 854585"/>
                <a:gd name="connsiteX1" fmla="*/ 249751 w 516720"/>
                <a:gd name="connsiteY1" fmla="*/ 625893 h 854585"/>
                <a:gd name="connsiteX2" fmla="*/ 197852 w 516720"/>
                <a:gd name="connsiteY2" fmla="*/ 582360 h 854585"/>
                <a:gd name="connsiteX3" fmla="*/ 197719 w 516720"/>
                <a:gd name="connsiteY3" fmla="*/ 575996 h 854585"/>
                <a:gd name="connsiteX4" fmla="*/ 197719 w 516720"/>
                <a:gd name="connsiteY4" fmla="*/ 552648 h 854585"/>
                <a:gd name="connsiteX5" fmla="*/ 304452 w 516720"/>
                <a:gd name="connsiteY5" fmla="*/ 352525 h 854585"/>
                <a:gd name="connsiteX6" fmla="*/ 389438 w 516720"/>
                <a:gd name="connsiteY6" fmla="*/ 211104 h 854585"/>
                <a:gd name="connsiteX7" fmla="*/ 265094 w 516720"/>
                <a:gd name="connsiteY7" fmla="*/ 101570 h 854585"/>
                <a:gd name="connsiteX8" fmla="*/ 103527 w 516720"/>
                <a:gd name="connsiteY8" fmla="*/ 194961 h 854585"/>
                <a:gd name="connsiteX9" fmla="*/ 62035 w 516720"/>
                <a:gd name="connsiteY9" fmla="*/ 216308 h 854585"/>
                <a:gd name="connsiteX10" fmla="*/ -671 w 516720"/>
                <a:gd name="connsiteY10" fmla="*/ 162942 h 854585"/>
                <a:gd name="connsiteX11" fmla="*/ 14272 w 516720"/>
                <a:gd name="connsiteY11" fmla="*/ 123717 h 854585"/>
                <a:gd name="connsiteX12" fmla="*/ 266161 w 516720"/>
                <a:gd name="connsiteY12" fmla="*/ -760 h 854585"/>
                <a:gd name="connsiteX13" fmla="*/ 516049 w 516720"/>
                <a:gd name="connsiteY13" fmla="*/ 209770 h 854585"/>
                <a:gd name="connsiteX14" fmla="*/ 396909 w 516720"/>
                <a:gd name="connsiteY14" fmla="*/ 418165 h 854585"/>
                <a:gd name="connsiteX15" fmla="*/ 302317 w 516720"/>
                <a:gd name="connsiteY15" fmla="*/ 555317 h 854585"/>
                <a:gd name="connsiteX16" fmla="*/ 331668 w 516720"/>
                <a:gd name="connsiteY16" fmla="*/ 773718 h 854585"/>
                <a:gd name="connsiteX17" fmla="*/ 251619 w 516720"/>
                <a:gd name="connsiteY17" fmla="*/ 853767 h 854585"/>
                <a:gd name="connsiteX18" fmla="*/ 171569 w 516720"/>
                <a:gd name="connsiteY18" fmla="*/ 773718 h 854585"/>
                <a:gd name="connsiteX19" fmla="*/ 251619 w 516720"/>
                <a:gd name="connsiteY19" fmla="*/ 693669 h 854585"/>
                <a:gd name="connsiteX20" fmla="*/ 331668 w 516720"/>
                <a:gd name="connsiteY20" fmla="*/ 773718 h 85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5">
                  <a:moveTo>
                    <a:pt x="300849" y="577063"/>
                  </a:moveTo>
                  <a:cubicBezTo>
                    <a:pt x="298714" y="610017"/>
                    <a:pt x="280703" y="625893"/>
                    <a:pt x="249751" y="625893"/>
                  </a:cubicBezTo>
                  <a:cubicBezTo>
                    <a:pt x="223401" y="628202"/>
                    <a:pt x="200160" y="608723"/>
                    <a:pt x="197852" y="582360"/>
                  </a:cubicBezTo>
                  <a:cubicBezTo>
                    <a:pt x="197665" y="580252"/>
                    <a:pt x="197625" y="578117"/>
                    <a:pt x="197719" y="575996"/>
                  </a:cubicBezTo>
                  <a:lnTo>
                    <a:pt x="197719" y="552648"/>
                  </a:lnTo>
                  <a:cubicBezTo>
                    <a:pt x="197719" y="468596"/>
                    <a:pt x="217864" y="419232"/>
                    <a:pt x="304452" y="352525"/>
                  </a:cubicBezTo>
                  <a:cubicBezTo>
                    <a:pt x="372494" y="300359"/>
                    <a:pt x="389438" y="266339"/>
                    <a:pt x="389438" y="211104"/>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0"/>
                    <a:pt x="396909" y="418165"/>
                  </a:cubicBezTo>
                  <a:cubicBezTo>
                    <a:pt x="319261" y="472332"/>
                    <a:pt x="304452" y="503151"/>
                    <a:pt x="302317" y="555317"/>
                  </a:cubicBezTo>
                  <a:close/>
                  <a:moveTo>
                    <a:pt x="331668" y="773718"/>
                  </a:moveTo>
                  <a:cubicBezTo>
                    <a:pt x="331668" y="817932"/>
                    <a:pt x="295832" y="853767"/>
                    <a:pt x="251619" y="853767"/>
                  </a:cubicBezTo>
                  <a:cubicBezTo>
                    <a:pt x="207404" y="853767"/>
                    <a:pt x="171569" y="817932"/>
                    <a:pt x="171569" y="773718"/>
                  </a:cubicBezTo>
                  <a:cubicBezTo>
                    <a:pt x="171569" y="729504"/>
                    <a:pt x="207404" y="693669"/>
                    <a:pt x="251619" y="693669"/>
                  </a:cubicBezTo>
                  <a:cubicBezTo>
                    <a:pt x="295832" y="693669"/>
                    <a:pt x="331668" y="729504"/>
                    <a:pt x="331668" y="773718"/>
                  </a:cubicBezTo>
                  <a:close/>
                </a:path>
              </a:pathLst>
            </a:custGeom>
            <a:grpFill/>
            <a:ln w="13188" cap="flat">
              <a:noFill/>
              <a:prstDash val="solid"/>
              <a:miter/>
            </a:ln>
          </p:spPr>
          <p:txBody>
            <a:bodyPr rtlCol="0" anchor="ctr"/>
            <a:lstStyle/>
            <a:p>
              <a:endParaRPr lang="ja-JP" altLang="en-US"/>
            </a:p>
          </p:txBody>
        </p:sp>
        <p:sp>
          <p:nvSpPr>
            <p:cNvPr id="55" name="グラフィックス 64">
              <a:extLst>
                <a:ext uri="{FF2B5EF4-FFF2-40B4-BE49-F238E27FC236}">
                  <a16:creationId xmlns:a16="http://schemas.microsoft.com/office/drawing/2014/main" id="{D196338E-0103-4DAB-8644-13D5C3BE9753}"/>
                </a:ext>
              </a:extLst>
            </p:cNvPr>
            <p:cNvSpPr/>
            <p:nvPr/>
          </p:nvSpPr>
          <p:spPr>
            <a:xfrm rot="19431583">
              <a:off x="2081935" y="6619811"/>
              <a:ext cx="392994" cy="649961"/>
            </a:xfrm>
            <a:custGeom>
              <a:avLst/>
              <a:gdLst>
                <a:gd name="connsiteX0" fmla="*/ 228652 w 392994"/>
                <a:gd name="connsiteY0" fmla="*/ 438694 h 649961"/>
                <a:gd name="connsiteX1" fmla="*/ 189789 w 392994"/>
                <a:gd name="connsiteY1" fmla="*/ 475832 h 649961"/>
                <a:gd name="connsiteX2" fmla="*/ 150317 w 392994"/>
                <a:gd name="connsiteY2" fmla="*/ 442722 h 649961"/>
                <a:gd name="connsiteX3" fmla="*/ 150216 w 392994"/>
                <a:gd name="connsiteY3" fmla="*/ 437882 h 649961"/>
                <a:gd name="connsiteX4" fmla="*/ 150216 w 392994"/>
                <a:gd name="connsiteY4" fmla="*/ 420125 h 649961"/>
                <a:gd name="connsiteX5" fmla="*/ 231392 w 392994"/>
                <a:gd name="connsiteY5" fmla="*/ 267920 h 649961"/>
                <a:gd name="connsiteX6" fmla="*/ 296028 w 392994"/>
                <a:gd name="connsiteY6" fmla="*/ 160361 h 649961"/>
                <a:gd name="connsiteX7" fmla="*/ 201458 w 392994"/>
                <a:gd name="connsiteY7" fmla="*/ 77054 h 649961"/>
                <a:gd name="connsiteX8" fmla="*/ 78577 w 392994"/>
                <a:gd name="connsiteY8" fmla="*/ 148083 h 649961"/>
                <a:gd name="connsiteX9" fmla="*/ 47020 w 392994"/>
                <a:gd name="connsiteY9" fmla="*/ 164319 h 649961"/>
                <a:gd name="connsiteX10" fmla="*/ -671 w 392994"/>
                <a:gd name="connsiteY10" fmla="*/ 123731 h 649961"/>
                <a:gd name="connsiteX11" fmla="*/ 10694 w 392994"/>
                <a:gd name="connsiteY11" fmla="*/ 93898 h 649961"/>
                <a:gd name="connsiteX12" fmla="*/ 202269 w 392994"/>
                <a:gd name="connsiteY12" fmla="*/ -774 h 649961"/>
                <a:gd name="connsiteX13" fmla="*/ 392324 w 392994"/>
                <a:gd name="connsiteY13" fmla="*/ 159346 h 649961"/>
                <a:gd name="connsiteX14" fmla="*/ 301711 w 392994"/>
                <a:gd name="connsiteY14" fmla="*/ 317843 h 649961"/>
                <a:gd name="connsiteX15" fmla="*/ 229768 w 392994"/>
                <a:gd name="connsiteY15" fmla="*/ 422155 h 649961"/>
                <a:gd name="connsiteX16" fmla="*/ 252092 w 392994"/>
                <a:gd name="connsiteY16" fmla="*/ 588261 h 649961"/>
                <a:gd name="connsiteX17" fmla="*/ 191209 w 392994"/>
                <a:gd name="connsiteY17" fmla="*/ 649144 h 649961"/>
                <a:gd name="connsiteX18" fmla="*/ 130327 w 392994"/>
                <a:gd name="connsiteY18" fmla="*/ 588261 h 649961"/>
                <a:gd name="connsiteX19" fmla="*/ 191209 w 392994"/>
                <a:gd name="connsiteY19" fmla="*/ 527379 h 649961"/>
                <a:gd name="connsiteX20" fmla="*/ 252092 w 392994"/>
                <a:gd name="connsiteY20" fmla="*/ 588261 h 64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1">
                  <a:moveTo>
                    <a:pt x="228652" y="438694"/>
                  </a:moveTo>
                  <a:cubicBezTo>
                    <a:pt x="227028" y="463757"/>
                    <a:pt x="213330" y="475832"/>
                    <a:pt x="189789" y="475832"/>
                  </a:cubicBezTo>
                  <a:cubicBezTo>
                    <a:pt x="169749" y="477588"/>
                    <a:pt x="152072" y="462773"/>
                    <a:pt x="150317" y="442722"/>
                  </a:cubicBezTo>
                  <a:cubicBezTo>
                    <a:pt x="150175" y="441120"/>
                    <a:pt x="150144" y="439496"/>
                    <a:pt x="150216" y="437882"/>
                  </a:cubicBezTo>
                  <a:lnTo>
                    <a:pt x="150216" y="420125"/>
                  </a:lnTo>
                  <a:cubicBezTo>
                    <a:pt x="150216" y="356199"/>
                    <a:pt x="165537" y="318655"/>
                    <a:pt x="231392" y="267920"/>
                  </a:cubicBezTo>
                  <a:cubicBezTo>
                    <a:pt x="283142" y="228245"/>
                    <a:pt x="296028" y="202370"/>
                    <a:pt x="296028" y="160361"/>
                  </a:cubicBezTo>
                  <a:cubicBezTo>
                    <a:pt x="296028" y="106176"/>
                    <a:pt x="258890" y="77054"/>
                    <a:pt x="201458" y="77054"/>
                  </a:cubicBezTo>
                  <a:cubicBezTo>
                    <a:pt x="153767" y="77054"/>
                    <a:pt x="111758" y="98058"/>
                    <a:pt x="78577" y="148083"/>
                  </a:cubicBezTo>
                  <a:cubicBezTo>
                    <a:pt x="71475" y="158484"/>
                    <a:pt x="59602" y="164593"/>
                    <a:pt x="47020" y="164319"/>
                  </a:cubicBezTo>
                  <a:cubicBezTo>
                    <a:pt x="21957" y="164319"/>
                    <a:pt x="-671" y="145750"/>
                    <a:pt x="-671" y="123731"/>
                  </a:cubicBezTo>
                  <a:cubicBezTo>
                    <a:pt x="-194" y="112822"/>
                    <a:pt x="3794" y="102361"/>
                    <a:pt x="10694" y="93898"/>
                  </a:cubicBezTo>
                  <a:cubicBezTo>
                    <a:pt x="55361" y="33067"/>
                    <a:pt x="126816" y="-2245"/>
                    <a:pt x="202269" y="-774"/>
                  </a:cubicBezTo>
                  <a:cubicBezTo>
                    <a:pt x="314699" y="-774"/>
                    <a:pt x="392324" y="60109"/>
                    <a:pt x="392324" y="159346"/>
                  </a:cubicBezTo>
                  <a:cubicBezTo>
                    <a:pt x="392324" y="228854"/>
                    <a:pt x="368782" y="270152"/>
                    <a:pt x="301711" y="317843"/>
                  </a:cubicBezTo>
                  <a:cubicBezTo>
                    <a:pt x="242655" y="359040"/>
                    <a:pt x="231392" y="382480"/>
                    <a:pt x="229768" y="422155"/>
                  </a:cubicBezTo>
                  <a:close/>
                  <a:moveTo>
                    <a:pt x="252092" y="588261"/>
                  </a:moveTo>
                  <a:cubicBezTo>
                    <a:pt x="252092" y="621889"/>
                    <a:pt x="224836" y="649144"/>
                    <a:pt x="191209" y="649144"/>
                  </a:cubicBezTo>
                  <a:cubicBezTo>
                    <a:pt x="157582" y="649144"/>
                    <a:pt x="130327" y="621889"/>
                    <a:pt x="130327" y="588261"/>
                  </a:cubicBezTo>
                  <a:cubicBezTo>
                    <a:pt x="130327" y="554635"/>
                    <a:pt x="157582" y="527379"/>
                    <a:pt x="191209" y="527379"/>
                  </a:cubicBezTo>
                  <a:cubicBezTo>
                    <a:pt x="224836" y="527379"/>
                    <a:pt x="252092" y="554635"/>
                    <a:pt x="252092" y="588261"/>
                  </a:cubicBezTo>
                  <a:close/>
                </a:path>
              </a:pathLst>
            </a:custGeom>
            <a:grpFill/>
            <a:ln w="10013" cap="flat">
              <a:noFill/>
              <a:prstDash val="solid"/>
              <a:miter/>
            </a:ln>
          </p:spPr>
          <p:txBody>
            <a:bodyPr rtlCol="0" anchor="ctr"/>
            <a:lstStyle/>
            <a:p>
              <a:endParaRPr lang="ja-JP" altLang="en-US"/>
            </a:p>
          </p:txBody>
        </p:sp>
      </p:grpSp>
      <p:grpSp>
        <p:nvGrpSpPr>
          <p:cNvPr id="56" name="グループ化 55">
            <a:extLst>
              <a:ext uri="{FF2B5EF4-FFF2-40B4-BE49-F238E27FC236}">
                <a16:creationId xmlns:a16="http://schemas.microsoft.com/office/drawing/2014/main" id="{C36E091B-D0F6-4C59-BB6E-1F7AC5CEF2C4}"/>
              </a:ext>
            </a:extLst>
          </p:cNvPr>
          <p:cNvGrpSpPr/>
          <p:nvPr/>
        </p:nvGrpSpPr>
        <p:grpSpPr>
          <a:xfrm>
            <a:off x="-1944883" y="-3275119"/>
            <a:ext cx="21362324" cy="15492412"/>
            <a:chOff x="-2172788" y="-3298830"/>
            <a:chExt cx="21362324" cy="15492412"/>
          </a:xfrm>
        </p:grpSpPr>
        <p:grpSp>
          <p:nvGrpSpPr>
            <p:cNvPr id="57" name="グループ化 56">
              <a:extLst>
                <a:ext uri="{FF2B5EF4-FFF2-40B4-BE49-F238E27FC236}">
                  <a16:creationId xmlns:a16="http://schemas.microsoft.com/office/drawing/2014/main" id="{0754DCEA-AFE6-407A-9445-D70EEED81F2B}"/>
                </a:ext>
              </a:extLst>
            </p:cNvPr>
            <p:cNvGrpSpPr/>
            <p:nvPr/>
          </p:nvGrpSpPr>
          <p:grpSpPr>
            <a:xfrm>
              <a:off x="-2172788" y="-756342"/>
              <a:ext cx="21362324" cy="11076544"/>
              <a:chOff x="-2172788" y="-756342"/>
              <a:chExt cx="21362324" cy="11076544"/>
            </a:xfrm>
          </p:grpSpPr>
          <p:sp>
            <p:nvSpPr>
              <p:cNvPr id="61" name="正方形/長方形 60">
                <a:extLst>
                  <a:ext uri="{FF2B5EF4-FFF2-40B4-BE49-F238E27FC236}">
                    <a16:creationId xmlns:a16="http://schemas.microsoft.com/office/drawing/2014/main" id="{1F34D6DD-772D-4FE5-8332-F09631077209}"/>
                  </a:ext>
                </a:extLst>
              </p:cNvPr>
              <p:cNvSpPr/>
              <p:nvPr/>
            </p:nvSpPr>
            <p:spPr>
              <a:xfrm>
                <a:off x="18098170" y="-23711"/>
                <a:ext cx="1091366" cy="1024726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FBCFB2B3-037C-4C89-B778-B4BFF59CC9D1}"/>
                  </a:ext>
                </a:extLst>
              </p:cNvPr>
              <p:cNvSpPr/>
              <p:nvPr/>
            </p:nvSpPr>
            <p:spPr>
              <a:xfrm>
                <a:off x="-2172788" y="-756342"/>
                <a:ext cx="1909464" cy="1107654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a:extLst>
                <a:ext uri="{FF2B5EF4-FFF2-40B4-BE49-F238E27FC236}">
                  <a16:creationId xmlns:a16="http://schemas.microsoft.com/office/drawing/2014/main" id="{DF0D9055-B3A9-4351-A26C-145077398DCA}"/>
                </a:ext>
              </a:extLst>
            </p:cNvPr>
            <p:cNvGrpSpPr/>
            <p:nvPr/>
          </p:nvGrpSpPr>
          <p:grpSpPr>
            <a:xfrm>
              <a:off x="-1958716" y="-3298830"/>
              <a:ext cx="20246716" cy="15492412"/>
              <a:chOff x="-1958716" y="-3298830"/>
              <a:chExt cx="20246716" cy="15492412"/>
            </a:xfrm>
          </p:grpSpPr>
          <p:sp>
            <p:nvSpPr>
              <p:cNvPr id="59" name="正方形/長方形 58">
                <a:extLst>
                  <a:ext uri="{FF2B5EF4-FFF2-40B4-BE49-F238E27FC236}">
                    <a16:creationId xmlns:a16="http://schemas.microsoft.com/office/drawing/2014/main" id="{913B9496-52CE-49C8-A2C4-DF1DF54B4B34}"/>
                  </a:ext>
                </a:extLst>
              </p:cNvPr>
              <p:cNvSpPr/>
              <p:nvPr/>
            </p:nvSpPr>
            <p:spPr>
              <a:xfrm>
                <a:off x="-1958716" y="-3298830"/>
                <a:ext cx="20246716" cy="321675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ABFD6025-C398-4787-9356-328EEF4C0037}"/>
                  </a:ext>
                </a:extLst>
              </p:cNvPr>
              <p:cNvSpPr/>
              <p:nvPr/>
            </p:nvSpPr>
            <p:spPr>
              <a:xfrm>
                <a:off x="-227905" y="10261702"/>
                <a:ext cx="18288000" cy="193188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64" name="テキスト ボックス 63">
            <a:extLst>
              <a:ext uri="{FF2B5EF4-FFF2-40B4-BE49-F238E27FC236}">
                <a16:creationId xmlns:a16="http://schemas.microsoft.com/office/drawing/2014/main" id="{EBEDA2BF-22FD-4465-8A0E-F3F97DDDABE6}"/>
              </a:ext>
            </a:extLst>
          </p:cNvPr>
          <p:cNvSpPr txBox="1"/>
          <p:nvPr/>
        </p:nvSpPr>
        <p:spPr>
          <a:xfrm>
            <a:off x="16877543" y="175563"/>
            <a:ext cx="1261884" cy="523220"/>
          </a:xfrm>
          <a:prstGeom prst="rect">
            <a:avLst/>
          </a:prstGeom>
          <a:solidFill>
            <a:schemeClr val="bg1"/>
          </a:solidFill>
          <a:ln>
            <a:solidFill>
              <a:srgbClr val="080808"/>
            </a:solidFill>
          </a:ln>
        </p:spPr>
        <p:txBody>
          <a:bodyPr wrap="none" rtlCol="0">
            <a:spAutoFit/>
          </a:bodyPr>
          <a:lstStyle/>
          <a:p>
            <a:r>
              <a:rPr kumimoji="1" lang="ja-JP" altLang="en-US" sz="2800" b="1" dirty="0">
                <a:latin typeface="Meiryo UI" panose="020B0604030504040204" pitchFamily="50" charset="-128"/>
                <a:ea typeface="Meiryo UI" panose="020B0604030504040204" pitchFamily="50" charset="-128"/>
              </a:rPr>
              <a:t>別紙２</a:t>
            </a:r>
          </a:p>
        </p:txBody>
      </p:sp>
    </p:spTree>
    <p:extLst>
      <p:ext uri="{BB962C8B-B14F-4D97-AF65-F5344CB8AC3E}">
        <p14:creationId xmlns:p14="http://schemas.microsoft.com/office/powerpoint/2010/main" val="416881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3" name="グループ化 2">
            <a:extLst>
              <a:ext uri="{FF2B5EF4-FFF2-40B4-BE49-F238E27FC236}">
                <a16:creationId xmlns:a16="http://schemas.microsoft.com/office/drawing/2014/main" id="{7D80B41B-54D9-467B-A7F6-5F933680171E}"/>
              </a:ext>
            </a:extLst>
          </p:cNvPr>
          <p:cNvGrpSpPr/>
          <p:nvPr/>
        </p:nvGrpSpPr>
        <p:grpSpPr>
          <a:xfrm>
            <a:off x="3036041" y="4746788"/>
            <a:ext cx="6722994" cy="1931747"/>
            <a:chOff x="3101797" y="4637931"/>
            <a:chExt cx="6722994" cy="1931747"/>
          </a:xfrm>
        </p:grpSpPr>
        <p:cxnSp>
          <p:nvCxnSpPr>
            <p:cNvPr id="23" name="直線コネクタ 22">
              <a:extLst>
                <a:ext uri="{FF2B5EF4-FFF2-40B4-BE49-F238E27FC236}">
                  <a16:creationId xmlns:a16="http://schemas.microsoft.com/office/drawing/2014/main" id="{6ECEFE14-966F-40C2-84AF-1F0DF5FBF5C4}"/>
                </a:ext>
              </a:extLst>
            </p:cNvPr>
            <p:cNvCxnSpPr>
              <a:cxnSpLocks/>
            </p:cNvCxnSpPr>
            <p:nvPr/>
          </p:nvCxnSpPr>
          <p:spPr>
            <a:xfrm>
              <a:off x="3708557" y="5426138"/>
              <a:ext cx="4314214"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584A08CE-14B1-43B7-9088-A8AA497B4819}"/>
                </a:ext>
              </a:extLst>
            </p:cNvPr>
            <p:cNvSpPr txBox="1"/>
            <p:nvPr/>
          </p:nvSpPr>
          <p:spPr>
            <a:xfrm>
              <a:off x="3101797" y="4637931"/>
              <a:ext cx="6722994" cy="1931747"/>
            </a:xfrm>
            <a:prstGeom prst="rect">
              <a:avLst/>
            </a:prstGeom>
            <a:noFill/>
          </p:spPr>
          <p:txBody>
            <a:bodyPr wrap="none" lIns="0" tIns="0" rIns="0" bIns="0">
              <a:spAutoFit/>
            </a:bodyPr>
            <a:lstStyle/>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勘違い／誤解 </a:t>
              </a:r>
              <a:r>
                <a:rPr lang="ja-JP" altLang="en-US" sz="5400" dirty="0"/>
                <a:t>により</a:t>
              </a:r>
              <a:br>
                <a:rPr lang="en-US" altLang="ja-JP" sz="5400" dirty="0"/>
              </a:br>
              <a:r>
                <a:rPr lang="ja-JP" altLang="en-US" sz="5400" dirty="0"/>
                <a:t>拡散した間違い情報</a:t>
              </a:r>
            </a:p>
          </p:txBody>
        </p:sp>
      </p:grpSp>
      <p:sp>
        <p:nvSpPr>
          <p:cNvPr id="26" name="テキスト ボックス 25">
            <a:extLst>
              <a:ext uri="{FF2B5EF4-FFF2-40B4-BE49-F238E27FC236}">
                <a16:creationId xmlns:a16="http://schemas.microsoft.com/office/drawing/2014/main" id="{B22DC301-BBC3-49EE-9D94-D22F07A425D9}"/>
              </a:ext>
            </a:extLst>
          </p:cNvPr>
          <p:cNvSpPr txBox="1"/>
          <p:nvPr/>
        </p:nvSpPr>
        <p:spPr>
          <a:xfrm>
            <a:off x="7681495" y="1009998"/>
            <a:ext cx="4825039" cy="830997"/>
          </a:xfrm>
          <a:prstGeom prst="rect">
            <a:avLst/>
          </a:prstGeom>
          <a:noFill/>
        </p:spPr>
        <p:txBody>
          <a:bodyPr wrap="none" lIns="0" tIns="0" rIns="0" bIns="0" rtlCol="0">
            <a:spAutoFit/>
          </a:bodyPr>
          <a:lstStyle/>
          <a:p>
            <a:pPr algn="ctr"/>
            <a:r>
              <a:rPr lang="ja-JP" altLang="en-US" sz="5400" spc="200" dirty="0">
                <a:latin typeface="+mj-ea"/>
                <a:ea typeface="+mj-ea"/>
              </a:rPr>
              <a:t>「誤情報」 とは？</a:t>
            </a:r>
          </a:p>
        </p:txBody>
      </p:sp>
      <p:sp>
        <p:nvSpPr>
          <p:cNvPr id="6" name="スライド番号プレースホルダー 5">
            <a:extLst>
              <a:ext uri="{FF2B5EF4-FFF2-40B4-BE49-F238E27FC236}">
                <a16:creationId xmlns:a16="http://schemas.microsoft.com/office/drawing/2014/main" id="{E9A558BE-31D9-48A4-9A4A-8D28373DD84F}"/>
              </a:ext>
            </a:extLst>
          </p:cNvPr>
          <p:cNvSpPr>
            <a:spLocks noGrp="1"/>
          </p:cNvSpPr>
          <p:nvPr>
            <p:ph type="sldNum" sz="quarter" idx="11"/>
          </p:nvPr>
        </p:nvSpPr>
        <p:spPr/>
        <p:txBody>
          <a:bodyPr/>
          <a:lstStyle/>
          <a:p>
            <a:fld id="{75EEF097-E23E-44DF-B033-E758A731DE21}" type="slidenum">
              <a:rPr lang="ja-JP" altLang="en-US" smtClean="0"/>
              <a:pPr/>
              <a:t>10</a:t>
            </a:fld>
            <a:endParaRPr lang="ja-JP" altLang="en-US" dirty="0"/>
          </a:p>
        </p:txBody>
      </p:sp>
      <p:grpSp>
        <p:nvGrpSpPr>
          <p:cNvPr id="38" name="グループ化 37">
            <a:extLst>
              <a:ext uri="{FF2B5EF4-FFF2-40B4-BE49-F238E27FC236}">
                <a16:creationId xmlns:a16="http://schemas.microsoft.com/office/drawing/2014/main" id="{1642058F-6B33-46FC-9D96-B2E1AB031B0F}"/>
              </a:ext>
            </a:extLst>
          </p:cNvPr>
          <p:cNvGrpSpPr/>
          <p:nvPr/>
        </p:nvGrpSpPr>
        <p:grpSpPr>
          <a:xfrm>
            <a:off x="10526649" y="2317696"/>
            <a:ext cx="6987649" cy="7131792"/>
            <a:chOff x="10526649" y="2317696"/>
            <a:chExt cx="6987649" cy="7131792"/>
          </a:xfrm>
        </p:grpSpPr>
        <p:sp>
          <p:nvSpPr>
            <p:cNvPr id="39" name="フリーフォーム: 図形 38">
              <a:extLst>
                <a:ext uri="{FF2B5EF4-FFF2-40B4-BE49-F238E27FC236}">
                  <a16:creationId xmlns:a16="http://schemas.microsoft.com/office/drawing/2014/main" id="{70CFEC12-483A-4C90-A009-620D6A4131F2}"/>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40" name="グループ化 39">
              <a:extLst>
                <a:ext uri="{FF2B5EF4-FFF2-40B4-BE49-F238E27FC236}">
                  <a16:creationId xmlns:a16="http://schemas.microsoft.com/office/drawing/2014/main" id="{9BC3D10E-009B-41AF-A3F7-AC532328F1F8}"/>
                </a:ext>
              </a:extLst>
            </p:cNvPr>
            <p:cNvGrpSpPr/>
            <p:nvPr/>
          </p:nvGrpSpPr>
          <p:grpSpPr>
            <a:xfrm>
              <a:off x="11336459" y="2318490"/>
              <a:ext cx="4841046" cy="7130998"/>
              <a:chOff x="11336459" y="2523589"/>
              <a:chExt cx="4841046" cy="7130998"/>
            </a:xfrm>
          </p:grpSpPr>
          <p:grpSp>
            <p:nvGrpSpPr>
              <p:cNvPr id="41" name="グループ化 40">
                <a:extLst>
                  <a:ext uri="{FF2B5EF4-FFF2-40B4-BE49-F238E27FC236}">
                    <a16:creationId xmlns:a16="http://schemas.microsoft.com/office/drawing/2014/main" id="{78A86F17-E82C-4396-BBB0-80177EBC8E32}"/>
                  </a:ext>
                </a:extLst>
              </p:cNvPr>
              <p:cNvGrpSpPr/>
              <p:nvPr/>
            </p:nvGrpSpPr>
            <p:grpSpPr>
              <a:xfrm>
                <a:off x="11336459" y="2523589"/>
                <a:ext cx="4841046" cy="2933159"/>
                <a:chOff x="11177414" y="2523589"/>
                <a:chExt cx="4841046" cy="2933159"/>
              </a:xfrm>
            </p:grpSpPr>
            <p:sp>
              <p:nvSpPr>
                <p:cNvPr id="43" name="楕円 42">
                  <a:extLst>
                    <a:ext uri="{FF2B5EF4-FFF2-40B4-BE49-F238E27FC236}">
                      <a16:creationId xmlns:a16="http://schemas.microsoft.com/office/drawing/2014/main" id="{DE401528-320D-4CDF-BE40-39E288F29DF1}"/>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44" name="テキスト ボックス 43">
                  <a:extLst>
                    <a:ext uri="{FF2B5EF4-FFF2-40B4-BE49-F238E27FC236}">
                      <a16:creationId xmlns:a16="http://schemas.microsoft.com/office/drawing/2014/main" id="{FAE60F22-CB33-4909-8724-7CF7DB855858}"/>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42" name="図 41">
                <a:extLst>
                  <a:ext uri="{FF2B5EF4-FFF2-40B4-BE49-F238E27FC236}">
                    <a16:creationId xmlns:a16="http://schemas.microsoft.com/office/drawing/2014/main" id="{CA314F43-4B4C-4FC3-88CF-81C3545B4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561" y="5495002"/>
                <a:ext cx="3989735" cy="4159585"/>
              </a:xfrm>
              <a:prstGeom prst="rect">
                <a:avLst/>
              </a:prstGeom>
            </p:spPr>
          </p:pic>
        </p:grpSp>
      </p:grpSp>
    </p:spTree>
    <p:extLst>
      <p:ext uri="{BB962C8B-B14F-4D97-AF65-F5344CB8AC3E}">
        <p14:creationId xmlns:p14="http://schemas.microsoft.com/office/powerpoint/2010/main" val="19257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3687EA5C-FE71-4B48-9A9C-278187075348}"/>
              </a:ext>
            </a:extLst>
          </p:cNvPr>
          <p:cNvSpPr txBox="1"/>
          <p:nvPr/>
        </p:nvSpPr>
        <p:spPr>
          <a:xfrm>
            <a:off x="2600262" y="1671583"/>
            <a:ext cx="14996093" cy="830997"/>
          </a:xfrm>
          <a:prstGeom prst="rect">
            <a:avLst/>
          </a:prstGeom>
          <a:noFill/>
        </p:spPr>
        <p:txBody>
          <a:bodyPr wrap="none" lIns="0" tIns="0" rIns="0" bIns="0"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5200" b="0" i="0" u="none" strike="noStrike" kern="1200" cap="none" spc="200" normalizeH="0" baseline="0" noProof="0" dirty="0">
                <a:ln>
                  <a:noFill/>
                </a:ln>
                <a:solidFill>
                  <a:srgbClr val="3C3C3C"/>
                </a:solidFill>
                <a:effectLst/>
                <a:uLnTx/>
                <a:uFillTx/>
                <a:latin typeface="Spica Neue P Bold"/>
                <a:ea typeface="Spica Neue P Bold"/>
                <a:cs typeface="+mn-cs"/>
              </a:rPr>
              <a:t>世界で拡散「新型コロナの誤ったセルフチェック」</a:t>
            </a:r>
          </a:p>
        </p:txBody>
      </p:sp>
      <p:grpSp>
        <p:nvGrpSpPr>
          <p:cNvPr id="14" name="グループ化 13">
            <a:extLst>
              <a:ext uri="{FF2B5EF4-FFF2-40B4-BE49-F238E27FC236}">
                <a16:creationId xmlns:a16="http://schemas.microsoft.com/office/drawing/2014/main" id="{0C9EFC01-A823-46A6-B729-7DD83E301F19}"/>
              </a:ext>
            </a:extLst>
          </p:cNvPr>
          <p:cNvGrpSpPr/>
          <p:nvPr/>
        </p:nvGrpSpPr>
        <p:grpSpPr>
          <a:xfrm>
            <a:off x="471486" y="506809"/>
            <a:ext cx="1076705" cy="7897644"/>
            <a:chOff x="471486" y="506809"/>
            <a:chExt cx="1076705" cy="7897644"/>
          </a:xfrm>
        </p:grpSpPr>
        <p:sp>
          <p:nvSpPr>
            <p:cNvPr id="15" name="テキスト ボックス 14">
              <a:extLst>
                <a:ext uri="{FF2B5EF4-FFF2-40B4-BE49-F238E27FC236}">
                  <a16:creationId xmlns:a16="http://schemas.microsoft.com/office/drawing/2014/main" id="{7C349CDC-F93C-4F45-97CE-38DEB75BF559}"/>
                </a:ext>
              </a:extLst>
            </p:cNvPr>
            <p:cNvSpPr txBox="1"/>
            <p:nvPr/>
          </p:nvSpPr>
          <p:spPr>
            <a:xfrm>
              <a:off x="702061" y="2585552"/>
              <a:ext cx="615553" cy="5818901"/>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ニセ・誤情報ってなに？</a:t>
              </a:r>
            </a:p>
          </p:txBody>
        </p:sp>
        <p:sp>
          <p:nvSpPr>
            <p:cNvPr id="16" name="テキスト ボックス 15">
              <a:extLst>
                <a:ext uri="{FF2B5EF4-FFF2-40B4-BE49-F238E27FC236}">
                  <a16:creationId xmlns:a16="http://schemas.microsoft.com/office/drawing/2014/main" id="{165DC70B-0411-42F5-8485-1E51CB7E0BDC}"/>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17" name="テキスト ボックス 16">
              <a:extLst>
                <a:ext uri="{FF2B5EF4-FFF2-40B4-BE49-F238E27FC236}">
                  <a16:creationId xmlns:a16="http://schemas.microsoft.com/office/drawing/2014/main" id="{479E95F1-48D0-4942-8874-AFDAA944FE2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5" name="グループ化 64">
            <a:extLst>
              <a:ext uri="{FF2B5EF4-FFF2-40B4-BE49-F238E27FC236}">
                <a16:creationId xmlns:a16="http://schemas.microsoft.com/office/drawing/2014/main" id="{34507883-3132-4783-BA02-B3A1426D75B8}"/>
              </a:ext>
            </a:extLst>
          </p:cNvPr>
          <p:cNvGrpSpPr/>
          <p:nvPr/>
        </p:nvGrpSpPr>
        <p:grpSpPr>
          <a:xfrm>
            <a:off x="9912629" y="2949012"/>
            <a:ext cx="7123298" cy="3237618"/>
            <a:chOff x="2611139" y="3124265"/>
            <a:chExt cx="7123298" cy="3237618"/>
          </a:xfrm>
        </p:grpSpPr>
        <p:cxnSp>
          <p:nvCxnSpPr>
            <p:cNvPr id="39" name="直線コネクタ 38">
              <a:extLst>
                <a:ext uri="{FF2B5EF4-FFF2-40B4-BE49-F238E27FC236}">
                  <a16:creationId xmlns:a16="http://schemas.microsoft.com/office/drawing/2014/main" id="{61E87F2F-9EC1-49D3-8910-51E70227E5E1}"/>
                </a:ext>
              </a:extLst>
            </p:cNvPr>
            <p:cNvCxnSpPr>
              <a:cxnSpLocks/>
            </p:cNvCxnSpPr>
            <p:nvPr/>
          </p:nvCxnSpPr>
          <p:spPr>
            <a:xfrm>
              <a:off x="2611139" y="5675344"/>
              <a:ext cx="423597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39153C-0136-4DC3-99F3-276AED2E3449}"/>
                </a:ext>
              </a:extLst>
            </p:cNvPr>
            <p:cNvSpPr txBox="1"/>
            <p:nvPr/>
          </p:nvSpPr>
          <p:spPr>
            <a:xfrm>
              <a:off x="2647561" y="3124265"/>
              <a:ext cx="7086876" cy="3237618"/>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defRPr/>
              </a:pP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コロナ禍の</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2020</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年</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4</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月。</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「深く息を吸って</a:t>
              </a:r>
              <a: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t>10</a:t>
              </a: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秒我慢できれば</a:t>
              </a:r>
              <a:b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  新型コロナに感染していない」 </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という</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誤ったセルフチェック </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が、メッセージ</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アプリでチェーンメール形式で広がりました。</a:t>
              </a:r>
              <a:endPar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grpSp>
      <p:grpSp>
        <p:nvGrpSpPr>
          <p:cNvPr id="5" name="グループ化 4">
            <a:extLst>
              <a:ext uri="{FF2B5EF4-FFF2-40B4-BE49-F238E27FC236}">
                <a16:creationId xmlns:a16="http://schemas.microsoft.com/office/drawing/2014/main" id="{48D27223-C2F7-498A-9E63-3159D647987B}"/>
              </a:ext>
            </a:extLst>
          </p:cNvPr>
          <p:cNvGrpSpPr/>
          <p:nvPr/>
        </p:nvGrpSpPr>
        <p:grpSpPr>
          <a:xfrm>
            <a:off x="2613054" y="2749808"/>
            <a:ext cx="7335997" cy="3568682"/>
            <a:chOff x="10803783" y="2749808"/>
            <a:chExt cx="7335997" cy="3568682"/>
          </a:xfrm>
        </p:grpSpPr>
        <p:grpSp>
          <p:nvGrpSpPr>
            <p:cNvPr id="72" name="グループ化 71">
              <a:extLst>
                <a:ext uri="{FF2B5EF4-FFF2-40B4-BE49-F238E27FC236}">
                  <a16:creationId xmlns:a16="http://schemas.microsoft.com/office/drawing/2014/main" id="{2DA87375-5A98-4BD9-80B4-B39C20C9B263}"/>
                </a:ext>
              </a:extLst>
            </p:cNvPr>
            <p:cNvGrpSpPr/>
            <p:nvPr/>
          </p:nvGrpSpPr>
          <p:grpSpPr>
            <a:xfrm>
              <a:off x="10803783" y="2973364"/>
              <a:ext cx="6309086" cy="2922742"/>
              <a:chOff x="10803783" y="2973364"/>
              <a:chExt cx="6309086" cy="2922742"/>
            </a:xfrm>
          </p:grpSpPr>
          <p:grpSp>
            <p:nvGrpSpPr>
              <p:cNvPr id="27" name="グループ化 26">
                <a:extLst>
                  <a:ext uri="{FF2B5EF4-FFF2-40B4-BE49-F238E27FC236}">
                    <a16:creationId xmlns:a16="http://schemas.microsoft.com/office/drawing/2014/main" id="{D7EE0A0B-4BB0-4B13-A3D7-064865F06479}"/>
                  </a:ext>
                </a:extLst>
              </p:cNvPr>
              <p:cNvGrpSpPr/>
              <p:nvPr/>
            </p:nvGrpSpPr>
            <p:grpSpPr>
              <a:xfrm>
                <a:off x="10803783" y="2973364"/>
                <a:ext cx="6309086" cy="2922742"/>
                <a:chOff x="11049000" y="7190087"/>
                <a:chExt cx="6309086" cy="3603502"/>
              </a:xfrm>
            </p:grpSpPr>
            <p:sp>
              <p:nvSpPr>
                <p:cNvPr id="21" name="四角形: 上の 2 つの角を丸める 20">
                  <a:extLst>
                    <a:ext uri="{FF2B5EF4-FFF2-40B4-BE49-F238E27FC236}">
                      <a16:creationId xmlns:a16="http://schemas.microsoft.com/office/drawing/2014/main" id="{7F2B8E53-5E5F-4F58-979A-24DE1904D64A}"/>
                    </a:ext>
                  </a:extLst>
                </p:cNvPr>
                <p:cNvSpPr/>
                <p:nvPr/>
              </p:nvSpPr>
              <p:spPr>
                <a:xfrm>
                  <a:off x="11049000" y="7190087"/>
                  <a:ext cx="6309086" cy="3603502"/>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30" name="四角形: 上の 2 つの角を丸める 29">
                  <a:extLst>
                    <a:ext uri="{FF2B5EF4-FFF2-40B4-BE49-F238E27FC236}">
                      <a16:creationId xmlns:a16="http://schemas.microsoft.com/office/drawing/2014/main" id="{A8EC7335-5846-4F6E-9BBC-F6548C7AC63A}"/>
                    </a:ext>
                  </a:extLst>
                </p:cNvPr>
                <p:cNvSpPr/>
                <p:nvPr/>
              </p:nvSpPr>
              <p:spPr>
                <a:xfrm>
                  <a:off x="11285562" y="7435226"/>
                  <a:ext cx="5835963" cy="3358363"/>
                </a:xfrm>
                <a:prstGeom prst="round2SameRect">
                  <a:avLst>
                    <a:gd name="adj1" fmla="val 14087"/>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28" name="テキスト ボックス 27">
                <a:extLst>
                  <a:ext uri="{FF2B5EF4-FFF2-40B4-BE49-F238E27FC236}">
                    <a16:creationId xmlns:a16="http://schemas.microsoft.com/office/drawing/2014/main" id="{2055C368-A50A-456B-B395-B4C9F0B824CE}"/>
                  </a:ext>
                </a:extLst>
              </p:cNvPr>
              <p:cNvSpPr txBox="1"/>
              <p:nvPr/>
            </p:nvSpPr>
            <p:spPr>
              <a:xfrm>
                <a:off x="11344032" y="4234391"/>
                <a:ext cx="5333408" cy="1472583"/>
              </a:xfrm>
              <a:prstGeom prst="rect">
                <a:avLst/>
              </a:prstGeom>
              <a:noFill/>
            </p:spPr>
            <p:txBody>
              <a:bodyPr wrap="square" lIns="0" tIns="0" rIns="0" bIns="0" rtlCol="0">
                <a:spAutoFit/>
              </a:bodyPr>
              <a:lstStyle/>
              <a:p>
                <a:pPr marL="0" marR="0" lvl="0" indent="0" algn="l" defTabSz="1371509" rtl="0" eaLnBrk="1" fontAlgn="auto" latinLnBrk="0" hangingPunct="1">
                  <a:lnSpc>
                    <a:spcPct val="11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医療関係者の方の話として、</a:t>
                </a:r>
                <a:b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深く息を吸って１０秒我慢し、咳が出たり</a:t>
                </a:r>
                <a:b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息切れするなどの不快な症状が出なければ、感染の可能性は低いようです。</a:t>
                </a:r>
              </a:p>
            </p:txBody>
          </p:sp>
          <p:sp>
            <p:nvSpPr>
              <p:cNvPr id="35" name="テキスト ボックス 34">
                <a:extLst>
                  <a:ext uri="{FF2B5EF4-FFF2-40B4-BE49-F238E27FC236}">
                    <a16:creationId xmlns:a16="http://schemas.microsoft.com/office/drawing/2014/main" id="{404B5597-61A1-4FA0-929E-E4FD56064777}"/>
                  </a:ext>
                </a:extLst>
              </p:cNvPr>
              <p:cNvSpPr txBox="1"/>
              <p:nvPr/>
            </p:nvSpPr>
            <p:spPr>
              <a:xfrm>
                <a:off x="12067876" y="3518893"/>
                <a:ext cx="1846659" cy="387607"/>
              </a:xfrm>
              <a:prstGeom prst="rect">
                <a:avLst/>
              </a:prstGeom>
              <a:noFill/>
            </p:spPr>
            <p:txBody>
              <a:bodyPr wrap="none" lIns="0" tIns="0" rIns="0" bIns="0" rtlCol="0">
                <a:spAutoFit/>
              </a:bodyPr>
              <a:lstStyle/>
              <a:p>
                <a:pPr marL="0" marR="0" lvl="0" indent="0" algn="l" defTabSz="1371509" rtl="0" eaLnBrk="1" fontAlgn="auto" latinLnBrk="0" hangingPunct="1">
                  <a:lnSpc>
                    <a:spcPct val="11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3C3C3C"/>
                    </a:solidFill>
                    <a:effectLst/>
                    <a:uLnTx/>
                    <a:uFillTx/>
                    <a:latin typeface="Spica Neue P Bold"/>
                    <a:ea typeface="Spica Neue P Bold"/>
                    <a:cs typeface="+mn-cs"/>
                  </a:rPr>
                  <a:t>〇〇県警広報</a:t>
                </a:r>
              </a:p>
            </p:txBody>
          </p:sp>
          <p:sp>
            <p:nvSpPr>
              <p:cNvPr id="40" name="フリーフォーム: 図形 39">
                <a:extLst>
                  <a:ext uri="{FF2B5EF4-FFF2-40B4-BE49-F238E27FC236}">
                    <a16:creationId xmlns:a16="http://schemas.microsoft.com/office/drawing/2014/main" id="{86A70921-672F-4441-BE0D-31251CC0A6BC}"/>
                  </a:ext>
                </a:extLst>
              </p:cNvPr>
              <p:cNvSpPr/>
              <p:nvPr/>
            </p:nvSpPr>
            <p:spPr>
              <a:xfrm>
                <a:off x="15953608" y="3396708"/>
                <a:ext cx="575665" cy="526100"/>
              </a:xfrm>
              <a:custGeom>
                <a:avLst/>
                <a:gdLst>
                  <a:gd name="connsiteX0" fmla="*/ 4752797 w 5651849"/>
                  <a:gd name="connsiteY0" fmla="*/ 3507029 h 5165217"/>
                  <a:gd name="connsiteX1" fmla="*/ 4528579 w 5651849"/>
                  <a:gd name="connsiteY1" fmla="*/ -172 h 5165217"/>
                  <a:gd name="connsiteX2" fmla="*/ 3486924 w 5651849"/>
                  <a:gd name="connsiteY2" fmla="*/ 1920544 h 5165217"/>
                  <a:gd name="connsiteX3" fmla="*/ 2385844 w 5651849"/>
                  <a:gd name="connsiteY3" fmla="*/ 1095775 h 5165217"/>
                  <a:gd name="connsiteX4" fmla="*/ 1674984 w 5651849"/>
                  <a:gd name="connsiteY4" fmla="*/ 1583835 h 5165217"/>
                  <a:gd name="connsiteX5" fmla="*/ 971372 w 5651849"/>
                  <a:gd name="connsiteY5" fmla="*/ 1600028 h 5165217"/>
                  <a:gd name="connsiteX6" fmla="*/ 1552397 w 5651849"/>
                  <a:gd name="connsiteY6" fmla="*/ 2102091 h 5165217"/>
                  <a:gd name="connsiteX7" fmla="*/ 2253723 w 5651849"/>
                  <a:gd name="connsiteY7" fmla="*/ 2993440 h 5165217"/>
                  <a:gd name="connsiteX8" fmla="*/ 2226958 w 5651849"/>
                  <a:gd name="connsiteY8" fmla="*/ 3012490 h 5165217"/>
                  <a:gd name="connsiteX9" fmla="*/ -178 w 5651849"/>
                  <a:gd name="connsiteY9" fmla="*/ 4135773 h 5165217"/>
                  <a:gd name="connsiteX10" fmla="*/ 4210634 w 5651849"/>
                  <a:gd name="connsiteY10" fmla="*/ 4173207 h 5165217"/>
                  <a:gd name="connsiteX11" fmla="*/ 4847000 w 5651849"/>
                  <a:gd name="connsiteY11" fmla="*/ 5165046 h 5165217"/>
                  <a:gd name="connsiteX12" fmla="*/ 5651671 w 5651849"/>
                  <a:gd name="connsiteY12" fmla="*/ 3911174 h 516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1849" h="5165217">
                    <a:moveTo>
                      <a:pt x="4752797" y="3507029"/>
                    </a:moveTo>
                    <a:cubicBezTo>
                      <a:pt x="6702470" y="1730997"/>
                      <a:pt x="4528579" y="-172"/>
                      <a:pt x="4528579" y="-172"/>
                    </a:cubicBezTo>
                    <a:lnTo>
                      <a:pt x="3486924" y="1920544"/>
                    </a:lnTo>
                    <a:cubicBezTo>
                      <a:pt x="3410620" y="1388735"/>
                      <a:pt x="2917654" y="1019470"/>
                      <a:pt x="2385844" y="1095775"/>
                    </a:cubicBezTo>
                    <a:cubicBezTo>
                      <a:pt x="2085787" y="1138818"/>
                      <a:pt x="1822955" y="1319279"/>
                      <a:pt x="1674984" y="1583835"/>
                    </a:cubicBezTo>
                    <a:lnTo>
                      <a:pt x="971372" y="1600028"/>
                    </a:lnTo>
                    <a:lnTo>
                      <a:pt x="1552397" y="2102091"/>
                    </a:lnTo>
                    <a:cubicBezTo>
                      <a:pt x="1571009" y="2518800"/>
                      <a:pt x="1853092" y="2877311"/>
                      <a:pt x="2253723" y="2993440"/>
                    </a:cubicBezTo>
                    <a:lnTo>
                      <a:pt x="2226958" y="3012490"/>
                    </a:lnTo>
                    <a:lnTo>
                      <a:pt x="-178" y="4135773"/>
                    </a:lnTo>
                    <a:cubicBezTo>
                      <a:pt x="2370785" y="6149454"/>
                      <a:pt x="4210634" y="4173207"/>
                      <a:pt x="4210634" y="4173207"/>
                    </a:cubicBezTo>
                    <a:lnTo>
                      <a:pt x="4847000" y="5165046"/>
                    </a:lnTo>
                    <a:lnTo>
                      <a:pt x="5651671" y="3911174"/>
                    </a:lnTo>
                    <a:close/>
                  </a:path>
                </a:pathLst>
              </a:custGeom>
              <a:solidFill>
                <a:schemeClr val="accent1">
                  <a:lumMod val="60000"/>
                  <a:lumOff val="40000"/>
                </a:schemeClr>
              </a:solidFill>
              <a:ln w="9525"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60" name="フリーフォーム: 図形 59">
                <a:extLst>
                  <a:ext uri="{FF2B5EF4-FFF2-40B4-BE49-F238E27FC236}">
                    <a16:creationId xmlns:a16="http://schemas.microsoft.com/office/drawing/2014/main" id="{85C3C7FC-B280-4BAA-A4B5-ABAD85F494B4}"/>
                  </a:ext>
                </a:extLst>
              </p:cNvPr>
              <p:cNvSpPr/>
              <p:nvPr/>
            </p:nvSpPr>
            <p:spPr>
              <a:xfrm>
                <a:off x="13996059" y="3553164"/>
                <a:ext cx="320015" cy="310080"/>
              </a:xfrm>
              <a:custGeom>
                <a:avLst/>
                <a:gdLst>
                  <a:gd name="connsiteX0" fmla="*/ 155037 w 310074"/>
                  <a:gd name="connsiteY0" fmla="*/ 0 h 310080"/>
                  <a:gd name="connsiteX1" fmla="*/ 173309 w 310074"/>
                  <a:gd name="connsiteY1" fmla="*/ 7535 h 310080"/>
                  <a:gd name="connsiteX2" fmla="*/ 194453 w 310074"/>
                  <a:gd name="connsiteY2" fmla="*/ 28679 h 310080"/>
                  <a:gd name="connsiteX3" fmla="*/ 216508 w 310074"/>
                  <a:gd name="connsiteY3" fmla="*/ 37815 h 310080"/>
                  <a:gd name="connsiteX4" fmla="*/ 246423 w 310074"/>
                  <a:gd name="connsiteY4" fmla="*/ 37815 h 310080"/>
                  <a:gd name="connsiteX5" fmla="*/ 272265 w 310074"/>
                  <a:gd name="connsiteY5" fmla="*/ 63668 h 310080"/>
                  <a:gd name="connsiteX6" fmla="*/ 272265 w 310074"/>
                  <a:gd name="connsiteY6" fmla="*/ 93572 h 310080"/>
                  <a:gd name="connsiteX7" fmla="*/ 281397 w 310074"/>
                  <a:gd name="connsiteY7" fmla="*/ 115623 h 310080"/>
                  <a:gd name="connsiteX8" fmla="*/ 302545 w 310074"/>
                  <a:gd name="connsiteY8" fmla="*/ 136767 h 310080"/>
                  <a:gd name="connsiteX9" fmla="*/ 302545 w 310074"/>
                  <a:gd name="connsiteY9" fmla="*/ 173326 h 310080"/>
                  <a:gd name="connsiteX10" fmla="*/ 281397 w 310074"/>
                  <a:gd name="connsiteY10" fmla="*/ 194470 h 310080"/>
                  <a:gd name="connsiteX11" fmla="*/ 272265 w 310074"/>
                  <a:gd name="connsiteY11" fmla="*/ 216521 h 310080"/>
                  <a:gd name="connsiteX12" fmla="*/ 272265 w 310074"/>
                  <a:gd name="connsiteY12" fmla="*/ 246425 h 310080"/>
                  <a:gd name="connsiteX13" fmla="*/ 246423 w 310074"/>
                  <a:gd name="connsiteY13" fmla="*/ 272271 h 310080"/>
                  <a:gd name="connsiteX14" fmla="*/ 216508 w 310074"/>
                  <a:gd name="connsiteY14" fmla="*/ 272271 h 310080"/>
                  <a:gd name="connsiteX15" fmla="*/ 194453 w 310074"/>
                  <a:gd name="connsiteY15" fmla="*/ 281399 h 310080"/>
                  <a:gd name="connsiteX16" fmla="*/ 173309 w 310074"/>
                  <a:gd name="connsiteY16" fmla="*/ 302551 h 310080"/>
                  <a:gd name="connsiteX17" fmla="*/ 136765 w 310074"/>
                  <a:gd name="connsiteY17" fmla="*/ 302551 h 310080"/>
                  <a:gd name="connsiteX18" fmla="*/ 115621 w 310074"/>
                  <a:gd name="connsiteY18" fmla="*/ 281399 h 310080"/>
                  <a:gd name="connsiteX19" fmla="*/ 93566 w 310074"/>
                  <a:gd name="connsiteY19" fmla="*/ 272271 h 310080"/>
                  <a:gd name="connsiteX20" fmla="*/ 63663 w 310074"/>
                  <a:gd name="connsiteY20" fmla="*/ 272271 h 310080"/>
                  <a:gd name="connsiteX21" fmla="*/ 37821 w 310074"/>
                  <a:gd name="connsiteY21" fmla="*/ 246425 h 310080"/>
                  <a:gd name="connsiteX22" fmla="*/ 37821 w 310074"/>
                  <a:gd name="connsiteY22" fmla="*/ 216521 h 310080"/>
                  <a:gd name="connsiteX23" fmla="*/ 28689 w 310074"/>
                  <a:gd name="connsiteY23" fmla="*/ 194470 h 310080"/>
                  <a:gd name="connsiteX24" fmla="*/ 7541 w 310074"/>
                  <a:gd name="connsiteY24" fmla="*/ 173326 h 310080"/>
                  <a:gd name="connsiteX25" fmla="*/ 7541 w 310074"/>
                  <a:gd name="connsiteY25" fmla="*/ 136767 h 310080"/>
                  <a:gd name="connsiteX26" fmla="*/ 28689 w 310074"/>
                  <a:gd name="connsiteY26" fmla="*/ 115623 h 310080"/>
                  <a:gd name="connsiteX27" fmla="*/ 37821 w 310074"/>
                  <a:gd name="connsiteY27" fmla="*/ 93572 h 310080"/>
                  <a:gd name="connsiteX28" fmla="*/ 37821 w 310074"/>
                  <a:gd name="connsiteY28" fmla="*/ 63668 h 310080"/>
                  <a:gd name="connsiteX29" fmla="*/ 63663 w 310074"/>
                  <a:gd name="connsiteY29" fmla="*/ 37823 h 310080"/>
                  <a:gd name="connsiteX30" fmla="*/ 93566 w 310074"/>
                  <a:gd name="connsiteY30" fmla="*/ 37823 h 310080"/>
                  <a:gd name="connsiteX31" fmla="*/ 115621 w 310074"/>
                  <a:gd name="connsiteY31" fmla="*/ 28695 h 310080"/>
                  <a:gd name="connsiteX32" fmla="*/ 136765 w 310074"/>
                  <a:gd name="connsiteY32" fmla="*/ 7535 h 310080"/>
                  <a:gd name="connsiteX33" fmla="*/ 155037 w 310074"/>
                  <a:gd name="connsiteY33" fmla="*/ 0 h 31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0074" h="310080">
                    <a:moveTo>
                      <a:pt x="155037" y="0"/>
                    </a:moveTo>
                    <a:cubicBezTo>
                      <a:pt x="161662" y="0"/>
                      <a:pt x="168286" y="2512"/>
                      <a:pt x="173309" y="7535"/>
                    </a:cubicBezTo>
                    <a:lnTo>
                      <a:pt x="194453" y="28679"/>
                    </a:lnTo>
                    <a:cubicBezTo>
                      <a:pt x="199472" y="33695"/>
                      <a:pt x="209403" y="37815"/>
                      <a:pt x="216508" y="37815"/>
                    </a:cubicBezTo>
                    <a:lnTo>
                      <a:pt x="246423" y="37815"/>
                    </a:lnTo>
                    <a:cubicBezTo>
                      <a:pt x="260644" y="37823"/>
                      <a:pt x="272265" y="49443"/>
                      <a:pt x="272265" y="63668"/>
                    </a:cubicBezTo>
                    <a:lnTo>
                      <a:pt x="272265" y="93572"/>
                    </a:lnTo>
                    <a:cubicBezTo>
                      <a:pt x="272265" y="100685"/>
                      <a:pt x="276377" y="110604"/>
                      <a:pt x="281397" y="115623"/>
                    </a:cubicBezTo>
                    <a:lnTo>
                      <a:pt x="302545" y="136767"/>
                    </a:lnTo>
                    <a:cubicBezTo>
                      <a:pt x="312584" y="146814"/>
                      <a:pt x="312584" y="163264"/>
                      <a:pt x="302545" y="173326"/>
                    </a:cubicBezTo>
                    <a:lnTo>
                      <a:pt x="281397" y="194470"/>
                    </a:lnTo>
                    <a:cubicBezTo>
                      <a:pt x="276381" y="199486"/>
                      <a:pt x="272265" y="209405"/>
                      <a:pt x="272265" y="216521"/>
                    </a:cubicBezTo>
                    <a:lnTo>
                      <a:pt x="272265" y="246425"/>
                    </a:lnTo>
                    <a:cubicBezTo>
                      <a:pt x="272265" y="260635"/>
                      <a:pt x="260644" y="272271"/>
                      <a:pt x="246423" y="272271"/>
                    </a:cubicBezTo>
                    <a:lnTo>
                      <a:pt x="216508" y="272271"/>
                    </a:lnTo>
                    <a:cubicBezTo>
                      <a:pt x="209403" y="272271"/>
                      <a:pt x="199476" y="276379"/>
                      <a:pt x="194453" y="281399"/>
                    </a:cubicBezTo>
                    <a:lnTo>
                      <a:pt x="173309" y="302551"/>
                    </a:lnTo>
                    <a:cubicBezTo>
                      <a:pt x="163262" y="312590"/>
                      <a:pt x="146812" y="312590"/>
                      <a:pt x="136765" y="302551"/>
                    </a:cubicBezTo>
                    <a:lnTo>
                      <a:pt x="115621" y="281399"/>
                    </a:lnTo>
                    <a:cubicBezTo>
                      <a:pt x="110602" y="276383"/>
                      <a:pt x="100671" y="272271"/>
                      <a:pt x="93566" y="272271"/>
                    </a:cubicBezTo>
                    <a:lnTo>
                      <a:pt x="63663" y="272271"/>
                    </a:lnTo>
                    <a:cubicBezTo>
                      <a:pt x="49457" y="272271"/>
                      <a:pt x="37821" y="260635"/>
                      <a:pt x="37821" y="246425"/>
                    </a:cubicBezTo>
                    <a:lnTo>
                      <a:pt x="37821" y="216521"/>
                    </a:lnTo>
                    <a:cubicBezTo>
                      <a:pt x="37821" y="209436"/>
                      <a:pt x="33712" y="199490"/>
                      <a:pt x="28689" y="194470"/>
                    </a:cubicBezTo>
                    <a:lnTo>
                      <a:pt x="7541" y="173326"/>
                    </a:lnTo>
                    <a:cubicBezTo>
                      <a:pt x="-2514" y="163264"/>
                      <a:pt x="-2514" y="146814"/>
                      <a:pt x="7541" y="136767"/>
                    </a:cubicBezTo>
                    <a:lnTo>
                      <a:pt x="28689" y="115623"/>
                    </a:lnTo>
                    <a:cubicBezTo>
                      <a:pt x="33708" y="110608"/>
                      <a:pt x="37821" y="100658"/>
                      <a:pt x="37821" y="93572"/>
                    </a:cubicBezTo>
                    <a:lnTo>
                      <a:pt x="37821" y="63668"/>
                    </a:lnTo>
                    <a:cubicBezTo>
                      <a:pt x="37821" y="49443"/>
                      <a:pt x="49457" y="37823"/>
                      <a:pt x="63663" y="37823"/>
                    </a:cubicBezTo>
                    <a:lnTo>
                      <a:pt x="93566" y="37823"/>
                    </a:lnTo>
                    <a:cubicBezTo>
                      <a:pt x="100656" y="37823"/>
                      <a:pt x="110598" y="33714"/>
                      <a:pt x="115621" y="28695"/>
                    </a:cubicBezTo>
                    <a:lnTo>
                      <a:pt x="136765" y="7535"/>
                    </a:lnTo>
                    <a:cubicBezTo>
                      <a:pt x="141789" y="2512"/>
                      <a:pt x="148413" y="0"/>
                      <a:pt x="155037" y="0"/>
                    </a:cubicBezTo>
                    <a:close/>
                  </a:path>
                </a:pathLst>
              </a:custGeom>
              <a:solidFill>
                <a:schemeClr val="accent1"/>
              </a:solidFill>
              <a:ln w="381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61" name="グラフィックス 50" descr="チェック マーク 単色塗りつぶし">
                <a:extLst>
                  <a:ext uri="{FF2B5EF4-FFF2-40B4-BE49-F238E27FC236}">
                    <a16:creationId xmlns:a16="http://schemas.microsoft.com/office/drawing/2014/main" id="{E8E7D813-D94D-4914-904A-3D7E3A946CE7}"/>
                  </a:ext>
                </a:extLst>
              </p:cNvPr>
              <p:cNvSpPr/>
              <p:nvPr/>
            </p:nvSpPr>
            <p:spPr>
              <a:xfrm>
                <a:off x="14066237" y="3649061"/>
                <a:ext cx="169720" cy="119209"/>
              </a:xfrm>
              <a:custGeom>
                <a:avLst/>
                <a:gdLst>
                  <a:gd name="connsiteX0" fmla="*/ 141095 w 154652"/>
                  <a:gd name="connsiteY0" fmla="*/ 0 h 108625"/>
                  <a:gd name="connsiteX1" fmla="*/ 55400 w 154652"/>
                  <a:gd name="connsiteY1" fmla="*/ 81008 h 108625"/>
                  <a:gd name="connsiteX2" fmla="*/ 14227 w 154652"/>
                  <a:gd name="connsiteY2" fmla="*/ 38831 h 108625"/>
                  <a:gd name="connsiteX3" fmla="*/ 0 w 154652"/>
                  <a:gd name="connsiteY3" fmla="*/ 52388 h 108625"/>
                  <a:gd name="connsiteX4" fmla="*/ 54731 w 154652"/>
                  <a:gd name="connsiteY4" fmla="*/ 108625 h 108625"/>
                  <a:gd name="connsiteX5" fmla="*/ 69125 w 154652"/>
                  <a:gd name="connsiteY5" fmla="*/ 95235 h 108625"/>
                  <a:gd name="connsiteX6" fmla="*/ 154653 w 154652"/>
                  <a:gd name="connsiteY6" fmla="*/ 14059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52" h="108625">
                    <a:moveTo>
                      <a:pt x="141095" y="0"/>
                    </a:moveTo>
                    <a:lnTo>
                      <a:pt x="55400" y="81008"/>
                    </a:lnTo>
                    <a:lnTo>
                      <a:pt x="14227" y="38831"/>
                    </a:lnTo>
                    <a:lnTo>
                      <a:pt x="0" y="52388"/>
                    </a:lnTo>
                    <a:lnTo>
                      <a:pt x="54731" y="108625"/>
                    </a:lnTo>
                    <a:lnTo>
                      <a:pt x="69125" y="95235"/>
                    </a:lnTo>
                    <a:lnTo>
                      <a:pt x="154653" y="14059"/>
                    </a:lnTo>
                    <a:close/>
                  </a:path>
                </a:pathLst>
              </a:custGeom>
              <a:solidFill>
                <a:schemeClr val="bg1"/>
              </a:solidFill>
              <a:ln w="1588"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nvGrpSpPr>
              <p:cNvPr id="71" name="グループ化 70">
                <a:extLst>
                  <a:ext uri="{FF2B5EF4-FFF2-40B4-BE49-F238E27FC236}">
                    <a16:creationId xmlns:a16="http://schemas.microsoft.com/office/drawing/2014/main" id="{A49F2C46-2F7A-4ED3-B285-02E497FFA910}"/>
                  </a:ext>
                </a:extLst>
              </p:cNvPr>
              <p:cNvGrpSpPr/>
              <p:nvPr/>
            </p:nvGrpSpPr>
            <p:grpSpPr>
              <a:xfrm>
                <a:off x="11365804" y="3429505"/>
                <a:ext cx="575664" cy="575664"/>
                <a:chOff x="11365804" y="3429505"/>
                <a:chExt cx="575664" cy="575664"/>
              </a:xfrm>
            </p:grpSpPr>
            <p:sp>
              <p:nvSpPr>
                <p:cNvPr id="31" name="楕円 30">
                  <a:extLst>
                    <a:ext uri="{FF2B5EF4-FFF2-40B4-BE49-F238E27FC236}">
                      <a16:creationId xmlns:a16="http://schemas.microsoft.com/office/drawing/2014/main" id="{5EC09F5F-A155-4B91-9675-622FE7FE2497}"/>
                    </a:ext>
                  </a:extLst>
                </p:cNvPr>
                <p:cNvSpPr/>
                <p:nvPr/>
              </p:nvSpPr>
              <p:spPr>
                <a:xfrm>
                  <a:off x="11365804" y="3429505"/>
                  <a:ext cx="575664" cy="575664"/>
                </a:xfrm>
                <a:prstGeom prst="ellipse">
                  <a:avLst/>
                </a:prstGeom>
                <a:solidFill>
                  <a:schemeClr val="bg2">
                    <a:lumMod val="25000"/>
                  </a:schemeClr>
                </a:solidFill>
                <a:ln w="31750">
                  <a:solidFill>
                    <a:srgbClr val="C7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pic>
              <p:nvPicPr>
                <p:cNvPr id="70" name="グラフィックス 69">
                  <a:extLst>
                    <a:ext uri="{FF2B5EF4-FFF2-40B4-BE49-F238E27FC236}">
                      <a16:creationId xmlns:a16="http://schemas.microsoft.com/office/drawing/2014/main" id="{F891CE59-A709-4B4D-9F4F-81807D31B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8522" y="3510811"/>
                  <a:ext cx="432000" cy="413053"/>
                </a:xfrm>
                <a:prstGeom prst="rect">
                  <a:avLst/>
                </a:prstGeom>
              </p:spPr>
            </p:pic>
          </p:grpSp>
        </p:grpSp>
        <p:sp>
          <p:nvSpPr>
            <p:cNvPr id="73" name="乗算記号 72">
              <a:extLst>
                <a:ext uri="{FF2B5EF4-FFF2-40B4-BE49-F238E27FC236}">
                  <a16:creationId xmlns:a16="http://schemas.microsoft.com/office/drawing/2014/main" id="{B037D321-9F84-4ED2-973E-04FAB860A3B1}"/>
                </a:ext>
              </a:extLst>
            </p:cNvPr>
            <p:cNvSpPr/>
            <p:nvPr/>
          </p:nvSpPr>
          <p:spPr>
            <a:xfrm>
              <a:off x="14571098" y="2749808"/>
              <a:ext cx="3568682" cy="3568682"/>
            </a:xfrm>
            <a:prstGeom prst="mathMultiply">
              <a:avLst>
                <a:gd name="adj1" fmla="val 5393"/>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pic>
        <p:nvPicPr>
          <p:cNvPr id="24" name="Picture 4">
            <a:extLst>
              <a:ext uri="{FF2B5EF4-FFF2-40B4-BE49-F238E27FC236}">
                <a16:creationId xmlns:a16="http://schemas.microsoft.com/office/drawing/2014/main" id="{07349D25-9C17-4266-A73F-B920C7693D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3930" y="6165437"/>
            <a:ext cx="6309085" cy="3567907"/>
          </a:xfrm>
          <a:prstGeom prst="rect">
            <a:avLst/>
          </a:prstGeom>
          <a:noFill/>
          <a:extLst>
            <a:ext uri="{909E8E84-426E-40DD-AFC4-6F175D3DCCD1}">
              <a14:hiddenFill xmlns:a14="http://schemas.microsoft.com/office/drawing/2010/main">
                <a:solidFill>
                  <a:srgbClr val="FFFFFF"/>
                </a:solidFill>
              </a14:hiddenFill>
            </a:ext>
          </a:extLst>
        </p:spPr>
      </p:pic>
      <p:sp>
        <p:nvSpPr>
          <p:cNvPr id="34" name="四角形: 角を丸くする 33">
            <a:extLst>
              <a:ext uri="{FF2B5EF4-FFF2-40B4-BE49-F238E27FC236}">
                <a16:creationId xmlns:a16="http://schemas.microsoft.com/office/drawing/2014/main" id="{A98A744C-8185-4149-AB48-AF940DE9A648}"/>
              </a:ext>
            </a:extLst>
          </p:cNvPr>
          <p:cNvSpPr/>
          <p:nvPr/>
        </p:nvSpPr>
        <p:spPr>
          <a:xfrm>
            <a:off x="8259496" y="729345"/>
            <a:ext cx="3677625"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45A4CF"/>
                </a:solidFill>
                <a:effectLst/>
                <a:uLnTx/>
                <a:uFillTx/>
                <a:latin typeface="Spica Neue P Bold"/>
                <a:ea typeface="Spica Neue P Bold"/>
                <a:cs typeface="+mn-cs"/>
              </a:rPr>
              <a:t>誤情報の具体例</a:t>
            </a:r>
          </a:p>
        </p:txBody>
      </p:sp>
      <p:grpSp>
        <p:nvGrpSpPr>
          <p:cNvPr id="37" name="グループ化 36">
            <a:extLst>
              <a:ext uri="{FF2B5EF4-FFF2-40B4-BE49-F238E27FC236}">
                <a16:creationId xmlns:a16="http://schemas.microsoft.com/office/drawing/2014/main" id="{8596B31C-F6D1-4CEE-917E-5B6C5F10419C}"/>
              </a:ext>
            </a:extLst>
          </p:cNvPr>
          <p:cNvGrpSpPr/>
          <p:nvPr/>
        </p:nvGrpSpPr>
        <p:grpSpPr>
          <a:xfrm>
            <a:off x="9901752" y="6502961"/>
            <a:ext cx="7871678" cy="1440394"/>
            <a:chOff x="10202459" y="3124265"/>
            <a:chExt cx="7871678" cy="1440394"/>
          </a:xfrm>
        </p:grpSpPr>
        <p:cxnSp>
          <p:nvCxnSpPr>
            <p:cNvPr id="38" name="直線コネクタ 37">
              <a:extLst>
                <a:ext uri="{FF2B5EF4-FFF2-40B4-BE49-F238E27FC236}">
                  <a16:creationId xmlns:a16="http://schemas.microsoft.com/office/drawing/2014/main" id="{E3FF6C91-31BF-4BA9-80B2-36211E5CA520}"/>
                </a:ext>
              </a:extLst>
            </p:cNvPr>
            <p:cNvCxnSpPr>
              <a:cxnSpLocks/>
            </p:cNvCxnSpPr>
            <p:nvPr/>
          </p:nvCxnSpPr>
          <p:spPr>
            <a:xfrm>
              <a:off x="11334578" y="3705109"/>
              <a:ext cx="558203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7F66EB5-5E2A-4CFB-BEC6-A4A42B904A2B}"/>
                </a:ext>
              </a:extLst>
            </p:cNvPr>
            <p:cNvCxnSpPr>
              <a:cxnSpLocks/>
            </p:cNvCxnSpPr>
            <p:nvPr/>
          </p:nvCxnSpPr>
          <p:spPr>
            <a:xfrm>
              <a:off x="10202459" y="4412681"/>
              <a:ext cx="437372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A45CD400-2375-4BCE-979C-7F8035C558F8}"/>
                </a:ext>
              </a:extLst>
            </p:cNvPr>
            <p:cNvSpPr txBox="1"/>
            <p:nvPr/>
          </p:nvSpPr>
          <p:spPr>
            <a:xfrm>
              <a:off x="10224231" y="3124265"/>
              <a:ext cx="7849906" cy="144039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5291138" algn="l"/>
                </a:tabLst>
                <a:defRPr/>
              </a:pP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なんと、</a:t>
              </a: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ある県警の公式アカウントも</a:t>
              </a:r>
              <a:b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この誤った情報を投稿 </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してしまいました。</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（上図）</a:t>
              </a:r>
              <a:endParaRPr kumimoji="1" lang="ja-JP" altLang="en-US" sz="24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grpSp>
      <p:sp>
        <p:nvSpPr>
          <p:cNvPr id="43" name="テキスト ボックス 42">
            <a:extLst>
              <a:ext uri="{FF2B5EF4-FFF2-40B4-BE49-F238E27FC236}">
                <a16:creationId xmlns:a16="http://schemas.microsoft.com/office/drawing/2014/main" id="{ABBE73AC-7ABF-49DD-AE2E-63EE90E5CE5B}"/>
              </a:ext>
            </a:extLst>
          </p:cNvPr>
          <p:cNvSpPr txBox="1"/>
          <p:nvPr/>
        </p:nvSpPr>
        <p:spPr>
          <a:xfrm>
            <a:off x="9923524" y="8352055"/>
            <a:ext cx="7546938" cy="1077026"/>
          </a:xfrm>
          <a:prstGeom prst="rect">
            <a:avLst/>
          </a:prstGeom>
          <a:noFill/>
        </p:spPr>
        <p:txBody>
          <a:bodyPr wrap="none" lIns="0" tIns="0" rIns="0" bIns="0" rtlCol="0" anchor="t">
            <a:spAutoFit/>
          </a:bodyPr>
          <a:lstStyle/>
          <a:p>
            <a:pPr marL="0" marR="0" lvl="0" indent="0" algn="l" defTabSz="1371509" rtl="0" eaLnBrk="1" fontAlgn="auto" latinLnBrk="0" hangingPunct="1">
              <a:lnSpc>
                <a:spcPct val="130000"/>
              </a:lnSpc>
              <a:spcBef>
                <a:spcPts val="0"/>
              </a:spcBef>
              <a:spcAft>
                <a:spcPts val="1800"/>
              </a:spcAft>
              <a:buClrTx/>
              <a:buSzTx/>
              <a:buFontTx/>
              <a:buNone/>
              <a:tabLst/>
              <a:defRPr/>
            </a:pP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これは世界で広まった誤情報で、</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WHO</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も代表的な</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誤情報の一つとして注意喚起しています。</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（下図</a:t>
            </a: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１）</a:t>
            </a:r>
            <a:endPar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84347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C0DD2122-46B5-411F-9F9F-E552F8BDC750}"/>
              </a:ext>
            </a:extLst>
          </p:cNvPr>
          <p:cNvSpPr txBox="1"/>
          <p:nvPr/>
        </p:nvSpPr>
        <p:spPr>
          <a:xfrm>
            <a:off x="5541498" y="738155"/>
            <a:ext cx="9105057" cy="1538883"/>
          </a:xfrm>
          <a:prstGeom prst="rect">
            <a:avLst/>
          </a:prstGeom>
          <a:noFill/>
        </p:spPr>
        <p:txBody>
          <a:bodyPr wrap="none" lIns="0" tIns="0" rIns="0" bIns="0" rtlCol="0" anchor="b">
            <a:spAutoFit/>
          </a:bodyPr>
          <a:lstStyle/>
          <a:p>
            <a:pPr algn="ctr">
              <a:spcAft>
                <a:spcPts val="1200"/>
              </a:spcAft>
            </a:pPr>
            <a:r>
              <a:rPr lang="ja-JP" altLang="en-US" sz="3600" spc="200" dirty="0">
                <a:solidFill>
                  <a:schemeClr val="accent1"/>
                </a:solidFill>
                <a:latin typeface="+mj-ea"/>
                <a:ea typeface="+mj-ea"/>
              </a:rPr>
              <a:t>「ニセ・誤情報」ではない</a:t>
            </a:r>
            <a:r>
              <a:rPr lang="ja-JP" altLang="en-US" sz="3600" spc="200" dirty="0">
                <a:latin typeface="+mj-ea"/>
                <a:ea typeface="+mj-ea"/>
              </a:rPr>
              <a:t>けど・・・</a:t>
            </a:r>
            <a:endParaRPr lang="en-US" altLang="ja-JP" sz="3600" spc="200" dirty="0">
              <a:latin typeface="+mj-ea"/>
              <a:ea typeface="+mj-ea"/>
            </a:endParaRPr>
          </a:p>
          <a:p>
            <a:pPr algn="ctr">
              <a:spcAft>
                <a:spcPts val="1200"/>
              </a:spcAft>
            </a:pPr>
            <a:r>
              <a:rPr lang="ja-JP" altLang="en-US" sz="5400" spc="200" dirty="0">
                <a:latin typeface="+mj-ea"/>
                <a:ea typeface="+mj-ea"/>
              </a:rPr>
              <a:t>さらにもう一つ、害をなす情報</a:t>
            </a:r>
            <a:endParaRPr lang="en-US" altLang="ja-JP" sz="5400" spc="200" dirty="0">
              <a:latin typeface="+mj-ea"/>
              <a:ea typeface="+mj-ea"/>
            </a:endParaRPr>
          </a:p>
        </p:txBody>
      </p:sp>
      <p:grpSp>
        <p:nvGrpSpPr>
          <p:cNvPr id="6" name="グループ化 5">
            <a:extLst>
              <a:ext uri="{FF2B5EF4-FFF2-40B4-BE49-F238E27FC236}">
                <a16:creationId xmlns:a16="http://schemas.microsoft.com/office/drawing/2014/main" id="{05BE40B2-6783-4B40-B421-C2631575DAC6}"/>
              </a:ext>
            </a:extLst>
          </p:cNvPr>
          <p:cNvGrpSpPr/>
          <p:nvPr/>
        </p:nvGrpSpPr>
        <p:grpSpPr>
          <a:xfrm>
            <a:off x="471486" y="506809"/>
            <a:ext cx="1076705" cy="8901784"/>
            <a:chOff x="471486" y="506809"/>
            <a:chExt cx="1076705" cy="890178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22132" y="2406629"/>
              <a:ext cx="575412" cy="1749536"/>
            </a:xfrm>
            <a:prstGeom prst="roundRect">
              <a:avLst>
                <a:gd name="adj" fmla="val 50000"/>
              </a:avLst>
            </a:prstGeom>
            <a:solidFill>
              <a:schemeClr val="bg1"/>
            </a:solidFill>
          </p:spPr>
          <p:txBody>
            <a:bodyPr vert="eaVert" wrap="none" lIns="0" tIns="0" rIns="0" bIns="0" rtlCol="0" anchor="ctr">
              <a:noAutofit/>
            </a:bodyPr>
            <a:lstStyle/>
            <a:p>
              <a:pPr algn="ctr"/>
              <a:endParaRPr lang="ja-JP" altLang="en-US" sz="3200" spc="100" dirty="0">
                <a:solidFill>
                  <a:schemeClr val="accent1"/>
                </a:solidFill>
                <a:latin typeface="+mj-ea"/>
                <a:ea typeface="+mj-ea"/>
              </a:endParaRPr>
            </a:p>
          </p:txBody>
        </p:sp>
        <p:grpSp>
          <p:nvGrpSpPr>
            <p:cNvPr id="14" name="グループ化 13">
              <a:extLst>
                <a:ext uri="{FF2B5EF4-FFF2-40B4-BE49-F238E27FC236}">
                  <a16:creationId xmlns:a16="http://schemas.microsoft.com/office/drawing/2014/main" id="{D2272D21-361F-4AB0-AC2D-9AE8B30160EA}"/>
                </a:ext>
              </a:extLst>
            </p:cNvPr>
            <p:cNvGrpSpPr/>
            <p:nvPr/>
          </p:nvGrpSpPr>
          <p:grpSpPr>
            <a:xfrm>
              <a:off x="471486" y="506809"/>
              <a:ext cx="1076705" cy="1307687"/>
              <a:chOff x="471486" y="506809"/>
              <a:chExt cx="1076705" cy="1307687"/>
            </a:xfrm>
          </p:grpSpPr>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24" name="テキスト ボックス 23">
              <a:extLst>
                <a:ext uri="{FF2B5EF4-FFF2-40B4-BE49-F238E27FC236}">
                  <a16:creationId xmlns:a16="http://schemas.microsoft.com/office/drawing/2014/main" id="{359BA80D-9EBF-40CE-893D-0D1DA4FEA241}"/>
                </a:ext>
              </a:extLst>
            </p:cNvPr>
            <p:cNvSpPr txBox="1"/>
            <p:nvPr/>
          </p:nvSpPr>
          <p:spPr>
            <a:xfrm>
              <a:off x="609729" y="4497633"/>
              <a:ext cx="800219" cy="4910960"/>
            </a:xfrm>
            <a:prstGeom prst="rect">
              <a:avLst/>
            </a:prstGeom>
            <a:noFill/>
          </p:spPr>
          <p:txBody>
            <a:bodyPr vert="eaVert" wrap="none">
              <a:spAutoFit/>
            </a:bodyPr>
            <a:lstStyle/>
            <a:p>
              <a:r>
                <a:rPr kumimoji="1" lang="ja-JP" altLang="en-US" sz="4000" b="0" i="0" u="none" strike="noStrike" kern="1200" cap="none" spc="150" normalizeH="0" noProof="0" dirty="0">
                  <a:ln>
                    <a:noFill/>
                  </a:ln>
                  <a:solidFill>
                    <a:schemeClr val="bg1"/>
                  </a:solidFill>
                  <a:effectLst/>
                  <a:uLnTx/>
                  <a:uFillTx/>
                  <a:latin typeface="+mj-ea"/>
                  <a:ea typeface="+mj-ea"/>
                  <a:cs typeface="+mn-cs"/>
                </a:rPr>
                <a:t>悪意ある情報とは？</a:t>
              </a:r>
              <a:endParaRPr lang="ja-JP" altLang="en-US" sz="4000" spc="150" dirty="0">
                <a:solidFill>
                  <a:schemeClr val="bg1"/>
                </a:solidFill>
                <a:latin typeface="+mj-ea"/>
                <a:ea typeface="+mj-ea"/>
              </a:endParaRPr>
            </a:p>
          </p:txBody>
        </p:sp>
      </p:grpSp>
      <p:sp>
        <p:nvSpPr>
          <p:cNvPr id="3" name="スライド番号プレースホルダー 2">
            <a:extLst>
              <a:ext uri="{FF2B5EF4-FFF2-40B4-BE49-F238E27FC236}">
                <a16:creationId xmlns:a16="http://schemas.microsoft.com/office/drawing/2014/main" id="{E02912E4-F372-497A-BC78-547494999A15}"/>
              </a:ext>
            </a:extLst>
          </p:cNvPr>
          <p:cNvSpPr>
            <a:spLocks noGrp="1"/>
          </p:cNvSpPr>
          <p:nvPr>
            <p:ph type="sldNum" sz="quarter" idx="11"/>
          </p:nvPr>
        </p:nvSpPr>
        <p:spPr/>
        <p:txBody>
          <a:bodyPr/>
          <a:lstStyle/>
          <a:p>
            <a:fld id="{75EEF097-E23E-44DF-B033-E758A731DE21}" type="slidenum">
              <a:rPr lang="ja-JP" altLang="en-US" smtClean="0"/>
              <a:pPr/>
              <a:t>12</a:t>
            </a:fld>
            <a:endParaRPr lang="ja-JP" altLang="en-US" dirty="0"/>
          </a:p>
        </p:txBody>
      </p:sp>
      <p:grpSp>
        <p:nvGrpSpPr>
          <p:cNvPr id="2" name="グループ化 1">
            <a:extLst>
              <a:ext uri="{FF2B5EF4-FFF2-40B4-BE49-F238E27FC236}">
                <a16:creationId xmlns:a16="http://schemas.microsoft.com/office/drawing/2014/main" id="{BFA1CFD8-9A20-4D3A-BD9F-76D593A740F6}"/>
              </a:ext>
            </a:extLst>
          </p:cNvPr>
          <p:cNvGrpSpPr/>
          <p:nvPr/>
        </p:nvGrpSpPr>
        <p:grpSpPr>
          <a:xfrm>
            <a:off x="5896599" y="2697207"/>
            <a:ext cx="7399544" cy="4002696"/>
            <a:chOff x="5956421" y="2697207"/>
            <a:chExt cx="7399544" cy="4002696"/>
          </a:xfrm>
        </p:grpSpPr>
        <p:sp>
          <p:nvSpPr>
            <p:cNvPr id="18" name="フリーフォーム: 図形 17">
              <a:extLst>
                <a:ext uri="{FF2B5EF4-FFF2-40B4-BE49-F238E27FC236}">
                  <a16:creationId xmlns:a16="http://schemas.microsoft.com/office/drawing/2014/main" id="{95E57EFD-0E2B-437C-BEA4-A87801FB02BD}"/>
                </a:ext>
              </a:extLst>
            </p:cNvPr>
            <p:cNvSpPr/>
            <p:nvPr/>
          </p:nvSpPr>
          <p:spPr>
            <a:xfrm>
              <a:off x="5956421" y="2849592"/>
              <a:ext cx="7399544" cy="385031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33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23" name="グループ化 22">
              <a:extLst>
                <a:ext uri="{FF2B5EF4-FFF2-40B4-BE49-F238E27FC236}">
                  <a16:creationId xmlns:a16="http://schemas.microsoft.com/office/drawing/2014/main" id="{75B0C84B-0EE6-4560-A306-D63F2B66EC2B}"/>
                </a:ext>
              </a:extLst>
            </p:cNvPr>
            <p:cNvGrpSpPr/>
            <p:nvPr/>
          </p:nvGrpSpPr>
          <p:grpSpPr>
            <a:xfrm>
              <a:off x="7064793" y="2697207"/>
              <a:ext cx="5210950" cy="2990360"/>
              <a:chOff x="3667544" y="2392529"/>
              <a:chExt cx="5210950" cy="2990360"/>
            </a:xfrm>
          </p:grpSpPr>
          <p:sp>
            <p:nvSpPr>
              <p:cNvPr id="26" name="楕円 25">
                <a:extLst>
                  <a:ext uri="{FF2B5EF4-FFF2-40B4-BE49-F238E27FC236}">
                    <a16:creationId xmlns:a16="http://schemas.microsoft.com/office/drawing/2014/main" id="{880AC5AB-F58A-4DCB-9F74-95A76102BECA}"/>
                  </a:ext>
                </a:extLst>
              </p:cNvPr>
              <p:cNvSpPr/>
              <p:nvPr/>
            </p:nvSpPr>
            <p:spPr>
              <a:xfrm>
                <a:off x="3667544" y="239252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3</a:t>
                </a:r>
                <a:endParaRPr kumimoji="1" lang="ja-JP" altLang="en-US" sz="4800" b="1" dirty="0"/>
              </a:p>
            </p:txBody>
          </p:sp>
          <p:sp>
            <p:nvSpPr>
              <p:cNvPr id="27" name="テキスト ボックス 26">
                <a:extLst>
                  <a:ext uri="{FF2B5EF4-FFF2-40B4-BE49-F238E27FC236}">
                    <a16:creationId xmlns:a16="http://schemas.microsoft.com/office/drawing/2014/main" id="{D26B057E-7BBD-4472-AB68-B54C5B4DEFF9}"/>
                  </a:ext>
                </a:extLst>
              </p:cNvPr>
              <p:cNvSpPr txBox="1"/>
              <p:nvPr/>
            </p:nvSpPr>
            <p:spPr>
              <a:xfrm>
                <a:off x="3982923" y="3471788"/>
                <a:ext cx="4895571" cy="1911101"/>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500" b="1" i="0" u="none" strike="noStrike" kern="1200" cap="none" spc="0" normalizeH="0" baseline="0" noProof="0" dirty="0">
                    <a:ln>
                      <a:noFill/>
                    </a:ln>
                    <a:solidFill>
                      <a:srgbClr val="3C3C3C"/>
                    </a:solidFill>
                    <a:effectLst/>
                    <a:uLnTx/>
                    <a:uFillTx/>
                    <a:latin typeface="+mn-ea"/>
                    <a:cs typeface="+mn-cs"/>
                  </a:rPr>
                  <a:t>悪意ある情報</a:t>
                </a:r>
                <a:endParaRPr kumimoji="1" lang="en-US" altLang="ja-JP" sz="65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マル</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grpSp>
      <p:grpSp>
        <p:nvGrpSpPr>
          <p:cNvPr id="44" name="グループ化 43">
            <a:extLst>
              <a:ext uri="{FF2B5EF4-FFF2-40B4-BE49-F238E27FC236}">
                <a16:creationId xmlns:a16="http://schemas.microsoft.com/office/drawing/2014/main" id="{9B504502-7A85-4F01-895A-219DFC188C3C}"/>
              </a:ext>
            </a:extLst>
          </p:cNvPr>
          <p:cNvGrpSpPr/>
          <p:nvPr/>
        </p:nvGrpSpPr>
        <p:grpSpPr>
          <a:xfrm>
            <a:off x="6346945" y="5591706"/>
            <a:ext cx="7341761" cy="4291993"/>
            <a:chOff x="6491823" y="5591706"/>
            <a:chExt cx="7341761" cy="4291993"/>
          </a:xfrm>
        </p:grpSpPr>
        <p:pic>
          <p:nvPicPr>
            <p:cNvPr id="21" name="図 20">
              <a:extLst>
                <a:ext uri="{FF2B5EF4-FFF2-40B4-BE49-F238E27FC236}">
                  <a16:creationId xmlns:a16="http://schemas.microsoft.com/office/drawing/2014/main" id="{194447F5-5BE7-45AE-9E2C-E9E83653BC8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9510867" y="5591706"/>
              <a:ext cx="3032929" cy="4291993"/>
            </a:xfrm>
            <a:prstGeom prst="rect">
              <a:avLst/>
            </a:prstGeom>
          </p:spPr>
        </p:pic>
        <p:grpSp>
          <p:nvGrpSpPr>
            <p:cNvPr id="34" name="グループ化 33">
              <a:extLst>
                <a:ext uri="{FF2B5EF4-FFF2-40B4-BE49-F238E27FC236}">
                  <a16:creationId xmlns:a16="http://schemas.microsoft.com/office/drawing/2014/main" id="{BD303D81-187E-4E6F-923A-BD9D277CC5A6}"/>
                </a:ext>
              </a:extLst>
            </p:cNvPr>
            <p:cNvGrpSpPr/>
            <p:nvPr/>
          </p:nvGrpSpPr>
          <p:grpSpPr>
            <a:xfrm flipH="1">
              <a:off x="8274858" y="6852288"/>
              <a:ext cx="1622639" cy="1494584"/>
              <a:chOff x="12370258" y="6131495"/>
              <a:chExt cx="2074842" cy="1911100"/>
            </a:xfrm>
          </p:grpSpPr>
          <p:pic>
            <p:nvPicPr>
              <p:cNvPr id="33" name="グラフィックス 32">
                <a:extLst>
                  <a:ext uri="{FF2B5EF4-FFF2-40B4-BE49-F238E27FC236}">
                    <a16:creationId xmlns:a16="http://schemas.microsoft.com/office/drawing/2014/main" id="{61087139-537B-413B-B7B9-C89D0DCB912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370258" y="6131495"/>
                <a:ext cx="2074842" cy="1911100"/>
              </a:xfrm>
              <a:prstGeom prst="rect">
                <a:avLst/>
              </a:prstGeom>
            </p:spPr>
          </p:pic>
          <p:pic>
            <p:nvPicPr>
              <p:cNvPr id="16" name="グラフィックス 15">
                <a:extLst>
                  <a:ext uri="{FF2B5EF4-FFF2-40B4-BE49-F238E27FC236}">
                    <a16:creationId xmlns:a16="http://schemas.microsoft.com/office/drawing/2014/main" id="{4DC0FC19-BE73-4DB7-A0F4-97FFE0AB61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2873855" y="6634588"/>
                <a:ext cx="1109710" cy="530731"/>
              </a:xfrm>
              <a:prstGeom prst="rect">
                <a:avLst/>
              </a:prstGeom>
            </p:spPr>
          </p:pic>
        </p:grpSp>
        <p:pic>
          <p:nvPicPr>
            <p:cNvPr id="38" name="図 37">
              <a:extLst>
                <a:ext uri="{FF2B5EF4-FFF2-40B4-BE49-F238E27FC236}">
                  <a16:creationId xmlns:a16="http://schemas.microsoft.com/office/drawing/2014/main" id="{2D9BA840-BB3A-4C59-A228-F8807C81A90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6491823" y="5591706"/>
              <a:ext cx="2811329" cy="4291993"/>
            </a:xfrm>
            <a:prstGeom prst="rect">
              <a:avLst/>
            </a:prstGeom>
          </p:spPr>
        </p:pic>
        <p:grpSp>
          <p:nvGrpSpPr>
            <p:cNvPr id="40" name="グループ化 39">
              <a:extLst>
                <a:ext uri="{FF2B5EF4-FFF2-40B4-BE49-F238E27FC236}">
                  <a16:creationId xmlns:a16="http://schemas.microsoft.com/office/drawing/2014/main" id="{76A3C1E7-4282-4692-B0D9-4B0DA59210AB}"/>
                </a:ext>
              </a:extLst>
            </p:cNvPr>
            <p:cNvGrpSpPr/>
            <p:nvPr/>
          </p:nvGrpSpPr>
          <p:grpSpPr>
            <a:xfrm>
              <a:off x="11906765" y="6237779"/>
              <a:ext cx="1926819" cy="1774759"/>
              <a:chOff x="12052766" y="7474131"/>
              <a:chExt cx="2074842" cy="1911100"/>
            </a:xfrm>
          </p:grpSpPr>
          <p:pic>
            <p:nvPicPr>
              <p:cNvPr id="37" name="グラフィックス 36">
                <a:extLst>
                  <a:ext uri="{FF2B5EF4-FFF2-40B4-BE49-F238E27FC236}">
                    <a16:creationId xmlns:a16="http://schemas.microsoft.com/office/drawing/2014/main" id="{697B39AF-261D-49B0-A8E0-BD9748AB1DE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052766" y="7474131"/>
                <a:ext cx="2074842" cy="1911100"/>
              </a:xfrm>
              <a:prstGeom prst="rect">
                <a:avLst/>
              </a:prstGeom>
            </p:spPr>
          </p:pic>
          <p:pic>
            <p:nvPicPr>
              <p:cNvPr id="39" name="グラフィックス 38">
                <a:extLst>
                  <a:ext uri="{FF2B5EF4-FFF2-40B4-BE49-F238E27FC236}">
                    <a16:creationId xmlns:a16="http://schemas.microsoft.com/office/drawing/2014/main" id="{84D6E350-894B-45E5-848A-2354F87040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61631" y="7959995"/>
                <a:ext cx="1100980" cy="534299"/>
              </a:xfrm>
              <a:prstGeom prst="rect">
                <a:avLst/>
              </a:prstGeom>
            </p:spPr>
          </p:pic>
        </p:grpSp>
      </p:grpSp>
      <p:pic>
        <p:nvPicPr>
          <p:cNvPr id="29" name="グラフィックス 28">
            <a:extLst>
              <a:ext uri="{FF2B5EF4-FFF2-40B4-BE49-F238E27FC236}">
                <a16:creationId xmlns:a16="http://schemas.microsoft.com/office/drawing/2014/main" id="{1F0DF77E-94BD-4039-94CC-B770B5C72E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3698" y="2694717"/>
            <a:ext cx="352277" cy="1190452"/>
          </a:xfrm>
          <a:prstGeom prst="rect">
            <a:avLst/>
          </a:prstGeom>
        </p:spPr>
      </p:pic>
    </p:spTree>
    <p:extLst>
      <p:ext uri="{BB962C8B-B14F-4D97-AF65-F5344CB8AC3E}">
        <p14:creationId xmlns:p14="http://schemas.microsoft.com/office/powerpoint/2010/main" val="186209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7379912E-150E-4797-A861-A3DE870B2602}"/>
              </a:ext>
            </a:extLst>
          </p:cNvPr>
          <p:cNvGrpSpPr/>
          <p:nvPr/>
        </p:nvGrpSpPr>
        <p:grpSpPr>
          <a:xfrm>
            <a:off x="10522809" y="3840978"/>
            <a:ext cx="6923370" cy="3926139"/>
            <a:chOff x="10516303" y="3840978"/>
            <a:chExt cx="6923370" cy="3926139"/>
          </a:xfrm>
        </p:grpSpPr>
        <p:cxnSp>
          <p:nvCxnSpPr>
            <p:cNvPr id="34" name="直線コネクタ 33">
              <a:extLst>
                <a:ext uri="{FF2B5EF4-FFF2-40B4-BE49-F238E27FC236}">
                  <a16:creationId xmlns:a16="http://schemas.microsoft.com/office/drawing/2014/main" id="{206FC37B-EA40-4F1C-8637-A4D4E64D2C16}"/>
                </a:ext>
              </a:extLst>
            </p:cNvPr>
            <p:cNvCxnSpPr>
              <a:cxnSpLocks/>
            </p:cNvCxnSpPr>
            <p:nvPr/>
          </p:nvCxnSpPr>
          <p:spPr>
            <a:xfrm>
              <a:off x="10516303" y="6611416"/>
              <a:ext cx="4516478"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CFC00C7-A41B-4D22-A4CA-59F3043DF77E}"/>
                </a:ext>
              </a:extLst>
            </p:cNvPr>
            <p:cNvCxnSpPr>
              <a:cxnSpLocks/>
            </p:cNvCxnSpPr>
            <p:nvPr/>
          </p:nvCxnSpPr>
          <p:spPr>
            <a:xfrm>
              <a:off x="14326300" y="5642391"/>
              <a:ext cx="1432349"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FE719E5-1568-49B7-BB3B-C3B0821B6F9C}"/>
                </a:ext>
              </a:extLst>
            </p:cNvPr>
            <p:cNvCxnSpPr>
              <a:cxnSpLocks/>
            </p:cNvCxnSpPr>
            <p:nvPr/>
          </p:nvCxnSpPr>
          <p:spPr>
            <a:xfrm>
              <a:off x="10620598" y="4640903"/>
              <a:ext cx="5261269"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9DAFEC18-A56B-492F-9CF1-BD04C9407EE7}"/>
                </a:ext>
              </a:extLst>
            </p:cNvPr>
            <p:cNvSpPr txBox="1"/>
            <p:nvPr/>
          </p:nvSpPr>
          <p:spPr>
            <a:xfrm>
              <a:off x="10516303" y="3840978"/>
              <a:ext cx="6923370" cy="3926139"/>
            </a:xfrm>
            <a:prstGeom prst="rect">
              <a:avLst/>
            </a:prstGeom>
            <a:noFill/>
          </p:spPr>
          <p:txBody>
            <a:bodyPr wrap="none" lIns="0" tIns="0" rIns="0" bIns="0">
              <a:spAutoFit/>
            </a:bodyPr>
            <a:lstStyle/>
            <a:p>
              <a:pPr>
                <a:lnSpc>
                  <a:spcPct val="120000"/>
                </a:lnSpc>
                <a:spcAft>
                  <a:spcPts val="3000"/>
                </a:spcAft>
                <a:buClr>
                  <a:schemeClr val="accent1">
                    <a:lumMod val="60000"/>
                    <a:lumOff val="40000"/>
                  </a:schemeClr>
                </a:buClr>
              </a:pPr>
              <a:r>
                <a:rPr lang="ja-JP" altLang="en-US" sz="5400" dirty="0">
                  <a:latin typeface="+mj-ea"/>
                  <a:ea typeface="+mj-ea"/>
                </a:rPr>
                <a:t>情報自体は正しい</a:t>
              </a:r>
              <a:r>
                <a:rPr lang="ja-JP" altLang="en-US" sz="5400" dirty="0"/>
                <a:t>が、</a:t>
              </a:r>
              <a:br>
                <a:rPr lang="en-US" altLang="ja-JP" sz="5400" dirty="0"/>
              </a:br>
              <a:r>
                <a:rPr lang="ja-JP" altLang="en-US" sz="5400" dirty="0"/>
                <a:t>誰か</a:t>
              </a:r>
              <a:r>
                <a:rPr lang="ja-JP" altLang="en-US" sz="4800" dirty="0"/>
                <a:t>（何か）</a:t>
              </a:r>
              <a:r>
                <a:rPr lang="ja-JP" altLang="en-US" sz="5400" dirty="0"/>
                <a:t>を</a:t>
              </a:r>
              <a:r>
                <a:rPr lang="ja-JP" altLang="en-US" sz="5400" dirty="0">
                  <a:latin typeface="+mj-ea"/>
                  <a:ea typeface="+mj-ea"/>
                </a:rPr>
                <a:t>攻撃</a:t>
              </a:r>
              <a:r>
                <a:rPr lang="ja-JP" altLang="en-US" sz="5400" dirty="0"/>
                <a:t>したり</a:t>
              </a:r>
              <a:br>
                <a:rPr lang="en-US" altLang="ja-JP" sz="5400" dirty="0"/>
              </a:br>
              <a:r>
                <a:rPr lang="ja-JP" altLang="en-US" sz="5400" dirty="0">
                  <a:latin typeface="+mj-ea"/>
                  <a:ea typeface="+mj-ea"/>
                </a:rPr>
                <a:t>誤解させる狙い</a:t>
              </a:r>
              <a:br>
                <a:rPr lang="en-US" altLang="ja-JP" sz="5400" dirty="0">
                  <a:latin typeface="+mj-ea"/>
                  <a:ea typeface="+mj-ea"/>
                </a:rPr>
              </a:br>
              <a:r>
                <a:rPr lang="ja-JP" altLang="en-US" sz="5400" dirty="0"/>
                <a:t>のある情報</a:t>
              </a:r>
            </a:p>
          </p:txBody>
        </p:sp>
      </p:grpSp>
      <p:sp>
        <p:nvSpPr>
          <p:cNvPr id="27" name="テキスト ボックス 26">
            <a:extLst>
              <a:ext uri="{FF2B5EF4-FFF2-40B4-BE49-F238E27FC236}">
                <a16:creationId xmlns:a16="http://schemas.microsoft.com/office/drawing/2014/main" id="{EABDDDD9-94B7-4C46-BD69-52B6D536602C}"/>
              </a:ext>
            </a:extLst>
          </p:cNvPr>
          <p:cNvSpPr txBox="1"/>
          <p:nvPr/>
        </p:nvSpPr>
        <p:spPr>
          <a:xfrm>
            <a:off x="6661986" y="1009998"/>
            <a:ext cx="6864059" cy="830997"/>
          </a:xfrm>
          <a:prstGeom prst="rect">
            <a:avLst/>
          </a:prstGeom>
          <a:noFill/>
        </p:spPr>
        <p:txBody>
          <a:bodyPr wrap="none" lIns="0" tIns="0" rIns="0" bIns="0" rtlCol="0">
            <a:spAutoFit/>
          </a:bodyPr>
          <a:lstStyle/>
          <a:p>
            <a:pPr algn="ctr"/>
            <a:r>
              <a:rPr lang="ja-JP" altLang="en-US" sz="5400" spc="200" dirty="0">
                <a:latin typeface="+mj-ea"/>
                <a:ea typeface="+mj-ea"/>
              </a:rPr>
              <a:t>「悪意ある情報」 とは？</a:t>
            </a:r>
          </a:p>
        </p:txBody>
      </p:sp>
      <p:sp>
        <p:nvSpPr>
          <p:cNvPr id="3" name="スライド番号プレースホルダー 2">
            <a:extLst>
              <a:ext uri="{FF2B5EF4-FFF2-40B4-BE49-F238E27FC236}">
                <a16:creationId xmlns:a16="http://schemas.microsoft.com/office/drawing/2014/main" id="{4301C48A-7D2C-43C3-85CC-FFABB03A014A}"/>
              </a:ext>
            </a:extLst>
          </p:cNvPr>
          <p:cNvSpPr>
            <a:spLocks noGrp="1"/>
          </p:cNvSpPr>
          <p:nvPr>
            <p:ph type="sldNum" sz="quarter" idx="11"/>
          </p:nvPr>
        </p:nvSpPr>
        <p:spPr/>
        <p:txBody>
          <a:bodyPr/>
          <a:lstStyle/>
          <a:p>
            <a:fld id="{75EEF097-E23E-44DF-B033-E758A731DE21}" type="slidenum">
              <a:rPr lang="ja-JP" altLang="en-US" smtClean="0"/>
              <a:pPr/>
              <a:t>13</a:t>
            </a:fld>
            <a:endParaRPr lang="ja-JP" altLang="en-US" dirty="0"/>
          </a:p>
        </p:txBody>
      </p:sp>
      <p:grpSp>
        <p:nvGrpSpPr>
          <p:cNvPr id="8" name="グループ化 7">
            <a:extLst>
              <a:ext uri="{FF2B5EF4-FFF2-40B4-BE49-F238E27FC236}">
                <a16:creationId xmlns:a16="http://schemas.microsoft.com/office/drawing/2014/main" id="{01C3AE59-D5D2-4CF4-AF14-44EDC1FA3483}"/>
              </a:ext>
            </a:extLst>
          </p:cNvPr>
          <p:cNvGrpSpPr/>
          <p:nvPr/>
        </p:nvGrpSpPr>
        <p:grpSpPr>
          <a:xfrm>
            <a:off x="471486" y="506809"/>
            <a:ext cx="1076705" cy="8901784"/>
            <a:chOff x="471486" y="506809"/>
            <a:chExt cx="1076705" cy="8901784"/>
          </a:xfrm>
        </p:grpSpPr>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sp>
          <p:nvSpPr>
            <p:cNvPr id="56" name="テキスト ボックス 55">
              <a:extLst>
                <a:ext uri="{FF2B5EF4-FFF2-40B4-BE49-F238E27FC236}">
                  <a16:creationId xmlns:a16="http://schemas.microsoft.com/office/drawing/2014/main" id="{E8988DDB-D4E9-4175-A97E-AEA591F27ACB}"/>
                </a:ext>
              </a:extLst>
            </p:cNvPr>
            <p:cNvSpPr txBox="1"/>
            <p:nvPr/>
          </p:nvSpPr>
          <p:spPr>
            <a:xfrm>
              <a:off x="722132" y="2406629"/>
              <a:ext cx="575412" cy="1749536"/>
            </a:xfrm>
            <a:prstGeom prst="roundRect">
              <a:avLst>
                <a:gd name="adj" fmla="val 50000"/>
              </a:avLst>
            </a:prstGeom>
            <a:solidFill>
              <a:schemeClr val="bg1"/>
            </a:solidFill>
          </p:spPr>
          <p:txBody>
            <a:bodyPr vert="eaVert" wrap="none" lIns="0" tIns="0" rIns="0" bIns="0" rtlCol="0" anchor="ctr">
              <a:noAutofit/>
            </a:bodyPr>
            <a:lstStyle/>
            <a:p>
              <a:pPr algn="ctr"/>
              <a:endParaRPr lang="ja-JP" altLang="en-US" sz="3200" spc="100" dirty="0">
                <a:solidFill>
                  <a:schemeClr val="accent1"/>
                </a:solidFill>
                <a:latin typeface="+mj-ea"/>
                <a:ea typeface="+mj-ea"/>
              </a:endParaRPr>
            </a:p>
          </p:txBody>
        </p:sp>
        <p:sp>
          <p:nvSpPr>
            <p:cNvPr id="57" name="テキスト ボックス 56">
              <a:extLst>
                <a:ext uri="{FF2B5EF4-FFF2-40B4-BE49-F238E27FC236}">
                  <a16:creationId xmlns:a16="http://schemas.microsoft.com/office/drawing/2014/main" id="{D1059591-AD87-49F5-BAA5-CB887C4A4259}"/>
                </a:ext>
              </a:extLst>
            </p:cNvPr>
            <p:cNvSpPr txBox="1"/>
            <p:nvPr/>
          </p:nvSpPr>
          <p:spPr>
            <a:xfrm>
              <a:off x="609729" y="4497633"/>
              <a:ext cx="800219" cy="4910960"/>
            </a:xfrm>
            <a:prstGeom prst="rect">
              <a:avLst/>
            </a:prstGeom>
            <a:noFill/>
          </p:spPr>
          <p:txBody>
            <a:bodyPr vert="eaVert" wrap="none" anchor="ctr">
              <a:spAutoFit/>
            </a:bodyPr>
            <a:lstStyle/>
            <a:p>
              <a:r>
                <a:rPr kumimoji="1" lang="ja-JP" altLang="en-US" sz="4000" b="0" i="0" u="none" strike="noStrike" kern="1200" cap="none" spc="150" normalizeH="0" noProof="0" dirty="0">
                  <a:ln>
                    <a:noFill/>
                  </a:ln>
                  <a:solidFill>
                    <a:schemeClr val="bg1"/>
                  </a:solidFill>
                  <a:effectLst/>
                  <a:uLnTx/>
                  <a:uFillTx/>
                  <a:latin typeface="+mj-ea"/>
                  <a:ea typeface="+mj-ea"/>
                  <a:cs typeface="+mn-cs"/>
                </a:rPr>
                <a:t>悪意ある情報とは？</a:t>
              </a:r>
              <a:endParaRPr lang="ja-JP" altLang="en-US" sz="4000" spc="150" dirty="0">
                <a:solidFill>
                  <a:schemeClr val="bg1"/>
                </a:solidFill>
                <a:latin typeface="+mj-ea"/>
                <a:ea typeface="+mj-ea"/>
              </a:endParaRPr>
            </a:p>
          </p:txBody>
        </p:sp>
      </p:grpSp>
      <p:grpSp>
        <p:nvGrpSpPr>
          <p:cNvPr id="49" name="グループ化 48">
            <a:extLst>
              <a:ext uri="{FF2B5EF4-FFF2-40B4-BE49-F238E27FC236}">
                <a16:creationId xmlns:a16="http://schemas.microsoft.com/office/drawing/2014/main" id="{F9192766-987B-4AB7-8DC5-2A43BEEB9C74}"/>
              </a:ext>
            </a:extLst>
          </p:cNvPr>
          <p:cNvGrpSpPr/>
          <p:nvPr/>
        </p:nvGrpSpPr>
        <p:grpSpPr>
          <a:xfrm>
            <a:off x="2636149" y="2502794"/>
            <a:ext cx="6987649" cy="4308821"/>
            <a:chOff x="6205945" y="2849592"/>
            <a:chExt cx="6987649" cy="4308821"/>
          </a:xfrm>
        </p:grpSpPr>
        <p:sp>
          <p:nvSpPr>
            <p:cNvPr id="51" name="フリーフォーム: 図形 50">
              <a:extLst>
                <a:ext uri="{FF2B5EF4-FFF2-40B4-BE49-F238E27FC236}">
                  <a16:creationId xmlns:a16="http://schemas.microsoft.com/office/drawing/2014/main" id="{D0628C6E-BFCE-4F43-B387-16A34CAAFD67}"/>
                </a:ext>
              </a:extLst>
            </p:cNvPr>
            <p:cNvSpPr/>
            <p:nvPr/>
          </p:nvSpPr>
          <p:spPr>
            <a:xfrm>
              <a:off x="6205945" y="2849592"/>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52" name="グループ化 51">
              <a:extLst>
                <a:ext uri="{FF2B5EF4-FFF2-40B4-BE49-F238E27FC236}">
                  <a16:creationId xmlns:a16="http://schemas.microsoft.com/office/drawing/2014/main" id="{EE3DE6E5-36CF-489D-B90D-35EF4FF8AE76}"/>
                </a:ext>
              </a:extLst>
            </p:cNvPr>
            <p:cNvGrpSpPr/>
            <p:nvPr/>
          </p:nvGrpSpPr>
          <p:grpSpPr>
            <a:xfrm>
              <a:off x="6996328" y="2917504"/>
              <a:ext cx="5335317" cy="2958579"/>
              <a:chOff x="3599079" y="2612826"/>
              <a:chExt cx="5335317" cy="2958579"/>
            </a:xfrm>
          </p:grpSpPr>
          <p:sp>
            <p:nvSpPr>
              <p:cNvPr id="53" name="楕円 52">
                <a:extLst>
                  <a:ext uri="{FF2B5EF4-FFF2-40B4-BE49-F238E27FC236}">
                    <a16:creationId xmlns:a16="http://schemas.microsoft.com/office/drawing/2014/main" id="{919E03FA-4724-4ED0-8AB3-2FA6A5E769AC}"/>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3</a:t>
                </a:r>
                <a:endParaRPr kumimoji="1" lang="ja-JP" altLang="en-US" sz="4800" b="1" dirty="0"/>
              </a:p>
            </p:txBody>
          </p:sp>
          <p:sp>
            <p:nvSpPr>
              <p:cNvPr id="54" name="テキスト ボックス 53">
                <a:extLst>
                  <a:ext uri="{FF2B5EF4-FFF2-40B4-BE49-F238E27FC236}">
                    <a16:creationId xmlns:a16="http://schemas.microsoft.com/office/drawing/2014/main" id="{0FE7EECA-77D5-465B-B82F-ABB4A1126B91}"/>
                  </a:ext>
                </a:extLst>
              </p:cNvPr>
              <p:cNvSpPr txBox="1"/>
              <p:nvPr/>
            </p:nvSpPr>
            <p:spPr>
              <a:xfrm>
                <a:off x="4038825" y="3660304"/>
                <a:ext cx="4895571" cy="1911101"/>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500" b="1" i="0" u="none" strike="noStrike" kern="1200" cap="none" spc="0" normalizeH="0" baseline="0" noProof="0" dirty="0">
                    <a:ln>
                      <a:noFill/>
                    </a:ln>
                    <a:solidFill>
                      <a:srgbClr val="3C3C3C"/>
                    </a:solidFill>
                    <a:effectLst/>
                    <a:uLnTx/>
                    <a:uFillTx/>
                    <a:latin typeface="+mn-ea"/>
                    <a:cs typeface="+mn-cs"/>
                  </a:rPr>
                  <a:t>悪意ある情報</a:t>
                </a:r>
                <a:endParaRPr kumimoji="1" lang="en-US" altLang="ja-JP" sz="65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マル</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grpSp>
      <p:grpSp>
        <p:nvGrpSpPr>
          <p:cNvPr id="2" name="グループ化 1">
            <a:extLst>
              <a:ext uri="{FF2B5EF4-FFF2-40B4-BE49-F238E27FC236}">
                <a16:creationId xmlns:a16="http://schemas.microsoft.com/office/drawing/2014/main" id="{309BE9AB-F888-4CCD-8C40-9FE634F43F9F}"/>
              </a:ext>
            </a:extLst>
          </p:cNvPr>
          <p:cNvGrpSpPr/>
          <p:nvPr/>
        </p:nvGrpSpPr>
        <p:grpSpPr>
          <a:xfrm>
            <a:off x="2899459" y="5453207"/>
            <a:ext cx="6742120" cy="4291993"/>
            <a:chOff x="2904546" y="5501899"/>
            <a:chExt cx="6742120" cy="4291993"/>
          </a:xfrm>
        </p:grpSpPr>
        <p:pic>
          <p:nvPicPr>
            <p:cNvPr id="68" name="図 67">
              <a:extLst>
                <a:ext uri="{FF2B5EF4-FFF2-40B4-BE49-F238E27FC236}">
                  <a16:creationId xmlns:a16="http://schemas.microsoft.com/office/drawing/2014/main" id="{C81265AB-C45E-4DB9-9217-759E142B12E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632325" y="5501899"/>
              <a:ext cx="3032929" cy="4291993"/>
            </a:xfrm>
            <a:prstGeom prst="rect">
              <a:avLst/>
            </a:prstGeom>
          </p:spPr>
        </p:pic>
        <p:grpSp>
          <p:nvGrpSpPr>
            <p:cNvPr id="69" name="グループ化 68">
              <a:extLst>
                <a:ext uri="{FF2B5EF4-FFF2-40B4-BE49-F238E27FC236}">
                  <a16:creationId xmlns:a16="http://schemas.microsoft.com/office/drawing/2014/main" id="{B6B6E661-02E2-45C7-AAF4-F9A09F56EFBE}"/>
                </a:ext>
              </a:extLst>
            </p:cNvPr>
            <p:cNvGrpSpPr/>
            <p:nvPr/>
          </p:nvGrpSpPr>
          <p:grpSpPr>
            <a:xfrm flipH="1">
              <a:off x="4630021" y="6977743"/>
              <a:ext cx="1388933" cy="1279322"/>
              <a:chOff x="12370258" y="6131495"/>
              <a:chExt cx="2074842" cy="1911100"/>
            </a:xfrm>
          </p:grpSpPr>
          <p:pic>
            <p:nvPicPr>
              <p:cNvPr id="74" name="グラフィックス 73">
                <a:extLst>
                  <a:ext uri="{FF2B5EF4-FFF2-40B4-BE49-F238E27FC236}">
                    <a16:creationId xmlns:a16="http://schemas.microsoft.com/office/drawing/2014/main" id="{D5BCCD93-2438-4422-8160-0FA0F0E3F27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370258" y="6131495"/>
                <a:ext cx="2074842" cy="1911100"/>
              </a:xfrm>
              <a:prstGeom prst="rect">
                <a:avLst/>
              </a:prstGeom>
            </p:spPr>
          </p:pic>
          <p:pic>
            <p:nvPicPr>
              <p:cNvPr id="75" name="グラフィックス 74">
                <a:extLst>
                  <a:ext uri="{FF2B5EF4-FFF2-40B4-BE49-F238E27FC236}">
                    <a16:creationId xmlns:a16="http://schemas.microsoft.com/office/drawing/2014/main" id="{76883E7C-C5ED-45E1-8297-8B2688E2A3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2873855" y="6634588"/>
                <a:ext cx="1109710" cy="530731"/>
              </a:xfrm>
              <a:prstGeom prst="rect">
                <a:avLst/>
              </a:prstGeom>
            </p:spPr>
          </p:pic>
        </p:grpSp>
        <p:pic>
          <p:nvPicPr>
            <p:cNvPr id="70" name="図 69">
              <a:extLst>
                <a:ext uri="{FF2B5EF4-FFF2-40B4-BE49-F238E27FC236}">
                  <a16:creationId xmlns:a16="http://schemas.microsoft.com/office/drawing/2014/main" id="{E1DD9C67-5DC8-4051-8CB9-8E167FDD0D9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2904546" y="5501899"/>
              <a:ext cx="2811329" cy="4291993"/>
            </a:xfrm>
            <a:prstGeom prst="rect">
              <a:avLst/>
            </a:prstGeom>
          </p:spPr>
        </p:pic>
        <p:grpSp>
          <p:nvGrpSpPr>
            <p:cNvPr id="71" name="グループ化 70">
              <a:extLst>
                <a:ext uri="{FF2B5EF4-FFF2-40B4-BE49-F238E27FC236}">
                  <a16:creationId xmlns:a16="http://schemas.microsoft.com/office/drawing/2014/main" id="{DEE85001-B7B0-46B4-974A-D914F9E6705C}"/>
                </a:ext>
              </a:extLst>
            </p:cNvPr>
            <p:cNvGrpSpPr/>
            <p:nvPr/>
          </p:nvGrpSpPr>
          <p:grpSpPr>
            <a:xfrm>
              <a:off x="8028223" y="6432012"/>
              <a:ext cx="1618443" cy="1490719"/>
              <a:chOff x="12052766" y="7474131"/>
              <a:chExt cx="2074842" cy="1911100"/>
            </a:xfrm>
          </p:grpSpPr>
          <p:pic>
            <p:nvPicPr>
              <p:cNvPr id="72" name="グラフィックス 71">
                <a:extLst>
                  <a:ext uri="{FF2B5EF4-FFF2-40B4-BE49-F238E27FC236}">
                    <a16:creationId xmlns:a16="http://schemas.microsoft.com/office/drawing/2014/main" id="{09F73273-8417-47E5-A2F6-3E7C8C8FB2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052766" y="7474131"/>
                <a:ext cx="2074842" cy="1911100"/>
              </a:xfrm>
              <a:prstGeom prst="rect">
                <a:avLst/>
              </a:prstGeom>
            </p:spPr>
          </p:pic>
          <p:pic>
            <p:nvPicPr>
              <p:cNvPr id="73" name="グラフィックス 72">
                <a:extLst>
                  <a:ext uri="{FF2B5EF4-FFF2-40B4-BE49-F238E27FC236}">
                    <a16:creationId xmlns:a16="http://schemas.microsoft.com/office/drawing/2014/main" id="{A011C5F7-4349-48FE-A429-90E9C5E871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61631" y="7959995"/>
                <a:ext cx="1100980" cy="534299"/>
              </a:xfrm>
              <a:prstGeom prst="rect">
                <a:avLst/>
              </a:prstGeom>
            </p:spPr>
          </p:pic>
        </p:grpSp>
      </p:grpSp>
      <p:pic>
        <p:nvPicPr>
          <p:cNvPr id="29" name="グラフィックス 28">
            <a:extLst>
              <a:ext uri="{FF2B5EF4-FFF2-40B4-BE49-F238E27FC236}">
                <a16:creationId xmlns:a16="http://schemas.microsoft.com/office/drawing/2014/main" id="{C063C11E-A473-4563-9AD8-634B3DA574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3698" y="2694717"/>
            <a:ext cx="352277" cy="1190452"/>
          </a:xfrm>
          <a:prstGeom prst="rect">
            <a:avLst/>
          </a:prstGeom>
        </p:spPr>
      </p:pic>
    </p:spTree>
    <p:extLst>
      <p:ext uri="{BB962C8B-B14F-4D97-AF65-F5344CB8AC3E}">
        <p14:creationId xmlns:p14="http://schemas.microsoft.com/office/powerpoint/2010/main" val="699332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4D0E93-2851-4D9B-BC6E-80BCE863A0C4}"/>
              </a:ext>
            </a:extLst>
          </p:cNvPr>
          <p:cNvGrpSpPr/>
          <p:nvPr/>
        </p:nvGrpSpPr>
        <p:grpSpPr>
          <a:xfrm>
            <a:off x="9590342" y="3064156"/>
            <a:ext cx="7775720" cy="6420027"/>
            <a:chOff x="2600262" y="3102493"/>
            <a:chExt cx="7775720" cy="6420027"/>
          </a:xfrm>
        </p:grpSpPr>
        <p:cxnSp>
          <p:nvCxnSpPr>
            <p:cNvPr id="45" name="直線コネクタ 44">
              <a:extLst>
                <a:ext uri="{FF2B5EF4-FFF2-40B4-BE49-F238E27FC236}">
                  <a16:creationId xmlns:a16="http://schemas.microsoft.com/office/drawing/2014/main" id="{6D0A8FFE-C11A-4EAA-B8CC-B440D017E606}"/>
                </a:ext>
              </a:extLst>
            </p:cNvPr>
            <p:cNvCxnSpPr>
              <a:cxnSpLocks/>
            </p:cNvCxnSpPr>
            <p:nvPr/>
          </p:nvCxnSpPr>
          <p:spPr>
            <a:xfrm>
              <a:off x="2600262" y="6938085"/>
              <a:ext cx="273373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ABE35FC-98EE-465A-9F16-686E727264AA}"/>
                </a:ext>
              </a:extLst>
            </p:cNvPr>
            <p:cNvCxnSpPr>
              <a:cxnSpLocks/>
            </p:cNvCxnSpPr>
            <p:nvPr/>
          </p:nvCxnSpPr>
          <p:spPr>
            <a:xfrm>
              <a:off x="2600262" y="6306715"/>
              <a:ext cx="680499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B9A1801-9B51-4F4A-9423-45A29CB70E45}"/>
                </a:ext>
              </a:extLst>
            </p:cNvPr>
            <p:cNvCxnSpPr>
              <a:cxnSpLocks/>
            </p:cNvCxnSpPr>
            <p:nvPr/>
          </p:nvCxnSpPr>
          <p:spPr>
            <a:xfrm>
              <a:off x="3699719" y="4891573"/>
              <a:ext cx="390475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1E87F2F-9EC1-49D3-8910-51E70227E5E1}"/>
                </a:ext>
              </a:extLst>
            </p:cNvPr>
            <p:cNvCxnSpPr>
              <a:cxnSpLocks/>
            </p:cNvCxnSpPr>
            <p:nvPr/>
          </p:nvCxnSpPr>
          <p:spPr>
            <a:xfrm>
              <a:off x="4777403" y="3683259"/>
              <a:ext cx="5052397"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39153C-0136-4DC3-99F3-276AED2E3449}"/>
                </a:ext>
              </a:extLst>
            </p:cNvPr>
            <p:cNvSpPr txBox="1"/>
            <p:nvPr/>
          </p:nvSpPr>
          <p:spPr>
            <a:xfrm>
              <a:off x="2636684" y="3102493"/>
              <a:ext cx="7739298" cy="6420027"/>
            </a:xfrm>
            <a:prstGeom prst="rect">
              <a:avLst/>
            </a:prstGeom>
            <a:noFill/>
          </p:spPr>
          <p:txBody>
            <a:bodyPr wrap="none" lIns="0" tIns="0" rIns="0" bIns="0" rtlCol="0">
              <a:spAutoFit/>
            </a:bodyPr>
            <a:lstStyle/>
            <a:p>
              <a:pPr algn="l">
                <a:lnSpc>
                  <a:spcPct val="130000"/>
                </a:lnSpc>
                <a:spcAft>
                  <a:spcPts val="1800"/>
                </a:spcAft>
              </a:pPr>
              <a:r>
                <a:rPr kumimoji="1" lang="ja-JP" altLang="en-US" sz="2800" dirty="0">
                  <a:latin typeface="+mn-ea"/>
                </a:rPr>
                <a:t>ネット炎上で、</a:t>
              </a:r>
              <a:r>
                <a:rPr lang="ja-JP" altLang="en-US" sz="2800" dirty="0">
                  <a:latin typeface="+mj-ea"/>
                  <a:ea typeface="+mj-ea"/>
                </a:rPr>
                <a:t> </a:t>
              </a:r>
              <a:r>
                <a:rPr kumimoji="1" lang="ja-JP" altLang="en-US" sz="3600" dirty="0">
                  <a:latin typeface="+mj-ea"/>
                  <a:ea typeface="+mj-ea"/>
                </a:rPr>
                <a:t>渦中の人物の「個人情報」 </a:t>
              </a:r>
              <a:r>
                <a:rPr kumimoji="1" lang="ja-JP" altLang="en-US" sz="2800" dirty="0">
                  <a:latin typeface="+mn-ea"/>
                </a:rPr>
                <a:t>が</a:t>
              </a:r>
              <a:br>
                <a:rPr kumimoji="1" lang="en-US" altLang="ja-JP" sz="2800" dirty="0">
                  <a:latin typeface="+mn-ea"/>
                </a:rPr>
              </a:br>
              <a:r>
                <a:rPr kumimoji="1" lang="ja-JP" altLang="en-US" sz="2800" dirty="0">
                  <a:latin typeface="+mn-ea"/>
                </a:rPr>
                <a:t>拡散されることがあります。</a:t>
              </a:r>
              <a:br>
                <a:rPr kumimoji="1" lang="en-US" altLang="ja-JP" sz="2800" dirty="0">
                  <a:latin typeface="+mn-ea"/>
                </a:rPr>
              </a:br>
              <a:r>
                <a:rPr kumimoji="1" lang="ja-JP" altLang="en-US" sz="2800" dirty="0">
                  <a:latin typeface="+mn-ea"/>
                </a:rPr>
                <a:t>最近は</a:t>
              </a:r>
              <a:r>
                <a:rPr kumimoji="1" lang="ja-JP" altLang="en-US" sz="3200" dirty="0">
                  <a:latin typeface="+mj-ea"/>
                  <a:ea typeface="+mj-ea"/>
                </a:rPr>
                <a:t>「暴露系」の</a:t>
              </a:r>
              <a:r>
                <a:rPr kumimoji="1" lang="en-US" altLang="ja-JP" sz="3200" dirty="0">
                  <a:latin typeface="+mj-ea"/>
                  <a:ea typeface="+mj-ea"/>
                </a:rPr>
                <a:t>YouTuber</a:t>
              </a:r>
              <a:r>
                <a:rPr kumimoji="1" lang="ja-JP" altLang="en-US" sz="3200" dirty="0">
                  <a:latin typeface="+mj-ea"/>
                  <a:ea typeface="+mj-ea"/>
                </a:rPr>
                <a:t> </a:t>
              </a:r>
              <a:r>
                <a:rPr kumimoji="1" lang="ja-JP" altLang="en-US" sz="2800" dirty="0">
                  <a:latin typeface="+mn-ea"/>
                </a:rPr>
                <a:t>も話題ですが、</a:t>
              </a:r>
              <a:br>
                <a:rPr kumimoji="1" lang="en-US" altLang="ja-JP" sz="2800" dirty="0">
                  <a:latin typeface="+mn-ea"/>
                </a:rPr>
              </a:br>
              <a:r>
                <a:rPr kumimoji="1" lang="ja-JP" altLang="en-US" sz="2800" dirty="0">
                  <a:latin typeface="+mn-ea"/>
                </a:rPr>
                <a:t>いずれも「悪意ある情報」の拡散です。</a:t>
              </a:r>
            </a:p>
            <a:p>
              <a:pPr algn="l">
                <a:lnSpc>
                  <a:spcPct val="130000"/>
                </a:lnSpc>
                <a:spcAft>
                  <a:spcPts val="1800"/>
                </a:spcAft>
              </a:pPr>
              <a:r>
                <a:rPr kumimoji="1" lang="ja-JP" altLang="en-US" sz="3200" dirty="0">
                  <a:latin typeface="+mj-ea"/>
                  <a:ea typeface="+mj-ea"/>
                </a:rPr>
                <a:t>元の情報の文脈を意図的に変えたもの </a:t>
              </a:r>
              <a:r>
                <a:rPr kumimoji="1" lang="ja-JP" altLang="en-US" sz="2800" dirty="0">
                  <a:latin typeface="+mn-ea"/>
                </a:rPr>
                <a:t>や、</a:t>
              </a:r>
              <a:br>
                <a:rPr kumimoji="1" lang="en-US" altLang="ja-JP" sz="2800" dirty="0">
                  <a:latin typeface="+mn-ea"/>
                </a:rPr>
              </a:br>
              <a:r>
                <a:rPr kumimoji="1" lang="ja-JP" altLang="en-US" sz="3200" dirty="0">
                  <a:latin typeface="+mj-ea"/>
                  <a:ea typeface="+mj-ea"/>
                </a:rPr>
                <a:t>リベンジポルノ </a:t>
              </a:r>
              <a:r>
                <a:rPr kumimoji="1" lang="ja-JP" altLang="en-US" sz="2800" dirty="0">
                  <a:latin typeface="+mn-ea"/>
                </a:rPr>
                <a:t>も悪意ある情報です。</a:t>
              </a:r>
            </a:p>
            <a:p>
              <a:pPr algn="l">
                <a:lnSpc>
                  <a:spcPct val="130000"/>
                </a:lnSpc>
                <a:spcAft>
                  <a:spcPts val="1800"/>
                </a:spcAft>
              </a:pPr>
              <a:r>
                <a:rPr kumimoji="1" lang="ja-JP" altLang="en-US" sz="2800" dirty="0">
                  <a:latin typeface="+mn-ea"/>
                </a:rPr>
                <a:t>例えその内容が事実でも、「悪意ある情報」で</a:t>
              </a:r>
              <a:br>
                <a:rPr kumimoji="1" lang="en-US" altLang="ja-JP" sz="2800" dirty="0">
                  <a:latin typeface="+mn-ea"/>
                </a:rPr>
              </a:br>
              <a:r>
                <a:rPr kumimoji="1" lang="ja-JP" altLang="en-US" sz="2800" dirty="0">
                  <a:latin typeface="+mn-ea"/>
                </a:rPr>
                <a:t>相手に損害を与えると、民事上の責任を</a:t>
              </a:r>
              <a:br>
                <a:rPr kumimoji="1" lang="en-US" altLang="ja-JP" sz="2800" dirty="0">
                  <a:latin typeface="+mn-ea"/>
                </a:rPr>
              </a:br>
              <a:r>
                <a:rPr kumimoji="1" lang="ja-JP" altLang="en-US" sz="2800" dirty="0">
                  <a:latin typeface="+mn-ea"/>
                </a:rPr>
                <a:t>求められることがあります。 </a:t>
              </a:r>
              <a:br>
                <a:rPr kumimoji="1" lang="en-US" altLang="ja-JP" sz="2800" dirty="0">
                  <a:latin typeface="+mn-ea"/>
                </a:rPr>
              </a:br>
              <a:r>
                <a:rPr kumimoji="1" lang="ja-JP" altLang="en-US" sz="2800" dirty="0">
                  <a:latin typeface="+mn-ea"/>
                </a:rPr>
                <a:t>投稿しないのはもちろん、拡散にも注意しましょう。</a:t>
              </a:r>
            </a:p>
          </p:txBody>
        </p:sp>
      </p:grpSp>
      <p:sp>
        <p:nvSpPr>
          <p:cNvPr id="29" name="テキスト ボックス 28">
            <a:extLst>
              <a:ext uri="{FF2B5EF4-FFF2-40B4-BE49-F238E27FC236}">
                <a16:creationId xmlns:a16="http://schemas.microsoft.com/office/drawing/2014/main" id="{3687EA5C-FE71-4B48-9A9C-278187075348}"/>
              </a:ext>
            </a:extLst>
          </p:cNvPr>
          <p:cNvSpPr txBox="1"/>
          <p:nvPr/>
        </p:nvSpPr>
        <p:spPr>
          <a:xfrm>
            <a:off x="3176578" y="1633554"/>
            <a:ext cx="13843533" cy="800219"/>
          </a:xfrm>
          <a:prstGeom prst="rect">
            <a:avLst/>
          </a:prstGeom>
          <a:noFill/>
        </p:spPr>
        <p:txBody>
          <a:bodyPr wrap="none" lIns="0" tIns="0" rIns="0" bIns="0" rtlCol="0">
            <a:spAutoFit/>
          </a:bodyPr>
          <a:lstStyle/>
          <a:p>
            <a:pPr algn="ctr"/>
            <a:r>
              <a:rPr lang="ja-JP" altLang="en-US" sz="5200" spc="200" dirty="0">
                <a:latin typeface="+mj-ea"/>
                <a:ea typeface="+mj-ea"/>
              </a:rPr>
              <a:t>例え事実でも「悪意ある情報」の扱いは慎重に！</a:t>
            </a:r>
          </a:p>
        </p:txBody>
      </p:sp>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fld id="{75EEF097-E23E-44DF-B033-E758A731DE21}" type="slidenum">
              <a:rPr lang="ja-JP" altLang="en-US" smtClean="0"/>
              <a:pPr/>
              <a:t>14</a:t>
            </a:fld>
            <a:endParaRPr lang="ja-JP" altLang="en-US" dirty="0"/>
          </a:p>
        </p:txBody>
      </p:sp>
      <p:grpSp>
        <p:nvGrpSpPr>
          <p:cNvPr id="34" name="グループ化 33">
            <a:extLst>
              <a:ext uri="{FF2B5EF4-FFF2-40B4-BE49-F238E27FC236}">
                <a16:creationId xmlns:a16="http://schemas.microsoft.com/office/drawing/2014/main" id="{FE5AE17F-8872-4591-A080-45E2B374196A}"/>
              </a:ext>
            </a:extLst>
          </p:cNvPr>
          <p:cNvGrpSpPr/>
          <p:nvPr/>
        </p:nvGrpSpPr>
        <p:grpSpPr>
          <a:xfrm>
            <a:off x="471486" y="506809"/>
            <a:ext cx="1076705" cy="8901784"/>
            <a:chOff x="471486" y="506809"/>
            <a:chExt cx="1076705" cy="8901784"/>
          </a:xfrm>
        </p:grpSpPr>
        <p:sp>
          <p:nvSpPr>
            <p:cNvPr id="36" name="テキスト ボックス 35">
              <a:extLst>
                <a:ext uri="{FF2B5EF4-FFF2-40B4-BE49-F238E27FC236}">
                  <a16:creationId xmlns:a16="http://schemas.microsoft.com/office/drawing/2014/main" id="{7EA436C2-59E9-488D-B12F-5E236D267896}"/>
                </a:ext>
              </a:extLst>
            </p:cNvPr>
            <p:cNvSpPr txBox="1"/>
            <p:nvPr/>
          </p:nvSpPr>
          <p:spPr>
            <a:xfrm>
              <a:off x="722132" y="2406629"/>
              <a:ext cx="575412" cy="1749536"/>
            </a:xfrm>
            <a:prstGeom prst="roundRect">
              <a:avLst>
                <a:gd name="adj" fmla="val 50000"/>
              </a:avLst>
            </a:prstGeom>
            <a:solidFill>
              <a:schemeClr val="bg1"/>
            </a:solidFill>
          </p:spPr>
          <p:txBody>
            <a:bodyPr vert="eaVert" wrap="none" lIns="0" tIns="0" rIns="0" bIns="0" rtlCol="0" anchor="ctr">
              <a:noAutofit/>
            </a:bodyPr>
            <a:lstStyle/>
            <a:p>
              <a:pPr algn="ctr"/>
              <a:endParaRPr lang="ja-JP" altLang="en-US" sz="3200" spc="100" dirty="0">
                <a:solidFill>
                  <a:schemeClr val="accent1"/>
                </a:solidFill>
                <a:latin typeface="+mj-ea"/>
                <a:ea typeface="+mj-ea"/>
              </a:endParaRPr>
            </a:p>
          </p:txBody>
        </p:sp>
        <p:grpSp>
          <p:nvGrpSpPr>
            <p:cNvPr id="37" name="グループ化 36">
              <a:extLst>
                <a:ext uri="{FF2B5EF4-FFF2-40B4-BE49-F238E27FC236}">
                  <a16:creationId xmlns:a16="http://schemas.microsoft.com/office/drawing/2014/main" id="{E992B3EC-0571-4B59-8FE0-7DFC44EE0AE7}"/>
                </a:ext>
              </a:extLst>
            </p:cNvPr>
            <p:cNvGrpSpPr/>
            <p:nvPr/>
          </p:nvGrpSpPr>
          <p:grpSpPr>
            <a:xfrm>
              <a:off x="471486" y="506809"/>
              <a:ext cx="1076705" cy="1307687"/>
              <a:chOff x="471486" y="506809"/>
              <a:chExt cx="1076705" cy="1307687"/>
            </a:xfrm>
          </p:grpSpPr>
          <p:sp>
            <p:nvSpPr>
              <p:cNvPr id="41" name="テキスト ボックス 40">
                <a:extLst>
                  <a:ext uri="{FF2B5EF4-FFF2-40B4-BE49-F238E27FC236}">
                    <a16:creationId xmlns:a16="http://schemas.microsoft.com/office/drawing/2014/main" id="{96EFA1D9-7FF5-4489-B172-C01F2F989FCD}"/>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42" name="テキスト ボックス 41">
                <a:extLst>
                  <a:ext uri="{FF2B5EF4-FFF2-40B4-BE49-F238E27FC236}">
                    <a16:creationId xmlns:a16="http://schemas.microsoft.com/office/drawing/2014/main" id="{7159FE26-3074-4CCE-AF54-CE6ECD7CF2A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38" name="テキスト ボックス 37">
              <a:extLst>
                <a:ext uri="{FF2B5EF4-FFF2-40B4-BE49-F238E27FC236}">
                  <a16:creationId xmlns:a16="http://schemas.microsoft.com/office/drawing/2014/main" id="{FD326EDA-E8C1-4E5D-9B9D-4C10CB2177BA}"/>
                </a:ext>
              </a:extLst>
            </p:cNvPr>
            <p:cNvSpPr txBox="1"/>
            <p:nvPr/>
          </p:nvSpPr>
          <p:spPr>
            <a:xfrm>
              <a:off x="609729" y="4497633"/>
              <a:ext cx="800219" cy="4910960"/>
            </a:xfrm>
            <a:prstGeom prst="rect">
              <a:avLst/>
            </a:prstGeom>
            <a:noFill/>
          </p:spPr>
          <p:txBody>
            <a:bodyPr vert="eaVert" wrap="none" anchor="ctr">
              <a:spAutoFit/>
            </a:bodyPr>
            <a:lstStyle/>
            <a:p>
              <a:r>
                <a:rPr kumimoji="1" lang="ja-JP" altLang="en-US" sz="4000" b="0" i="0" u="none" strike="noStrike" kern="1200" cap="none" spc="150" normalizeH="0" noProof="0" dirty="0">
                  <a:ln>
                    <a:noFill/>
                  </a:ln>
                  <a:solidFill>
                    <a:schemeClr val="bg1"/>
                  </a:solidFill>
                  <a:effectLst/>
                  <a:uLnTx/>
                  <a:uFillTx/>
                  <a:latin typeface="+mj-ea"/>
                  <a:ea typeface="+mj-ea"/>
                  <a:cs typeface="+mn-cs"/>
                </a:rPr>
                <a:t>悪意ある情報とは？</a:t>
              </a:r>
              <a:endParaRPr lang="ja-JP" altLang="en-US" sz="4000" spc="150" dirty="0">
                <a:solidFill>
                  <a:schemeClr val="bg1"/>
                </a:solidFill>
                <a:latin typeface="+mj-ea"/>
                <a:ea typeface="+mj-ea"/>
              </a:endParaRPr>
            </a:p>
          </p:txBody>
        </p:sp>
      </p:grpSp>
      <p:sp>
        <p:nvSpPr>
          <p:cNvPr id="21" name="四角形: 角を丸くする 20">
            <a:extLst>
              <a:ext uri="{FF2B5EF4-FFF2-40B4-BE49-F238E27FC236}">
                <a16:creationId xmlns:a16="http://schemas.microsoft.com/office/drawing/2014/main" id="{9259F6BE-C62F-4BBA-AC14-CC12C59B238E}"/>
              </a:ext>
            </a:extLst>
          </p:cNvPr>
          <p:cNvSpPr/>
          <p:nvPr/>
        </p:nvSpPr>
        <p:spPr>
          <a:xfrm>
            <a:off x="7745178" y="729345"/>
            <a:ext cx="4706333"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悪意ある情報の具体例</a:t>
            </a:r>
          </a:p>
        </p:txBody>
      </p:sp>
      <p:grpSp>
        <p:nvGrpSpPr>
          <p:cNvPr id="8" name="グループ化 7">
            <a:extLst>
              <a:ext uri="{FF2B5EF4-FFF2-40B4-BE49-F238E27FC236}">
                <a16:creationId xmlns:a16="http://schemas.microsoft.com/office/drawing/2014/main" id="{614ED400-B5AD-4DA1-B863-D060B30C137D}"/>
              </a:ext>
            </a:extLst>
          </p:cNvPr>
          <p:cNvGrpSpPr/>
          <p:nvPr/>
        </p:nvGrpSpPr>
        <p:grpSpPr>
          <a:xfrm>
            <a:off x="2533417" y="6486491"/>
            <a:ext cx="5108040" cy="3258709"/>
            <a:chOff x="2690565" y="6588287"/>
            <a:chExt cx="5108040" cy="3258709"/>
          </a:xfrm>
        </p:grpSpPr>
        <p:sp>
          <p:nvSpPr>
            <p:cNvPr id="24" name="楕円 23">
              <a:extLst>
                <a:ext uri="{FF2B5EF4-FFF2-40B4-BE49-F238E27FC236}">
                  <a16:creationId xmlns:a16="http://schemas.microsoft.com/office/drawing/2014/main" id="{5D263DAD-7BD8-4AFA-BE34-07F365DF6BA6}"/>
                </a:ext>
              </a:extLst>
            </p:cNvPr>
            <p:cNvSpPr/>
            <p:nvPr/>
          </p:nvSpPr>
          <p:spPr>
            <a:xfrm>
              <a:off x="3462140" y="6588287"/>
              <a:ext cx="3258709" cy="325870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4" name="図 3">
              <a:extLst>
                <a:ext uri="{FF2B5EF4-FFF2-40B4-BE49-F238E27FC236}">
                  <a16:creationId xmlns:a16="http://schemas.microsoft.com/office/drawing/2014/main" id="{13D1EEDC-5866-4037-AAD1-80565F74DA8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690565" y="6855404"/>
              <a:ext cx="5108040" cy="2795491"/>
            </a:xfrm>
            <a:prstGeom prst="rect">
              <a:avLst/>
            </a:prstGeom>
          </p:spPr>
        </p:pic>
      </p:grpSp>
      <p:grpSp>
        <p:nvGrpSpPr>
          <p:cNvPr id="10" name="グループ化 9">
            <a:extLst>
              <a:ext uri="{FF2B5EF4-FFF2-40B4-BE49-F238E27FC236}">
                <a16:creationId xmlns:a16="http://schemas.microsoft.com/office/drawing/2014/main" id="{C002C229-D72F-4D23-A113-D7D20BDF60B5}"/>
              </a:ext>
            </a:extLst>
          </p:cNvPr>
          <p:cNvGrpSpPr/>
          <p:nvPr/>
        </p:nvGrpSpPr>
        <p:grpSpPr>
          <a:xfrm>
            <a:off x="5526674" y="3707320"/>
            <a:ext cx="3477953" cy="3626015"/>
            <a:chOff x="5535380" y="3787937"/>
            <a:chExt cx="3477953" cy="3626015"/>
          </a:xfrm>
        </p:grpSpPr>
        <p:sp>
          <p:nvSpPr>
            <p:cNvPr id="23" name="楕円 22">
              <a:extLst>
                <a:ext uri="{FF2B5EF4-FFF2-40B4-BE49-F238E27FC236}">
                  <a16:creationId xmlns:a16="http://schemas.microsoft.com/office/drawing/2014/main" id="{D2ABC3E7-0959-4E28-9280-49E336D63428}"/>
                </a:ext>
              </a:extLst>
            </p:cNvPr>
            <p:cNvSpPr/>
            <p:nvPr/>
          </p:nvSpPr>
          <p:spPr>
            <a:xfrm>
              <a:off x="6005574" y="4168850"/>
              <a:ext cx="2800350" cy="2800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2" name="図 21">
              <a:extLst>
                <a:ext uri="{FF2B5EF4-FFF2-40B4-BE49-F238E27FC236}">
                  <a16:creationId xmlns:a16="http://schemas.microsoft.com/office/drawing/2014/main" id="{6223B792-78A4-4718-BCCD-0E89FF4AF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380" y="3787937"/>
              <a:ext cx="3477953" cy="3626015"/>
            </a:xfrm>
            <a:prstGeom prst="rect">
              <a:avLst/>
            </a:prstGeom>
          </p:spPr>
        </p:pic>
      </p:grpSp>
      <p:pic>
        <p:nvPicPr>
          <p:cNvPr id="27" name="グラフィックス 26">
            <a:extLst>
              <a:ext uri="{FF2B5EF4-FFF2-40B4-BE49-F238E27FC236}">
                <a16:creationId xmlns:a16="http://schemas.microsoft.com/office/drawing/2014/main" id="{0C5FF36C-FCD9-4A27-A2A7-40C38A493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698" y="2694717"/>
            <a:ext cx="352277" cy="1190452"/>
          </a:xfrm>
          <a:prstGeom prst="rect">
            <a:avLst/>
          </a:prstGeom>
        </p:spPr>
      </p:pic>
      <p:grpSp>
        <p:nvGrpSpPr>
          <p:cNvPr id="13" name="グループ化 12">
            <a:extLst>
              <a:ext uri="{FF2B5EF4-FFF2-40B4-BE49-F238E27FC236}">
                <a16:creationId xmlns:a16="http://schemas.microsoft.com/office/drawing/2014/main" id="{9411D262-7B90-4974-A2AB-9B1DAF2EA97D}"/>
              </a:ext>
            </a:extLst>
          </p:cNvPr>
          <p:cNvGrpSpPr/>
          <p:nvPr/>
        </p:nvGrpSpPr>
        <p:grpSpPr>
          <a:xfrm>
            <a:off x="2614089" y="2644302"/>
            <a:ext cx="3405932" cy="3397438"/>
            <a:chOff x="2614089" y="2644302"/>
            <a:chExt cx="3405932" cy="3397438"/>
          </a:xfrm>
        </p:grpSpPr>
        <p:sp>
          <p:nvSpPr>
            <p:cNvPr id="5" name="楕円 4">
              <a:extLst>
                <a:ext uri="{FF2B5EF4-FFF2-40B4-BE49-F238E27FC236}">
                  <a16:creationId xmlns:a16="http://schemas.microsoft.com/office/drawing/2014/main" id="{D3973E44-782A-49AF-8FC0-557E6FBD4A17}"/>
                </a:ext>
              </a:extLst>
            </p:cNvPr>
            <p:cNvSpPr/>
            <p:nvPr/>
          </p:nvSpPr>
          <p:spPr>
            <a:xfrm>
              <a:off x="2879270" y="2918954"/>
              <a:ext cx="2800350" cy="2800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31" name="図 30">
              <a:extLst>
                <a:ext uri="{FF2B5EF4-FFF2-40B4-BE49-F238E27FC236}">
                  <a16:creationId xmlns:a16="http://schemas.microsoft.com/office/drawing/2014/main" id="{A01C6C5F-AAE4-4E71-A1CA-952990B1F5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4089" y="2644302"/>
              <a:ext cx="3405932" cy="3397438"/>
            </a:xfrm>
            <a:prstGeom prst="rect">
              <a:avLst/>
            </a:prstGeom>
          </p:spPr>
        </p:pic>
      </p:grpSp>
    </p:spTree>
    <p:extLst>
      <p:ext uri="{BB962C8B-B14F-4D97-AF65-F5344CB8AC3E}">
        <p14:creationId xmlns:p14="http://schemas.microsoft.com/office/powerpoint/2010/main" val="341145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fld id="{75EEF097-E23E-44DF-B033-E758A731DE21}" type="slidenum">
              <a:rPr lang="ja-JP" altLang="en-US" smtClean="0"/>
              <a:pPr/>
              <a:t>15</a:t>
            </a:fld>
            <a:endParaRPr lang="ja-JP" altLang="en-US" dirty="0"/>
          </a:p>
        </p:txBody>
      </p:sp>
      <p:grpSp>
        <p:nvGrpSpPr>
          <p:cNvPr id="22" name="グループ化 21">
            <a:extLst>
              <a:ext uri="{FF2B5EF4-FFF2-40B4-BE49-F238E27FC236}">
                <a16:creationId xmlns:a16="http://schemas.microsoft.com/office/drawing/2014/main" id="{47528372-65CD-4DA9-B2B7-9C3DE65CEC0C}"/>
              </a:ext>
            </a:extLst>
          </p:cNvPr>
          <p:cNvGrpSpPr/>
          <p:nvPr/>
        </p:nvGrpSpPr>
        <p:grpSpPr>
          <a:xfrm>
            <a:off x="471486" y="506809"/>
            <a:ext cx="1076705" cy="7897644"/>
            <a:chOff x="471486" y="506809"/>
            <a:chExt cx="1076705" cy="7897644"/>
          </a:xfrm>
        </p:grpSpPr>
        <p:sp>
          <p:nvSpPr>
            <p:cNvPr id="23" name="テキスト ボックス 22">
              <a:extLst>
                <a:ext uri="{FF2B5EF4-FFF2-40B4-BE49-F238E27FC236}">
                  <a16:creationId xmlns:a16="http://schemas.microsoft.com/office/drawing/2014/main" id="{0258CF51-89DF-42C9-B6C2-BB8EE4F6D4DC}"/>
                </a:ext>
              </a:extLst>
            </p:cNvPr>
            <p:cNvSpPr txBox="1"/>
            <p:nvPr/>
          </p:nvSpPr>
          <p:spPr>
            <a:xfrm>
              <a:off x="702061" y="2585552"/>
              <a:ext cx="615553" cy="5818901"/>
            </a:xfrm>
            <a:prstGeom prst="rect">
              <a:avLst/>
            </a:prstGeom>
            <a:noFill/>
          </p:spPr>
          <p:txBody>
            <a:bodyPr vert="eaVert" wrap="none" lIns="0" tIns="0" rIns="0" bIns="0" rtlCol="0" anchor="ctr">
              <a:spAutoFit/>
            </a:bodyPr>
            <a:lstStyle/>
            <a:p>
              <a:r>
                <a:rPr lang="ja-JP" altLang="en-US" sz="4000" spc="100" dirty="0">
                  <a:solidFill>
                    <a:schemeClr val="bg1"/>
                  </a:solidFill>
                  <a:latin typeface="+mj-ea"/>
                  <a:ea typeface="+mj-ea"/>
                </a:rPr>
                <a:t>ニセ・誤情報ってなに？</a:t>
              </a:r>
            </a:p>
          </p:txBody>
        </p:sp>
        <p:sp>
          <p:nvSpPr>
            <p:cNvPr id="24" name="テキスト ボックス 23">
              <a:extLst>
                <a:ext uri="{FF2B5EF4-FFF2-40B4-BE49-F238E27FC236}">
                  <a16:creationId xmlns:a16="http://schemas.microsoft.com/office/drawing/2014/main" id="{75B7DDEC-C470-4CFB-B461-34677A294945}"/>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25" name="テキスト ボックス 24">
              <a:extLst>
                <a:ext uri="{FF2B5EF4-FFF2-40B4-BE49-F238E27FC236}">
                  <a16:creationId xmlns:a16="http://schemas.microsoft.com/office/drawing/2014/main" id="{D1735299-D96B-4DDD-9CF9-20DB97CB5485}"/>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6" name="グループ化 15">
            <a:extLst>
              <a:ext uri="{FF2B5EF4-FFF2-40B4-BE49-F238E27FC236}">
                <a16:creationId xmlns:a16="http://schemas.microsoft.com/office/drawing/2014/main" id="{F3A5E8F4-2CFD-4337-84A5-3BDCF2B438FC}"/>
              </a:ext>
            </a:extLst>
          </p:cNvPr>
          <p:cNvGrpSpPr/>
          <p:nvPr/>
        </p:nvGrpSpPr>
        <p:grpSpPr>
          <a:xfrm>
            <a:off x="2841621" y="2557013"/>
            <a:ext cx="14496322" cy="7188187"/>
            <a:chOff x="4284217" y="2895862"/>
            <a:chExt cx="11619646" cy="6849338"/>
          </a:xfrm>
        </p:grpSpPr>
        <p:sp>
          <p:nvSpPr>
            <p:cNvPr id="60" name="フリーフォーム: 図形 59">
              <a:extLst>
                <a:ext uri="{FF2B5EF4-FFF2-40B4-BE49-F238E27FC236}">
                  <a16:creationId xmlns:a16="http://schemas.microsoft.com/office/drawing/2014/main" id="{876012F2-6F77-4497-AB3D-D5642C17522D}"/>
                </a:ext>
              </a:extLst>
            </p:cNvPr>
            <p:cNvSpPr/>
            <p:nvPr/>
          </p:nvSpPr>
          <p:spPr>
            <a:xfrm>
              <a:off x="8568931" y="3546107"/>
              <a:ext cx="3045760" cy="5548849"/>
            </a:xfrm>
            <a:custGeom>
              <a:avLst/>
              <a:gdLst>
                <a:gd name="connsiteX0" fmla="*/ 1932655 w 3865309"/>
                <a:gd name="connsiteY0" fmla="*/ 0 h 5548849"/>
                <a:gd name="connsiteX1" fmla="*/ 2172090 w 3865309"/>
                <a:gd name="connsiteY1" fmla="*/ 131783 h 5548849"/>
                <a:gd name="connsiteX2" fmla="*/ 3865309 w 3865309"/>
                <a:gd name="connsiteY2" fmla="*/ 2774424 h 5548849"/>
                <a:gd name="connsiteX3" fmla="*/ 2172090 w 3865309"/>
                <a:gd name="connsiteY3" fmla="*/ 5417065 h 5548849"/>
                <a:gd name="connsiteX4" fmla="*/ 1932655 w 3865309"/>
                <a:gd name="connsiteY4" fmla="*/ 5548849 h 5548849"/>
                <a:gd name="connsiteX5" fmla="*/ 1693219 w 3865309"/>
                <a:gd name="connsiteY5" fmla="*/ 5417065 h 5548849"/>
                <a:gd name="connsiteX6" fmla="*/ 0 w 3865309"/>
                <a:gd name="connsiteY6" fmla="*/ 2774424 h 5548849"/>
                <a:gd name="connsiteX7" fmla="*/ 1693219 w 3865309"/>
                <a:gd name="connsiteY7" fmla="*/ 131783 h 55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5309" h="5548849">
                  <a:moveTo>
                    <a:pt x="1932655" y="0"/>
                  </a:moveTo>
                  <a:lnTo>
                    <a:pt x="2172090" y="131783"/>
                  </a:lnTo>
                  <a:cubicBezTo>
                    <a:pt x="3206181" y="759918"/>
                    <a:pt x="3865309" y="1710516"/>
                    <a:pt x="3865309" y="2774424"/>
                  </a:cubicBezTo>
                  <a:cubicBezTo>
                    <a:pt x="3865309" y="3838332"/>
                    <a:pt x="3206181" y="4788930"/>
                    <a:pt x="2172090" y="5417065"/>
                  </a:cubicBezTo>
                  <a:lnTo>
                    <a:pt x="1932655" y="5548849"/>
                  </a:lnTo>
                  <a:lnTo>
                    <a:pt x="1693219" y="5417065"/>
                  </a:lnTo>
                  <a:cubicBezTo>
                    <a:pt x="659128" y="4788930"/>
                    <a:pt x="0" y="3838332"/>
                    <a:pt x="0" y="2774424"/>
                  </a:cubicBezTo>
                  <a:cubicBezTo>
                    <a:pt x="0" y="1710516"/>
                    <a:pt x="659128" y="759918"/>
                    <a:pt x="1693219" y="131783"/>
                  </a:cubicBezTo>
                  <a:close/>
                </a:path>
              </a:pathLst>
            </a:custGeom>
            <a:solidFill>
              <a:srgbClr val="F0E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57" name="フリーフォーム: 図形 56">
              <a:extLst>
                <a:ext uri="{FF2B5EF4-FFF2-40B4-BE49-F238E27FC236}">
                  <a16:creationId xmlns:a16="http://schemas.microsoft.com/office/drawing/2014/main" id="{A0643567-B138-4AA9-A5C6-4746781387A4}"/>
                </a:ext>
              </a:extLst>
            </p:cNvPr>
            <p:cNvSpPr/>
            <p:nvPr/>
          </p:nvSpPr>
          <p:spPr>
            <a:xfrm>
              <a:off x="4284217" y="2895862"/>
              <a:ext cx="5809823" cy="6849338"/>
            </a:xfrm>
            <a:custGeom>
              <a:avLst/>
              <a:gdLst>
                <a:gd name="connsiteX0" fmla="*/ 4652888 w 7373121"/>
                <a:gd name="connsiteY0" fmla="*/ 0 h 6849338"/>
                <a:gd name="connsiteX1" fmla="*/ 7254362 w 7373121"/>
                <a:gd name="connsiteY1" fmla="*/ 584880 h 6849338"/>
                <a:gd name="connsiteX2" fmla="*/ 7373121 w 7373121"/>
                <a:gd name="connsiteY2" fmla="*/ 650245 h 6849338"/>
                <a:gd name="connsiteX3" fmla="*/ 7133686 w 7373121"/>
                <a:gd name="connsiteY3" fmla="*/ 782028 h 6849338"/>
                <a:gd name="connsiteX4" fmla="*/ 5440467 w 7373121"/>
                <a:gd name="connsiteY4" fmla="*/ 3424669 h 6849338"/>
                <a:gd name="connsiteX5" fmla="*/ 7133686 w 7373121"/>
                <a:gd name="connsiteY5" fmla="*/ 6067310 h 6849338"/>
                <a:gd name="connsiteX6" fmla="*/ 7373121 w 7373121"/>
                <a:gd name="connsiteY6" fmla="*/ 6199094 h 6849338"/>
                <a:gd name="connsiteX7" fmla="*/ 7254362 w 7373121"/>
                <a:gd name="connsiteY7" fmla="*/ 6264458 h 6849338"/>
                <a:gd name="connsiteX8" fmla="*/ 4652888 w 7373121"/>
                <a:gd name="connsiteY8" fmla="*/ 6849338 h 6849338"/>
                <a:gd name="connsiteX9" fmla="*/ 0 w 7373121"/>
                <a:gd name="connsiteY9" fmla="*/ 3424669 h 6849338"/>
                <a:gd name="connsiteX10" fmla="*/ 4652888 w 7373121"/>
                <a:gd name="connsiteY10" fmla="*/ 0 h 684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3121" h="6849338">
                  <a:moveTo>
                    <a:pt x="4652888" y="0"/>
                  </a:moveTo>
                  <a:cubicBezTo>
                    <a:pt x="5616533" y="0"/>
                    <a:pt x="6511756" y="215617"/>
                    <a:pt x="7254362" y="584880"/>
                  </a:cubicBezTo>
                  <a:lnTo>
                    <a:pt x="7373121" y="650245"/>
                  </a:lnTo>
                  <a:lnTo>
                    <a:pt x="7133686" y="782028"/>
                  </a:lnTo>
                  <a:cubicBezTo>
                    <a:pt x="6099595" y="1410163"/>
                    <a:pt x="5440467" y="2360761"/>
                    <a:pt x="5440467" y="3424669"/>
                  </a:cubicBezTo>
                  <a:cubicBezTo>
                    <a:pt x="5440467" y="4488577"/>
                    <a:pt x="6099595" y="5439175"/>
                    <a:pt x="7133686" y="6067310"/>
                  </a:cubicBezTo>
                  <a:lnTo>
                    <a:pt x="7373121" y="6199094"/>
                  </a:lnTo>
                  <a:lnTo>
                    <a:pt x="7254362" y="6264458"/>
                  </a:lnTo>
                  <a:cubicBezTo>
                    <a:pt x="6511756" y="6633721"/>
                    <a:pt x="5616533" y="6849338"/>
                    <a:pt x="4652888" y="6849338"/>
                  </a:cubicBezTo>
                  <a:cubicBezTo>
                    <a:pt x="2083169" y="6849338"/>
                    <a:pt x="0" y="5316061"/>
                    <a:pt x="0" y="3424669"/>
                  </a:cubicBezTo>
                  <a:cubicBezTo>
                    <a:pt x="0" y="1533277"/>
                    <a:pt x="2083169" y="0"/>
                    <a:pt x="4652888" y="0"/>
                  </a:cubicBezTo>
                  <a:close/>
                </a:path>
              </a:pathLst>
            </a:custGeom>
            <a:solidFill>
              <a:schemeClr val="accent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55" name="フリーフォーム: 図形 54">
              <a:extLst>
                <a:ext uri="{FF2B5EF4-FFF2-40B4-BE49-F238E27FC236}">
                  <a16:creationId xmlns:a16="http://schemas.microsoft.com/office/drawing/2014/main" id="{D75115D1-E937-4288-8D94-86B5B091FCEF}"/>
                </a:ext>
              </a:extLst>
            </p:cNvPr>
            <p:cNvSpPr/>
            <p:nvPr/>
          </p:nvSpPr>
          <p:spPr>
            <a:xfrm>
              <a:off x="10094040" y="2895862"/>
              <a:ext cx="5809823" cy="6849338"/>
            </a:xfrm>
            <a:custGeom>
              <a:avLst/>
              <a:gdLst>
                <a:gd name="connsiteX0" fmla="*/ 2720234 w 7373122"/>
                <a:gd name="connsiteY0" fmla="*/ 0 h 6849338"/>
                <a:gd name="connsiteX1" fmla="*/ 7373122 w 7373122"/>
                <a:gd name="connsiteY1" fmla="*/ 3424669 h 6849338"/>
                <a:gd name="connsiteX2" fmla="*/ 2720234 w 7373122"/>
                <a:gd name="connsiteY2" fmla="*/ 6849338 h 6849338"/>
                <a:gd name="connsiteX3" fmla="*/ 118760 w 7373122"/>
                <a:gd name="connsiteY3" fmla="*/ 6264458 h 6849338"/>
                <a:gd name="connsiteX4" fmla="*/ 0 w 7373122"/>
                <a:gd name="connsiteY4" fmla="*/ 6199094 h 6849338"/>
                <a:gd name="connsiteX5" fmla="*/ 239436 w 7373122"/>
                <a:gd name="connsiteY5" fmla="*/ 6067310 h 6849338"/>
                <a:gd name="connsiteX6" fmla="*/ 1932655 w 7373122"/>
                <a:gd name="connsiteY6" fmla="*/ 3424669 h 6849338"/>
                <a:gd name="connsiteX7" fmla="*/ 239436 w 7373122"/>
                <a:gd name="connsiteY7" fmla="*/ 782028 h 6849338"/>
                <a:gd name="connsiteX8" fmla="*/ 0 w 7373122"/>
                <a:gd name="connsiteY8" fmla="*/ 650245 h 6849338"/>
                <a:gd name="connsiteX9" fmla="*/ 118760 w 7373122"/>
                <a:gd name="connsiteY9" fmla="*/ 584880 h 6849338"/>
                <a:gd name="connsiteX10" fmla="*/ 2720234 w 7373122"/>
                <a:gd name="connsiteY10" fmla="*/ 0 h 684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3122" h="6849338">
                  <a:moveTo>
                    <a:pt x="2720234" y="0"/>
                  </a:moveTo>
                  <a:cubicBezTo>
                    <a:pt x="5289953" y="0"/>
                    <a:pt x="7373122" y="1533277"/>
                    <a:pt x="7373122" y="3424669"/>
                  </a:cubicBezTo>
                  <a:cubicBezTo>
                    <a:pt x="7373122" y="5316061"/>
                    <a:pt x="5289953" y="6849338"/>
                    <a:pt x="2720234" y="6849338"/>
                  </a:cubicBezTo>
                  <a:cubicBezTo>
                    <a:pt x="1756589" y="6849338"/>
                    <a:pt x="861366" y="6633721"/>
                    <a:pt x="118760" y="6264458"/>
                  </a:cubicBezTo>
                  <a:lnTo>
                    <a:pt x="0" y="6199094"/>
                  </a:lnTo>
                  <a:lnTo>
                    <a:pt x="239436" y="6067310"/>
                  </a:lnTo>
                  <a:cubicBezTo>
                    <a:pt x="1273527" y="5439175"/>
                    <a:pt x="1932655" y="4488577"/>
                    <a:pt x="1932655" y="3424669"/>
                  </a:cubicBezTo>
                  <a:cubicBezTo>
                    <a:pt x="1932655" y="2360761"/>
                    <a:pt x="1273527" y="1410163"/>
                    <a:pt x="239436" y="782028"/>
                  </a:cubicBezTo>
                  <a:lnTo>
                    <a:pt x="0" y="650245"/>
                  </a:lnTo>
                  <a:lnTo>
                    <a:pt x="118760" y="584880"/>
                  </a:lnTo>
                  <a:cubicBezTo>
                    <a:pt x="861366" y="215617"/>
                    <a:pt x="1756589" y="0"/>
                    <a:pt x="2720234" y="0"/>
                  </a:cubicBezTo>
                  <a:close/>
                </a:path>
              </a:pathLst>
            </a:cu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pic>
        <p:nvPicPr>
          <p:cNvPr id="33" name="図 32">
            <a:extLst>
              <a:ext uri="{FF2B5EF4-FFF2-40B4-BE49-F238E27FC236}">
                <a16:creationId xmlns:a16="http://schemas.microsoft.com/office/drawing/2014/main" id="{7E85A2B6-269F-4412-A75C-907BA24DB21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85628" y="3064691"/>
            <a:ext cx="2705449" cy="2820624"/>
          </a:xfrm>
          <a:prstGeom prst="rect">
            <a:avLst/>
          </a:prstGeom>
        </p:spPr>
      </p:pic>
      <p:pic>
        <p:nvPicPr>
          <p:cNvPr id="32" name="図 31">
            <a:extLst>
              <a:ext uri="{FF2B5EF4-FFF2-40B4-BE49-F238E27FC236}">
                <a16:creationId xmlns:a16="http://schemas.microsoft.com/office/drawing/2014/main" id="{BD0E5E71-D0EE-42DC-995A-04C6E22C54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40595" y="3646659"/>
            <a:ext cx="2147244" cy="2238656"/>
          </a:xfrm>
          <a:prstGeom prst="rect">
            <a:avLst/>
          </a:prstGeom>
        </p:spPr>
      </p:pic>
      <p:sp>
        <p:nvSpPr>
          <p:cNvPr id="30" name="テキスト ボックス 29">
            <a:extLst>
              <a:ext uri="{FF2B5EF4-FFF2-40B4-BE49-F238E27FC236}">
                <a16:creationId xmlns:a16="http://schemas.microsoft.com/office/drawing/2014/main" id="{87AD567D-6518-4FD4-90C3-CEDFD8154C9C}"/>
              </a:ext>
            </a:extLst>
          </p:cNvPr>
          <p:cNvSpPr txBox="1"/>
          <p:nvPr/>
        </p:nvSpPr>
        <p:spPr>
          <a:xfrm>
            <a:off x="6899501" y="2870718"/>
            <a:ext cx="1029128" cy="677108"/>
          </a:xfrm>
          <a:prstGeom prst="rect">
            <a:avLst/>
          </a:prstGeom>
          <a:noFill/>
        </p:spPr>
        <p:txBody>
          <a:bodyPr wrap="none" lIns="0" tIns="0" rIns="0" bIns="0" rtlCol="0">
            <a:spAutoFit/>
          </a:bodyPr>
          <a:lstStyle/>
          <a:p>
            <a:pPr algn="ctr"/>
            <a:r>
              <a:rPr lang="ja-JP" altLang="en-US" sz="4400" b="1" spc="200" dirty="0">
                <a:solidFill>
                  <a:schemeClr val="accent1"/>
                </a:solidFill>
                <a:latin typeface="+mn-ea"/>
              </a:rPr>
              <a:t>誤り</a:t>
            </a:r>
          </a:p>
        </p:txBody>
      </p:sp>
      <p:sp>
        <p:nvSpPr>
          <p:cNvPr id="31" name="テキスト ボックス 30">
            <a:extLst>
              <a:ext uri="{FF2B5EF4-FFF2-40B4-BE49-F238E27FC236}">
                <a16:creationId xmlns:a16="http://schemas.microsoft.com/office/drawing/2014/main" id="{B5967F2E-F314-4F65-8AC4-139757C478F9}"/>
              </a:ext>
            </a:extLst>
          </p:cNvPr>
          <p:cNvSpPr txBox="1"/>
          <p:nvPr/>
        </p:nvSpPr>
        <p:spPr>
          <a:xfrm>
            <a:off x="12300881" y="2870718"/>
            <a:ext cx="1179810" cy="677108"/>
          </a:xfrm>
          <a:prstGeom prst="rect">
            <a:avLst/>
          </a:prstGeom>
          <a:noFill/>
        </p:spPr>
        <p:txBody>
          <a:bodyPr wrap="none" lIns="0" tIns="0" rIns="0" bIns="0" rtlCol="0">
            <a:spAutoFit/>
          </a:bodyPr>
          <a:lstStyle/>
          <a:p>
            <a:pPr algn="ctr"/>
            <a:r>
              <a:rPr lang="ja-JP" altLang="en-US" sz="4400" b="1" spc="200" dirty="0">
                <a:solidFill>
                  <a:schemeClr val="accent5"/>
                </a:solidFill>
                <a:latin typeface="+mn-ea"/>
              </a:rPr>
              <a:t>悪意</a:t>
            </a:r>
          </a:p>
        </p:txBody>
      </p:sp>
      <p:grpSp>
        <p:nvGrpSpPr>
          <p:cNvPr id="4" name="グループ化 3">
            <a:extLst>
              <a:ext uri="{FF2B5EF4-FFF2-40B4-BE49-F238E27FC236}">
                <a16:creationId xmlns:a16="http://schemas.microsoft.com/office/drawing/2014/main" id="{92EB45D0-C400-4BB6-8DC2-98B59096EE86}"/>
              </a:ext>
            </a:extLst>
          </p:cNvPr>
          <p:cNvGrpSpPr/>
          <p:nvPr/>
        </p:nvGrpSpPr>
        <p:grpSpPr>
          <a:xfrm>
            <a:off x="4024003" y="5698847"/>
            <a:ext cx="3526607" cy="3379049"/>
            <a:chOff x="4024003" y="5387543"/>
            <a:chExt cx="3526607" cy="3379049"/>
          </a:xfrm>
        </p:grpSpPr>
        <p:sp>
          <p:nvSpPr>
            <p:cNvPr id="46" name="テキスト ボックス 45">
              <a:extLst>
                <a:ext uri="{FF2B5EF4-FFF2-40B4-BE49-F238E27FC236}">
                  <a16:creationId xmlns:a16="http://schemas.microsoft.com/office/drawing/2014/main" id="{C88C5453-9DD9-4BFB-B1EC-33F790CF8C0B}"/>
                </a:ext>
              </a:extLst>
            </p:cNvPr>
            <p:cNvSpPr txBox="1"/>
            <p:nvPr/>
          </p:nvSpPr>
          <p:spPr>
            <a:xfrm>
              <a:off x="4024003" y="6347184"/>
              <a:ext cx="3526607" cy="516873"/>
            </a:xfrm>
            <a:prstGeom prst="rect">
              <a:avLst/>
            </a:prstGeom>
            <a:noFill/>
          </p:spPr>
          <p:txBody>
            <a:bodyPr wrap="none" lIns="0" tIns="0" rIns="0" bIns="0" anchor="b">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28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sp>
          <p:nvSpPr>
            <p:cNvPr id="61" name="テキスト ボックス 60">
              <a:extLst>
                <a:ext uri="{FF2B5EF4-FFF2-40B4-BE49-F238E27FC236}">
                  <a16:creationId xmlns:a16="http://schemas.microsoft.com/office/drawing/2014/main" id="{AF1F1436-8D1C-4A61-B9A5-29AFF45AF65C}"/>
                </a:ext>
              </a:extLst>
            </p:cNvPr>
            <p:cNvSpPr txBox="1"/>
            <p:nvPr/>
          </p:nvSpPr>
          <p:spPr>
            <a:xfrm>
              <a:off x="4439068" y="7166346"/>
              <a:ext cx="2704266" cy="1600246"/>
            </a:xfrm>
            <a:prstGeom prst="rect">
              <a:avLst/>
            </a:prstGeom>
            <a:noFill/>
          </p:spPr>
          <p:txBody>
            <a:bodyPr wrap="none" lIns="0" tIns="0" rIns="0" bIns="0" rtlCol="0">
              <a:spAutoFit/>
            </a:bodyPr>
            <a:lstStyle/>
            <a:p>
              <a:pPr algn="ctr">
                <a:lnSpc>
                  <a:spcPct val="110000"/>
                </a:lnSpc>
              </a:pPr>
              <a:r>
                <a:rPr lang="ja-JP" altLang="en-US" sz="3200" spc="200" dirty="0">
                  <a:latin typeface="+mn-ea"/>
                </a:rPr>
                <a:t>勘違い／誤解</a:t>
              </a:r>
              <a:br>
                <a:rPr lang="en-US" altLang="ja-JP" sz="3200" spc="200" dirty="0">
                  <a:latin typeface="+mn-ea"/>
                </a:rPr>
              </a:br>
              <a:r>
                <a:rPr lang="ja-JP" altLang="en-US" sz="3200" spc="200" dirty="0">
                  <a:latin typeface="+mn-ea"/>
                </a:rPr>
                <a:t>により拡散した</a:t>
              </a:r>
              <a:br>
                <a:rPr lang="en-US" altLang="ja-JP" sz="3200" spc="200" dirty="0">
                  <a:latin typeface="+mn-ea"/>
                </a:rPr>
              </a:br>
              <a:r>
                <a:rPr lang="ja-JP" altLang="en-US" sz="3200" spc="200" dirty="0">
                  <a:latin typeface="+mn-ea"/>
                </a:rPr>
                <a:t>間違い情報</a:t>
              </a:r>
            </a:p>
          </p:txBody>
        </p:sp>
        <p:sp>
          <p:nvSpPr>
            <p:cNvPr id="14" name="四角形: 角を丸くする 13">
              <a:extLst>
                <a:ext uri="{FF2B5EF4-FFF2-40B4-BE49-F238E27FC236}">
                  <a16:creationId xmlns:a16="http://schemas.microsoft.com/office/drawing/2014/main" id="{C83A90CA-6564-4581-B69F-6921B25EB907}"/>
                </a:ext>
              </a:extLst>
            </p:cNvPr>
            <p:cNvSpPr/>
            <p:nvPr/>
          </p:nvSpPr>
          <p:spPr>
            <a:xfrm>
              <a:off x="4274873" y="5387543"/>
              <a:ext cx="2909788" cy="914400"/>
            </a:xfrm>
            <a:prstGeom prst="roundRect">
              <a:avLst>
                <a:gd name="adj" fmla="val 11905"/>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chemeClr val="bg1"/>
                  </a:solidFill>
                  <a:effectLst/>
                  <a:uLnTx/>
                  <a:uFillTx/>
                  <a:latin typeface="Spica Neue P Regular"/>
                  <a:ea typeface="Spica Neue P Regular"/>
                  <a:cs typeface="+mn-cs"/>
                </a:rPr>
                <a:t>誤情報</a:t>
              </a:r>
              <a:endParaRPr kumimoji="1" lang="en-US" altLang="ja-JP" sz="4800" b="1" i="0" u="none" strike="noStrike" kern="1200" cap="none" spc="0" normalizeH="0" baseline="0" noProof="0" dirty="0">
                <a:ln>
                  <a:noFill/>
                </a:ln>
                <a:solidFill>
                  <a:schemeClr val="bg1"/>
                </a:solidFill>
                <a:effectLst/>
                <a:uLnTx/>
                <a:uFillTx/>
                <a:latin typeface="Spica Neue P Regular"/>
                <a:ea typeface="Spica Neue P Regular"/>
                <a:cs typeface="+mn-cs"/>
              </a:endParaRPr>
            </a:p>
          </p:txBody>
        </p:sp>
      </p:grpSp>
      <p:grpSp>
        <p:nvGrpSpPr>
          <p:cNvPr id="49" name="グループ化 48">
            <a:extLst>
              <a:ext uri="{FF2B5EF4-FFF2-40B4-BE49-F238E27FC236}">
                <a16:creationId xmlns:a16="http://schemas.microsoft.com/office/drawing/2014/main" id="{8D0FE69D-CD71-40EE-8716-E31AA1B37BC2}"/>
              </a:ext>
            </a:extLst>
          </p:cNvPr>
          <p:cNvGrpSpPr/>
          <p:nvPr/>
        </p:nvGrpSpPr>
        <p:grpSpPr>
          <a:xfrm>
            <a:off x="12764901" y="3420498"/>
            <a:ext cx="4378739" cy="2787479"/>
            <a:chOff x="2904546" y="5501899"/>
            <a:chExt cx="6742120" cy="4291993"/>
          </a:xfrm>
        </p:grpSpPr>
        <p:pic>
          <p:nvPicPr>
            <p:cNvPr id="50" name="図 49">
              <a:extLst>
                <a:ext uri="{FF2B5EF4-FFF2-40B4-BE49-F238E27FC236}">
                  <a16:creationId xmlns:a16="http://schemas.microsoft.com/office/drawing/2014/main" id="{9F9437F7-4975-4B69-95CE-49E3D70937F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5632325" y="5501899"/>
              <a:ext cx="3032929" cy="4291993"/>
            </a:xfrm>
            <a:prstGeom prst="rect">
              <a:avLst/>
            </a:prstGeom>
          </p:spPr>
        </p:pic>
        <p:grpSp>
          <p:nvGrpSpPr>
            <p:cNvPr id="51" name="グループ化 50">
              <a:extLst>
                <a:ext uri="{FF2B5EF4-FFF2-40B4-BE49-F238E27FC236}">
                  <a16:creationId xmlns:a16="http://schemas.microsoft.com/office/drawing/2014/main" id="{FD8977B6-DF6A-471D-BBB4-4683483DA6E6}"/>
                </a:ext>
              </a:extLst>
            </p:cNvPr>
            <p:cNvGrpSpPr/>
            <p:nvPr/>
          </p:nvGrpSpPr>
          <p:grpSpPr>
            <a:xfrm flipH="1">
              <a:off x="4630021" y="6977743"/>
              <a:ext cx="1388933" cy="1279322"/>
              <a:chOff x="12370258" y="6131495"/>
              <a:chExt cx="2074842" cy="1911100"/>
            </a:xfrm>
          </p:grpSpPr>
          <p:pic>
            <p:nvPicPr>
              <p:cNvPr id="58" name="グラフィックス 57">
                <a:extLst>
                  <a:ext uri="{FF2B5EF4-FFF2-40B4-BE49-F238E27FC236}">
                    <a16:creationId xmlns:a16="http://schemas.microsoft.com/office/drawing/2014/main" id="{1777BEE4-011D-424C-B03A-136E2F2BCC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2370258" y="6131495"/>
                <a:ext cx="2074842" cy="1911100"/>
              </a:xfrm>
              <a:prstGeom prst="rect">
                <a:avLst/>
              </a:prstGeom>
            </p:spPr>
          </p:pic>
          <p:pic>
            <p:nvPicPr>
              <p:cNvPr id="59" name="グラフィックス 58">
                <a:extLst>
                  <a:ext uri="{FF2B5EF4-FFF2-40B4-BE49-F238E27FC236}">
                    <a16:creationId xmlns:a16="http://schemas.microsoft.com/office/drawing/2014/main" id="{5C1DC844-3C7B-453F-999F-96E96EFF8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2873855" y="6634588"/>
                <a:ext cx="1109710" cy="530731"/>
              </a:xfrm>
              <a:prstGeom prst="rect">
                <a:avLst/>
              </a:prstGeom>
            </p:spPr>
          </p:pic>
        </p:grpSp>
        <p:pic>
          <p:nvPicPr>
            <p:cNvPr id="52" name="図 51">
              <a:extLst>
                <a:ext uri="{FF2B5EF4-FFF2-40B4-BE49-F238E27FC236}">
                  <a16:creationId xmlns:a16="http://schemas.microsoft.com/office/drawing/2014/main" id="{C0E7C128-C644-4030-8C31-077BB5FBC49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2904546" y="5501899"/>
              <a:ext cx="2811329" cy="4291993"/>
            </a:xfrm>
            <a:prstGeom prst="rect">
              <a:avLst/>
            </a:prstGeom>
          </p:spPr>
        </p:pic>
        <p:grpSp>
          <p:nvGrpSpPr>
            <p:cNvPr id="53" name="グループ化 52">
              <a:extLst>
                <a:ext uri="{FF2B5EF4-FFF2-40B4-BE49-F238E27FC236}">
                  <a16:creationId xmlns:a16="http://schemas.microsoft.com/office/drawing/2014/main" id="{321DFF74-89E8-4AA1-B12E-C0318B1A972D}"/>
                </a:ext>
              </a:extLst>
            </p:cNvPr>
            <p:cNvGrpSpPr/>
            <p:nvPr/>
          </p:nvGrpSpPr>
          <p:grpSpPr>
            <a:xfrm>
              <a:off x="8028223" y="6432012"/>
              <a:ext cx="1618443" cy="1490719"/>
              <a:chOff x="12052766" y="7474131"/>
              <a:chExt cx="2074842" cy="1911100"/>
            </a:xfrm>
          </p:grpSpPr>
          <p:pic>
            <p:nvPicPr>
              <p:cNvPr id="54" name="グラフィックス 53">
                <a:extLst>
                  <a:ext uri="{FF2B5EF4-FFF2-40B4-BE49-F238E27FC236}">
                    <a16:creationId xmlns:a16="http://schemas.microsoft.com/office/drawing/2014/main" id="{70DA4E50-D392-4C8A-B204-85C507C4534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2052766" y="7474131"/>
                <a:ext cx="2074842" cy="1911100"/>
              </a:xfrm>
              <a:prstGeom prst="rect">
                <a:avLst/>
              </a:prstGeom>
            </p:spPr>
          </p:pic>
          <p:pic>
            <p:nvPicPr>
              <p:cNvPr id="56" name="グラフィックス 55">
                <a:extLst>
                  <a:ext uri="{FF2B5EF4-FFF2-40B4-BE49-F238E27FC236}">
                    <a16:creationId xmlns:a16="http://schemas.microsoft.com/office/drawing/2014/main" id="{CE4EFC67-E4E2-4BE4-9F9E-ECB3010B5C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561631" y="7959995"/>
                <a:ext cx="1100980" cy="534299"/>
              </a:xfrm>
              <a:prstGeom prst="rect">
                <a:avLst/>
              </a:prstGeom>
            </p:spPr>
          </p:pic>
        </p:grpSp>
      </p:grpSp>
      <p:grpSp>
        <p:nvGrpSpPr>
          <p:cNvPr id="2" name="グループ化 1">
            <a:extLst>
              <a:ext uri="{FF2B5EF4-FFF2-40B4-BE49-F238E27FC236}">
                <a16:creationId xmlns:a16="http://schemas.microsoft.com/office/drawing/2014/main" id="{F35E2489-A976-463D-8B9B-374800440FAA}"/>
              </a:ext>
            </a:extLst>
          </p:cNvPr>
          <p:cNvGrpSpPr/>
          <p:nvPr/>
        </p:nvGrpSpPr>
        <p:grpSpPr>
          <a:xfrm>
            <a:off x="8077605" y="5698847"/>
            <a:ext cx="3888885" cy="3379049"/>
            <a:chOff x="8077605" y="5373327"/>
            <a:chExt cx="3888885" cy="3379049"/>
          </a:xfrm>
        </p:grpSpPr>
        <p:sp>
          <p:nvSpPr>
            <p:cNvPr id="40" name="テキスト ボックス 39">
              <a:extLst>
                <a:ext uri="{FF2B5EF4-FFF2-40B4-BE49-F238E27FC236}">
                  <a16:creationId xmlns:a16="http://schemas.microsoft.com/office/drawing/2014/main" id="{DA94F052-5345-41CC-B752-B76E76A236FB}"/>
                </a:ext>
              </a:extLst>
            </p:cNvPr>
            <p:cNvSpPr txBox="1"/>
            <p:nvPr/>
          </p:nvSpPr>
          <p:spPr>
            <a:xfrm>
              <a:off x="8077605" y="6332968"/>
              <a:ext cx="3888885" cy="516873"/>
            </a:xfrm>
            <a:prstGeom prst="rect">
              <a:avLst/>
            </a:prstGeom>
            <a:noFill/>
          </p:spPr>
          <p:txBody>
            <a:bodyPr wrap="none" lIns="0" tIns="0" rIns="0" bIns="0" anchor="b">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824A94"/>
                  </a:solidFill>
                  <a:effectLst/>
                  <a:uLnTx/>
                  <a:uFillTx/>
                  <a:latin typeface="+mj-ea"/>
                  <a:ea typeface="+mj-ea"/>
                  <a:cs typeface="+mn-cs"/>
                </a:rPr>
                <a:t>ディス</a:t>
              </a:r>
              <a:r>
                <a:rPr kumimoji="1" lang="ja-JP" altLang="en-US" sz="28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sp>
          <p:nvSpPr>
            <p:cNvPr id="62" name="テキスト ボックス 61">
              <a:extLst>
                <a:ext uri="{FF2B5EF4-FFF2-40B4-BE49-F238E27FC236}">
                  <a16:creationId xmlns:a16="http://schemas.microsoft.com/office/drawing/2014/main" id="{527C01B6-70E0-48E9-A97F-7C648497E434}"/>
                </a:ext>
              </a:extLst>
            </p:cNvPr>
            <p:cNvSpPr txBox="1"/>
            <p:nvPr/>
          </p:nvSpPr>
          <p:spPr>
            <a:xfrm>
              <a:off x="8501082" y="7152130"/>
              <a:ext cx="3079368" cy="1600246"/>
            </a:xfrm>
            <a:prstGeom prst="rect">
              <a:avLst/>
            </a:prstGeom>
            <a:noFill/>
          </p:spPr>
          <p:txBody>
            <a:bodyPr wrap="none" lIns="0" tIns="0" rIns="0" bIns="0" rtlCol="0">
              <a:spAutoFit/>
            </a:bodyPr>
            <a:lstStyle/>
            <a:p>
              <a:pPr algn="ctr">
                <a:lnSpc>
                  <a:spcPct val="110000"/>
                </a:lnSpc>
              </a:pPr>
              <a:r>
                <a:rPr lang="ja-JP" altLang="en-US" sz="3200" spc="200" dirty="0">
                  <a:latin typeface="+mn-ea"/>
                </a:rPr>
                <a:t>意図的／意識的</a:t>
              </a:r>
              <a:br>
                <a:rPr lang="en-US" altLang="ja-JP" sz="3200" spc="200" dirty="0">
                  <a:latin typeface="+mn-ea"/>
                </a:rPr>
              </a:br>
              <a:r>
                <a:rPr lang="ja-JP" altLang="en-US" sz="3200" spc="200" dirty="0">
                  <a:latin typeface="+mn-ea"/>
                </a:rPr>
                <a:t>に作られたウソ、</a:t>
              </a:r>
              <a:br>
                <a:rPr lang="en-US" altLang="ja-JP" sz="3200" spc="200" dirty="0">
                  <a:latin typeface="+mn-ea"/>
                </a:rPr>
              </a:br>
              <a:r>
                <a:rPr lang="ja-JP" altLang="en-US" sz="3200" spc="200" dirty="0">
                  <a:latin typeface="+mn-ea"/>
                </a:rPr>
                <a:t>虚偽の情報</a:t>
              </a:r>
            </a:p>
          </p:txBody>
        </p:sp>
        <p:sp>
          <p:nvSpPr>
            <p:cNvPr id="64" name="四角形: 角を丸くする 63">
              <a:extLst>
                <a:ext uri="{FF2B5EF4-FFF2-40B4-BE49-F238E27FC236}">
                  <a16:creationId xmlns:a16="http://schemas.microsoft.com/office/drawing/2014/main" id="{8BD933D1-A8B0-443B-B7F6-6C97518A7E41}"/>
                </a:ext>
              </a:extLst>
            </p:cNvPr>
            <p:cNvSpPr/>
            <p:nvPr/>
          </p:nvSpPr>
          <p:spPr>
            <a:xfrm>
              <a:off x="8426309" y="5373327"/>
              <a:ext cx="3182958" cy="914400"/>
            </a:xfrm>
            <a:prstGeom prst="roundRect">
              <a:avLst>
                <a:gd name="adj" fmla="val 11905"/>
              </a:avLst>
            </a:prstGeom>
            <a:solidFill>
              <a:srgbClr val="824A9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4800" b="1" dirty="0">
                  <a:solidFill>
                    <a:schemeClr val="bg1"/>
                  </a:solidFill>
                  <a:latin typeface="Spica Neue P Regular"/>
                  <a:ea typeface="Spica Neue P Regular"/>
                </a:rPr>
                <a:t>ニセ</a:t>
              </a:r>
              <a:r>
                <a:rPr kumimoji="1" lang="ja-JP" altLang="en-US" sz="4800" b="1" i="0" u="none" strike="noStrike" kern="1200" cap="none" spc="0" normalizeH="0" baseline="0" noProof="0" dirty="0">
                  <a:ln>
                    <a:noFill/>
                  </a:ln>
                  <a:solidFill>
                    <a:schemeClr val="bg1"/>
                  </a:solidFill>
                  <a:effectLst/>
                  <a:uLnTx/>
                  <a:uFillTx/>
                  <a:latin typeface="Spica Neue P Regular"/>
                  <a:ea typeface="Spica Neue P Regular"/>
                  <a:cs typeface="+mn-cs"/>
                </a:rPr>
                <a:t>情報</a:t>
              </a:r>
              <a:endParaRPr kumimoji="1" lang="en-US" altLang="ja-JP" sz="4800" b="1" i="0" u="none" strike="noStrike" kern="1200" cap="none" spc="0" normalizeH="0" baseline="0" noProof="0" dirty="0">
                <a:ln>
                  <a:noFill/>
                </a:ln>
                <a:solidFill>
                  <a:schemeClr val="bg1"/>
                </a:solidFill>
                <a:effectLst/>
                <a:uLnTx/>
                <a:uFillTx/>
                <a:latin typeface="Spica Neue P Regular"/>
                <a:ea typeface="Spica Neue P Regular"/>
                <a:cs typeface="+mn-cs"/>
              </a:endParaRPr>
            </a:p>
          </p:txBody>
        </p:sp>
      </p:grpSp>
      <p:grpSp>
        <p:nvGrpSpPr>
          <p:cNvPr id="5" name="グループ化 4">
            <a:extLst>
              <a:ext uri="{FF2B5EF4-FFF2-40B4-BE49-F238E27FC236}">
                <a16:creationId xmlns:a16="http://schemas.microsoft.com/office/drawing/2014/main" id="{20DE2EA7-C15D-42E2-A10B-8E864C18CD8E}"/>
              </a:ext>
            </a:extLst>
          </p:cNvPr>
          <p:cNvGrpSpPr/>
          <p:nvPr/>
        </p:nvGrpSpPr>
        <p:grpSpPr>
          <a:xfrm>
            <a:off x="12493485" y="5698476"/>
            <a:ext cx="4283224" cy="3343173"/>
            <a:chOff x="12493485" y="4405384"/>
            <a:chExt cx="4283224" cy="3343173"/>
          </a:xfrm>
        </p:grpSpPr>
        <p:sp>
          <p:nvSpPr>
            <p:cNvPr id="35" name="テキスト ボックス 34">
              <a:extLst>
                <a:ext uri="{FF2B5EF4-FFF2-40B4-BE49-F238E27FC236}">
                  <a16:creationId xmlns:a16="http://schemas.microsoft.com/office/drawing/2014/main" id="{6CC9FD55-64E6-4B18-8543-9C522372132F}"/>
                </a:ext>
              </a:extLst>
            </p:cNvPr>
            <p:cNvSpPr txBox="1"/>
            <p:nvPr/>
          </p:nvSpPr>
          <p:spPr>
            <a:xfrm>
              <a:off x="12797559" y="5329149"/>
              <a:ext cx="3617978" cy="516873"/>
            </a:xfrm>
            <a:prstGeom prst="rect">
              <a:avLst/>
            </a:prstGeom>
            <a:noFill/>
          </p:spPr>
          <p:txBody>
            <a:bodyPr wrap="none" lIns="0" tIns="0" rIns="0" bIns="0" anchor="b">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accent5"/>
                  </a:solidFill>
                  <a:effectLst/>
                  <a:uLnTx/>
                  <a:uFillTx/>
                  <a:latin typeface="+mj-ea"/>
                  <a:ea typeface="+mj-ea"/>
                  <a:cs typeface="+mn-cs"/>
                </a:rPr>
                <a:t>マル</a:t>
              </a:r>
              <a:r>
                <a:rPr kumimoji="1" lang="ja-JP" altLang="en-US" sz="28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sp>
          <p:nvSpPr>
            <p:cNvPr id="63" name="テキスト ボックス 62">
              <a:extLst>
                <a:ext uri="{FF2B5EF4-FFF2-40B4-BE49-F238E27FC236}">
                  <a16:creationId xmlns:a16="http://schemas.microsoft.com/office/drawing/2014/main" id="{90D1C5AA-266C-412B-905E-4F2CFD1A904B}"/>
                </a:ext>
              </a:extLst>
            </p:cNvPr>
            <p:cNvSpPr txBox="1"/>
            <p:nvPr/>
          </p:nvSpPr>
          <p:spPr>
            <a:xfrm>
              <a:off x="12493485" y="6148311"/>
              <a:ext cx="4283224" cy="1600246"/>
            </a:xfrm>
            <a:prstGeom prst="rect">
              <a:avLst/>
            </a:prstGeom>
            <a:noFill/>
          </p:spPr>
          <p:txBody>
            <a:bodyPr wrap="none" lIns="0" tIns="0" rIns="0" bIns="0" rtlCol="0">
              <a:spAutoFit/>
            </a:bodyPr>
            <a:lstStyle/>
            <a:p>
              <a:pPr algn="ctr">
                <a:lnSpc>
                  <a:spcPct val="110000"/>
                </a:lnSpc>
              </a:pPr>
              <a:r>
                <a:rPr lang="ja-JP" altLang="en-US" sz="3200" spc="200" dirty="0">
                  <a:latin typeface="+mn-ea"/>
                </a:rPr>
                <a:t>情報自体は正しいが、</a:t>
              </a:r>
              <a:br>
                <a:rPr lang="en-US" altLang="ja-JP" sz="3200" spc="200" dirty="0">
                  <a:latin typeface="+mn-ea"/>
                </a:rPr>
              </a:br>
              <a:r>
                <a:rPr lang="ja-JP" altLang="en-US" sz="3200" spc="200" dirty="0">
                  <a:latin typeface="+mn-ea"/>
                </a:rPr>
                <a:t>誰か（何か）を攻撃する</a:t>
              </a:r>
              <a:br>
                <a:rPr lang="en-US" altLang="ja-JP" sz="3200" spc="200" dirty="0">
                  <a:latin typeface="+mn-ea"/>
                </a:rPr>
              </a:br>
              <a:r>
                <a:rPr lang="ja-JP" altLang="en-US" sz="3200" spc="200" dirty="0">
                  <a:latin typeface="+mn-ea"/>
                </a:rPr>
                <a:t>目的で共有された情報</a:t>
              </a:r>
            </a:p>
          </p:txBody>
        </p:sp>
        <p:sp>
          <p:nvSpPr>
            <p:cNvPr id="65" name="四角形: 角を丸くする 64">
              <a:extLst>
                <a:ext uri="{FF2B5EF4-FFF2-40B4-BE49-F238E27FC236}">
                  <a16:creationId xmlns:a16="http://schemas.microsoft.com/office/drawing/2014/main" id="{134AC4BB-E19A-46A0-A1B5-804E4E3B4C58}"/>
                </a:ext>
              </a:extLst>
            </p:cNvPr>
            <p:cNvSpPr/>
            <p:nvPr/>
          </p:nvSpPr>
          <p:spPr>
            <a:xfrm>
              <a:off x="12743192" y="4405384"/>
              <a:ext cx="3900629" cy="914400"/>
            </a:xfrm>
            <a:prstGeom prst="roundRect">
              <a:avLst>
                <a:gd name="adj" fmla="val 119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chemeClr val="bg1"/>
                  </a:solidFill>
                  <a:effectLst/>
                  <a:uLnTx/>
                  <a:uFillTx/>
                  <a:latin typeface="Spica Neue P Regular"/>
                  <a:ea typeface="Spica Neue P Regular"/>
                  <a:cs typeface="+mn-cs"/>
                </a:rPr>
                <a:t>悪意ある情報</a:t>
              </a:r>
              <a:endParaRPr kumimoji="1" lang="en-US" altLang="ja-JP" sz="4800" b="1" i="0" u="none" strike="noStrike" kern="1200" cap="none" spc="0" normalizeH="0" baseline="0" noProof="0" dirty="0">
                <a:ln>
                  <a:noFill/>
                </a:ln>
                <a:solidFill>
                  <a:schemeClr val="bg1"/>
                </a:solidFill>
                <a:effectLst/>
                <a:uLnTx/>
                <a:uFillTx/>
                <a:latin typeface="Spica Neue P Regular"/>
                <a:ea typeface="Spica Neue P Regular"/>
                <a:cs typeface="+mn-cs"/>
              </a:endParaRPr>
            </a:p>
          </p:txBody>
        </p:sp>
      </p:grpSp>
      <p:sp>
        <p:nvSpPr>
          <p:cNvPr id="28" name="テキスト ボックス 27">
            <a:extLst>
              <a:ext uri="{FF2B5EF4-FFF2-40B4-BE49-F238E27FC236}">
                <a16:creationId xmlns:a16="http://schemas.microsoft.com/office/drawing/2014/main" id="{72FDA297-3B7C-4F2D-9369-520ADCE49C6C}"/>
              </a:ext>
            </a:extLst>
          </p:cNvPr>
          <p:cNvSpPr txBox="1"/>
          <p:nvPr/>
        </p:nvSpPr>
        <p:spPr>
          <a:xfrm>
            <a:off x="8381249" y="1631969"/>
            <a:ext cx="3425617" cy="677108"/>
          </a:xfrm>
          <a:prstGeom prst="rect">
            <a:avLst/>
          </a:prstGeom>
          <a:noFill/>
        </p:spPr>
        <p:txBody>
          <a:bodyPr wrap="none" lIns="0" tIns="0" rIns="0" bIns="0" rtlCol="0">
            <a:spAutoFit/>
          </a:bodyPr>
          <a:lstStyle/>
          <a:p>
            <a:pPr algn="ctr"/>
            <a:r>
              <a:rPr lang="ja-JP" altLang="en-US" sz="4400" spc="200" dirty="0">
                <a:latin typeface="+mj-ea"/>
                <a:ea typeface="+mj-ea"/>
              </a:rPr>
              <a:t>害のある情報</a:t>
            </a:r>
          </a:p>
        </p:txBody>
      </p:sp>
      <p:sp>
        <p:nvSpPr>
          <p:cNvPr id="29" name="四角形: 角を丸くする 28">
            <a:extLst>
              <a:ext uri="{FF2B5EF4-FFF2-40B4-BE49-F238E27FC236}">
                <a16:creationId xmlns:a16="http://schemas.microsoft.com/office/drawing/2014/main" id="{4DE3C5C5-0503-4626-B624-88A78FA01537}"/>
              </a:ext>
            </a:extLst>
          </p:cNvPr>
          <p:cNvSpPr/>
          <p:nvPr/>
        </p:nvSpPr>
        <p:spPr>
          <a:xfrm>
            <a:off x="8358113" y="729345"/>
            <a:ext cx="347188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200" dirty="0">
                <a:solidFill>
                  <a:schemeClr val="accent1"/>
                </a:solidFill>
                <a:latin typeface="+mj-ea"/>
                <a:ea typeface="+mj-ea"/>
              </a:rPr>
              <a:t>ここまでのまとめ</a:t>
            </a:r>
            <a:endParaRPr kumimoji="1" lang="ja-JP" altLang="en-US" sz="3200" dirty="0">
              <a:solidFill>
                <a:schemeClr val="accent1"/>
              </a:solidFill>
              <a:latin typeface="+mj-ea"/>
              <a:ea typeface="+mj-ea"/>
            </a:endParaRPr>
          </a:p>
        </p:txBody>
      </p:sp>
    </p:spTree>
    <p:extLst>
      <p:ext uri="{BB962C8B-B14F-4D97-AF65-F5344CB8AC3E}">
        <p14:creationId xmlns:p14="http://schemas.microsoft.com/office/powerpoint/2010/main" val="4130300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6A32936A-3B89-47BB-AFFB-7FDF4B6725CB}"/>
              </a:ext>
            </a:extLst>
          </p:cNvPr>
          <p:cNvCxnSpPr>
            <a:cxnSpLocks/>
          </p:cNvCxnSpPr>
          <p:nvPr/>
        </p:nvCxnSpPr>
        <p:spPr>
          <a:xfrm>
            <a:off x="7218645" y="4104314"/>
            <a:ext cx="8611332"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「ニセ・誤情報」ってなに？</a:t>
            </a:r>
            <a:endParaRPr lang="en-US" altLang="ja-JP" sz="5400" spc="100" dirty="0">
              <a:solidFill>
                <a:schemeClr val="tx1">
                  <a:alpha val="20000"/>
                </a:schemeClr>
              </a:solidFill>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騙されたらどうなる？</a:t>
            </a:r>
            <a:endParaRPr lang="en-US" altLang="ja-JP" sz="5400" spc="1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騙されないためには？</a:t>
            </a:r>
            <a:endParaRPr lang="en-US" altLang="ja-JP" sz="5400" spc="1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最後に大切なことを</a:t>
            </a:r>
            <a:endParaRPr lang="en-US" altLang="ja-JP" sz="5400" spc="1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31" name="テキスト ボックス 30">
            <a:extLst>
              <a:ext uri="{FF2B5EF4-FFF2-40B4-BE49-F238E27FC236}">
                <a16:creationId xmlns:a16="http://schemas.microsoft.com/office/drawing/2014/main" id="{ED8A00C7-7136-438C-B6C4-C767A0498228}"/>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latin typeface="+mj-ea"/>
                <a:ea typeface="+mj-ea"/>
              </a:rPr>
              <a:t>私たちはなぜ騙されるのか？</a:t>
            </a:r>
            <a:endParaRPr lang="en-US" altLang="ja-JP" sz="5400" spc="100" dirty="0">
              <a:latin typeface="+mj-ea"/>
              <a:ea typeface="+mj-ea"/>
            </a:endParaRPr>
          </a:p>
        </p:txBody>
      </p:sp>
      <p:sp>
        <p:nvSpPr>
          <p:cNvPr id="32" name="テキスト ボックス 31">
            <a:extLst>
              <a:ext uri="{FF2B5EF4-FFF2-40B4-BE49-F238E27FC236}">
                <a16:creationId xmlns:a16="http://schemas.microsoft.com/office/drawing/2014/main" id="{B76F7D54-6849-4920-A6BE-C1D16E4CE6A3}"/>
              </a:ext>
            </a:extLst>
          </p:cNvPr>
          <p:cNvSpPr txBox="1">
            <a:spLocks noChangeAspect="1"/>
          </p:cNvSpPr>
          <p:nvPr/>
        </p:nvSpPr>
        <p:spPr>
          <a:xfrm>
            <a:off x="4671385" y="3473719"/>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grpSp>
        <p:nvGrpSpPr>
          <p:cNvPr id="82" name="グループ化 81">
            <a:extLst>
              <a:ext uri="{FF2B5EF4-FFF2-40B4-BE49-F238E27FC236}">
                <a16:creationId xmlns:a16="http://schemas.microsoft.com/office/drawing/2014/main" id="{D05A6D88-2B61-4C5C-8ECC-95408DA47274}"/>
              </a:ext>
            </a:extLst>
          </p:cNvPr>
          <p:cNvGrpSpPr/>
          <p:nvPr/>
        </p:nvGrpSpPr>
        <p:grpSpPr>
          <a:xfrm>
            <a:off x="15322273" y="320250"/>
            <a:ext cx="2210983" cy="2562233"/>
            <a:chOff x="15177131" y="349278"/>
            <a:chExt cx="2356126" cy="2730434"/>
          </a:xfrm>
        </p:grpSpPr>
        <p:grpSp>
          <p:nvGrpSpPr>
            <p:cNvPr id="83" name="グループ化 82">
              <a:extLst>
                <a:ext uri="{FF2B5EF4-FFF2-40B4-BE49-F238E27FC236}">
                  <a16:creationId xmlns:a16="http://schemas.microsoft.com/office/drawing/2014/main" id="{2FDAEDDE-0413-4CE8-B89E-6E4904A17811}"/>
                </a:ext>
              </a:extLst>
            </p:cNvPr>
            <p:cNvGrpSpPr/>
            <p:nvPr/>
          </p:nvGrpSpPr>
          <p:grpSpPr>
            <a:xfrm>
              <a:off x="16831354" y="677568"/>
              <a:ext cx="677104" cy="900506"/>
              <a:chOff x="16908341" y="504955"/>
              <a:chExt cx="708580" cy="942367"/>
            </a:xfrm>
          </p:grpSpPr>
          <p:pic>
            <p:nvPicPr>
              <p:cNvPr id="90" name="グラフィックス 89">
                <a:extLst>
                  <a:ext uri="{FF2B5EF4-FFF2-40B4-BE49-F238E27FC236}">
                    <a16:creationId xmlns:a16="http://schemas.microsoft.com/office/drawing/2014/main" id="{C1E961DC-DAB7-4948-B864-ED07450C2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91" name="グラフィックス 90">
                <a:extLst>
                  <a:ext uri="{FF2B5EF4-FFF2-40B4-BE49-F238E27FC236}">
                    <a16:creationId xmlns:a16="http://schemas.microsoft.com/office/drawing/2014/main" id="{D2569823-758C-479C-816D-67B2E51701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84" name="グループ化 83">
              <a:extLst>
                <a:ext uri="{FF2B5EF4-FFF2-40B4-BE49-F238E27FC236}">
                  <a16:creationId xmlns:a16="http://schemas.microsoft.com/office/drawing/2014/main" id="{FDE1C497-76E4-4E8C-B657-28B852B9019F}"/>
                </a:ext>
              </a:extLst>
            </p:cNvPr>
            <p:cNvGrpSpPr/>
            <p:nvPr/>
          </p:nvGrpSpPr>
          <p:grpSpPr>
            <a:xfrm>
              <a:off x="15177131" y="349278"/>
              <a:ext cx="1361146" cy="1577254"/>
              <a:chOff x="15381894" y="246475"/>
              <a:chExt cx="1256008" cy="1455424"/>
            </a:xfrm>
          </p:grpSpPr>
          <p:sp>
            <p:nvSpPr>
              <p:cNvPr id="88" name="フリーフォーム: 図形 87">
                <a:extLst>
                  <a:ext uri="{FF2B5EF4-FFF2-40B4-BE49-F238E27FC236}">
                    <a16:creationId xmlns:a16="http://schemas.microsoft.com/office/drawing/2014/main" id="{2DCAF537-3604-45DA-BAE0-01784BEECCC4}"/>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9" name="楕円 88">
                <a:extLst>
                  <a:ext uri="{FF2B5EF4-FFF2-40B4-BE49-F238E27FC236}">
                    <a16:creationId xmlns:a16="http://schemas.microsoft.com/office/drawing/2014/main" id="{BE226674-9DF6-46A5-B5C6-4C050DEDBF27}"/>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5" name="グループ化 84">
              <a:extLst>
                <a:ext uri="{FF2B5EF4-FFF2-40B4-BE49-F238E27FC236}">
                  <a16:creationId xmlns:a16="http://schemas.microsoft.com/office/drawing/2014/main" id="{ED0FD354-9347-455A-8545-3B0361AD7BB1}"/>
                </a:ext>
              </a:extLst>
            </p:cNvPr>
            <p:cNvGrpSpPr/>
            <p:nvPr/>
          </p:nvGrpSpPr>
          <p:grpSpPr>
            <a:xfrm>
              <a:off x="15956003" y="1718566"/>
              <a:ext cx="1577254" cy="1361146"/>
              <a:chOff x="16100604" y="1576962"/>
              <a:chExt cx="1455424" cy="1256008"/>
            </a:xfrm>
          </p:grpSpPr>
          <p:sp>
            <p:nvSpPr>
              <p:cNvPr id="86" name="フリーフォーム: 図形 85">
                <a:extLst>
                  <a:ext uri="{FF2B5EF4-FFF2-40B4-BE49-F238E27FC236}">
                    <a16:creationId xmlns:a16="http://schemas.microsoft.com/office/drawing/2014/main" id="{65D04A9E-9324-4588-9193-6C4C9B79BC84}"/>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7" name="乗算記号 86">
                <a:extLst>
                  <a:ext uri="{FF2B5EF4-FFF2-40B4-BE49-F238E27FC236}">
                    <a16:creationId xmlns:a16="http://schemas.microsoft.com/office/drawing/2014/main" id="{F221EA53-09FB-444B-9994-132BAE4052B2}"/>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92" name="グループ化 91">
            <a:extLst>
              <a:ext uri="{FF2B5EF4-FFF2-40B4-BE49-F238E27FC236}">
                <a16:creationId xmlns:a16="http://schemas.microsoft.com/office/drawing/2014/main" id="{F5CD7422-DFFB-49BB-A93D-ECE499EA2F52}"/>
              </a:ext>
            </a:extLst>
          </p:cNvPr>
          <p:cNvGrpSpPr/>
          <p:nvPr/>
        </p:nvGrpSpPr>
        <p:grpSpPr>
          <a:xfrm>
            <a:off x="1071864" y="7118151"/>
            <a:ext cx="2498491" cy="2828531"/>
            <a:chOff x="1071864" y="7105371"/>
            <a:chExt cx="2498491" cy="2828531"/>
          </a:xfrm>
        </p:grpSpPr>
        <p:grpSp>
          <p:nvGrpSpPr>
            <p:cNvPr id="93" name="グループ化 92">
              <a:extLst>
                <a:ext uri="{FF2B5EF4-FFF2-40B4-BE49-F238E27FC236}">
                  <a16:creationId xmlns:a16="http://schemas.microsoft.com/office/drawing/2014/main" id="{BB7BA51E-C2DA-4C20-8128-D1CAB2040F57}"/>
                </a:ext>
              </a:extLst>
            </p:cNvPr>
            <p:cNvGrpSpPr/>
            <p:nvPr/>
          </p:nvGrpSpPr>
          <p:grpSpPr>
            <a:xfrm>
              <a:off x="1071864" y="7105371"/>
              <a:ext cx="2498491" cy="2828531"/>
              <a:chOff x="1071864" y="7105371"/>
              <a:chExt cx="2498491" cy="2828531"/>
            </a:xfrm>
          </p:grpSpPr>
          <p:pic>
            <p:nvPicPr>
              <p:cNvPr id="99" name="グラフィックス 98">
                <a:extLst>
                  <a:ext uri="{FF2B5EF4-FFF2-40B4-BE49-F238E27FC236}">
                    <a16:creationId xmlns:a16="http://schemas.microsoft.com/office/drawing/2014/main" id="{09C7BDB1-2275-485F-9469-3BD34D4AFF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100" name="グループ化 99">
                <a:extLst>
                  <a:ext uri="{FF2B5EF4-FFF2-40B4-BE49-F238E27FC236}">
                    <a16:creationId xmlns:a16="http://schemas.microsoft.com/office/drawing/2014/main" id="{B2B8CF7F-E1FA-464C-982F-66C97444E5A5}"/>
                  </a:ext>
                </a:extLst>
              </p:cNvPr>
              <p:cNvGrpSpPr/>
              <p:nvPr/>
            </p:nvGrpSpPr>
            <p:grpSpPr>
              <a:xfrm>
                <a:off x="1071864" y="7564728"/>
                <a:ext cx="1482084" cy="2369174"/>
                <a:chOff x="2422360" y="3443370"/>
                <a:chExt cx="1435989" cy="2295490"/>
              </a:xfrm>
            </p:grpSpPr>
            <p:sp>
              <p:nvSpPr>
                <p:cNvPr id="101" name="四角形: 角を丸くする 100">
                  <a:extLst>
                    <a:ext uri="{FF2B5EF4-FFF2-40B4-BE49-F238E27FC236}">
                      <a16:creationId xmlns:a16="http://schemas.microsoft.com/office/drawing/2014/main" id="{CAE3CFA7-CA3C-4A61-B67E-EA282F5CF0D0}"/>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2" name="フリーフォーム: 図形 101">
                  <a:extLst>
                    <a:ext uri="{FF2B5EF4-FFF2-40B4-BE49-F238E27FC236}">
                      <a16:creationId xmlns:a16="http://schemas.microsoft.com/office/drawing/2014/main" id="{4970907D-F1F4-4429-A17F-6E5EBECCD5CD}"/>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3" name="フリーフォーム: 図形 102">
                  <a:extLst>
                    <a:ext uri="{FF2B5EF4-FFF2-40B4-BE49-F238E27FC236}">
                      <a16:creationId xmlns:a16="http://schemas.microsoft.com/office/drawing/2014/main" id="{77299457-E376-4268-8320-A9296F6A72A4}"/>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D46541CD-02F3-47D6-AD04-CE13A1B92D37}"/>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6082BBDC-3506-4906-87D6-96ADE54B3EBA}"/>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9B352DD7-E32E-4215-B43F-89535AA507CC}"/>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1C45DA55-3C70-4267-A060-83C32548FF11}"/>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30CE0B42-F51C-48FB-A901-164D8E8F2173}"/>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4" name="グループ化 93">
              <a:extLst>
                <a:ext uri="{FF2B5EF4-FFF2-40B4-BE49-F238E27FC236}">
                  <a16:creationId xmlns:a16="http://schemas.microsoft.com/office/drawing/2014/main" id="{80251CD7-B289-4391-BBF4-A8110D894EA6}"/>
                </a:ext>
              </a:extLst>
            </p:cNvPr>
            <p:cNvGrpSpPr/>
            <p:nvPr/>
          </p:nvGrpSpPr>
          <p:grpSpPr>
            <a:xfrm>
              <a:off x="2396554" y="8509005"/>
              <a:ext cx="966127" cy="966128"/>
              <a:chOff x="4068139" y="-492675"/>
              <a:chExt cx="1506077" cy="1506080"/>
            </a:xfrm>
          </p:grpSpPr>
          <p:sp>
            <p:nvSpPr>
              <p:cNvPr id="95" name="フリーフォーム: 図形 94">
                <a:extLst>
                  <a:ext uri="{FF2B5EF4-FFF2-40B4-BE49-F238E27FC236}">
                    <a16:creationId xmlns:a16="http://schemas.microsoft.com/office/drawing/2014/main" id="{045EDDE1-F64B-4954-863F-F0088C6EA8A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954889BA-7C7C-4DA2-AE1A-40E42C770FEA}"/>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265A52EA-202E-4E94-B0FC-4A9384AD1D3A}"/>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EA5E1724-6685-455D-B546-B4197E19ECB5}"/>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3804708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CB58851D-DDC7-4A33-B633-6E34EBA7F6BE}"/>
              </a:ext>
            </a:extLst>
          </p:cNvPr>
          <p:cNvGrpSpPr/>
          <p:nvPr/>
        </p:nvGrpSpPr>
        <p:grpSpPr>
          <a:xfrm>
            <a:off x="3010663" y="3786294"/>
            <a:ext cx="1356412" cy="1356412"/>
            <a:chOff x="2591962" y="3274828"/>
            <a:chExt cx="1356412" cy="1356412"/>
          </a:xfrm>
          <a:effectLst>
            <a:outerShdw dist="63500" dir="2700000" algn="tl" rotWithShape="0">
              <a:schemeClr val="accent5">
                <a:lumMod val="50000"/>
                <a:alpha val="30000"/>
              </a:schemeClr>
            </a:outerShdw>
          </a:effectLst>
        </p:grpSpPr>
        <p:sp>
          <p:nvSpPr>
            <p:cNvPr id="22" name="楕円 21">
              <a:extLst>
                <a:ext uri="{FF2B5EF4-FFF2-40B4-BE49-F238E27FC236}">
                  <a16:creationId xmlns:a16="http://schemas.microsoft.com/office/drawing/2014/main" id="{2426F639-F933-45D1-9D5D-919F0E63BEA1}"/>
                </a:ext>
              </a:extLst>
            </p:cNvPr>
            <p:cNvSpPr/>
            <p:nvPr/>
          </p:nvSpPr>
          <p:spPr>
            <a:xfrm>
              <a:off x="2591962" y="3274828"/>
              <a:ext cx="1356412" cy="135641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dirty="0">
                <a:solidFill>
                  <a:schemeClr val="bg1"/>
                </a:solidFill>
              </a:endParaRPr>
            </a:p>
          </p:txBody>
        </p:sp>
        <p:sp>
          <p:nvSpPr>
            <p:cNvPr id="12" name="フリーフォーム: 図形 11">
              <a:extLst>
                <a:ext uri="{FF2B5EF4-FFF2-40B4-BE49-F238E27FC236}">
                  <a16:creationId xmlns:a16="http://schemas.microsoft.com/office/drawing/2014/main" id="{77FC81F3-AED7-4EF0-AAA5-924BFFAAD734}"/>
                </a:ext>
              </a:extLst>
            </p:cNvPr>
            <p:cNvSpPr/>
            <p:nvPr/>
          </p:nvSpPr>
          <p:spPr>
            <a:xfrm>
              <a:off x="2964760" y="3560278"/>
              <a:ext cx="610817" cy="744872"/>
            </a:xfrm>
            <a:custGeom>
              <a:avLst/>
              <a:gdLst>
                <a:gd name="connsiteX0" fmla="*/ 254605 w 719897"/>
                <a:gd name="connsiteY0" fmla="*/ 79777 h 877891"/>
                <a:gd name="connsiteX1" fmla="*/ 359380 w 719897"/>
                <a:gd name="connsiteY1" fmla="*/ -996 h 877891"/>
                <a:gd name="connsiteX2" fmla="*/ 465107 w 719897"/>
                <a:gd name="connsiteY2" fmla="*/ 78634 h 877891"/>
                <a:gd name="connsiteX3" fmla="*/ 711901 w 719897"/>
                <a:gd name="connsiteY3" fmla="*/ 783484 h 877891"/>
                <a:gd name="connsiteX4" fmla="*/ 717614 w 719897"/>
                <a:gd name="connsiteY4" fmla="*/ 814154 h 877891"/>
                <a:gd name="connsiteX5" fmla="*/ 639128 w 719897"/>
                <a:gd name="connsiteY5" fmla="*/ 876733 h 877891"/>
                <a:gd name="connsiteX6" fmla="*/ 579979 w 719897"/>
                <a:gd name="connsiteY6" fmla="*/ 833490 h 877891"/>
                <a:gd name="connsiteX7" fmla="*/ 498065 w 719897"/>
                <a:gd name="connsiteY7" fmla="*/ 577649 h 877891"/>
                <a:gd name="connsiteX8" fmla="*/ 214887 w 719897"/>
                <a:gd name="connsiteY8" fmla="*/ 577649 h 877891"/>
                <a:gd name="connsiteX9" fmla="*/ 131827 w 719897"/>
                <a:gd name="connsiteY9" fmla="*/ 833490 h 877891"/>
                <a:gd name="connsiteX10" fmla="*/ 71631 w 719897"/>
                <a:gd name="connsiteY10" fmla="*/ 876733 h 877891"/>
                <a:gd name="connsiteX11" fmla="*/ -2284 w 719897"/>
                <a:gd name="connsiteY11" fmla="*/ 817583 h 877891"/>
                <a:gd name="connsiteX12" fmla="*/ 3335 w 719897"/>
                <a:gd name="connsiteY12" fmla="*/ 784627 h 877891"/>
                <a:gd name="connsiteX13" fmla="*/ 352427 w 719897"/>
                <a:gd name="connsiteY13" fmla="*/ 129783 h 877891"/>
                <a:gd name="connsiteX14" fmla="*/ 302326 w 719897"/>
                <a:gd name="connsiteY14" fmla="*/ 308377 h 877891"/>
                <a:gd name="connsiteX15" fmla="*/ 251175 w 719897"/>
                <a:gd name="connsiteY15" fmla="*/ 467634 h 877891"/>
                <a:gd name="connsiteX16" fmla="*/ 462725 w 719897"/>
                <a:gd name="connsiteY16" fmla="*/ 467634 h 877891"/>
                <a:gd name="connsiteX17" fmla="*/ 411577 w 719897"/>
                <a:gd name="connsiteY17" fmla="*/ 305709 h 877891"/>
                <a:gd name="connsiteX18" fmla="*/ 360332 w 719897"/>
                <a:gd name="connsiteY18" fmla="*/ 129401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9897" h="877891">
                  <a:moveTo>
                    <a:pt x="254605" y="79777"/>
                  </a:moveTo>
                  <a:cubicBezTo>
                    <a:pt x="275083" y="22627"/>
                    <a:pt x="306898" y="-996"/>
                    <a:pt x="359380" y="-996"/>
                  </a:cubicBezTo>
                  <a:cubicBezTo>
                    <a:pt x="413958" y="-996"/>
                    <a:pt x="445773" y="22912"/>
                    <a:pt x="465107" y="78634"/>
                  </a:cubicBezTo>
                  <a:lnTo>
                    <a:pt x="711901" y="783484"/>
                  </a:lnTo>
                  <a:cubicBezTo>
                    <a:pt x="715328" y="793389"/>
                    <a:pt x="717235" y="803677"/>
                    <a:pt x="717614" y="814154"/>
                  </a:cubicBezTo>
                  <a:cubicBezTo>
                    <a:pt x="717614" y="851683"/>
                    <a:pt x="686849" y="876733"/>
                    <a:pt x="639128" y="876733"/>
                  </a:cubicBezTo>
                  <a:cubicBezTo>
                    <a:pt x="611412" y="878829"/>
                    <a:pt x="586362" y="860541"/>
                    <a:pt x="579979" y="833490"/>
                  </a:cubicBezTo>
                  <a:lnTo>
                    <a:pt x="498065" y="577649"/>
                  </a:lnTo>
                  <a:lnTo>
                    <a:pt x="214887" y="577649"/>
                  </a:lnTo>
                  <a:lnTo>
                    <a:pt x="131827" y="833490"/>
                  </a:lnTo>
                  <a:cubicBezTo>
                    <a:pt x="124304" y="860159"/>
                    <a:pt x="99347" y="878162"/>
                    <a:pt x="71631" y="876733"/>
                  </a:cubicBezTo>
                  <a:cubicBezTo>
                    <a:pt x="24957" y="876733"/>
                    <a:pt x="-2284" y="851683"/>
                    <a:pt x="-2284" y="817583"/>
                  </a:cubicBezTo>
                  <a:cubicBezTo>
                    <a:pt x="-2093" y="806344"/>
                    <a:pt x="-188" y="795295"/>
                    <a:pt x="3335" y="784627"/>
                  </a:cubicBezTo>
                  <a:close/>
                  <a:moveTo>
                    <a:pt x="352427" y="129783"/>
                  </a:moveTo>
                  <a:cubicBezTo>
                    <a:pt x="336519" y="190076"/>
                    <a:pt x="319471" y="254941"/>
                    <a:pt x="302326" y="308377"/>
                  </a:cubicBezTo>
                  <a:lnTo>
                    <a:pt x="251175" y="467634"/>
                  </a:lnTo>
                  <a:lnTo>
                    <a:pt x="462725" y="467634"/>
                  </a:lnTo>
                  <a:lnTo>
                    <a:pt x="411577" y="305709"/>
                  </a:lnTo>
                  <a:cubicBezTo>
                    <a:pt x="394527" y="251131"/>
                    <a:pt x="376335" y="189695"/>
                    <a:pt x="360332" y="129401"/>
                  </a:cubicBezTo>
                  <a:close/>
                </a:path>
              </a:pathLst>
            </a:custGeom>
            <a:solidFill>
              <a:schemeClr val="bg1"/>
            </a:solidFill>
            <a:ln w="9525" cap="flat">
              <a:noFill/>
              <a:prstDash val="solid"/>
              <a:miter/>
            </a:ln>
          </p:spPr>
          <p:txBody>
            <a:bodyPr rtlCol="0" anchor="ctr"/>
            <a:lstStyle/>
            <a:p>
              <a:endParaRPr lang="ja-JP" altLang="en-US" dirty="0">
                <a:solidFill>
                  <a:schemeClr val="accent5"/>
                </a:solidFill>
              </a:endParaRPr>
            </a:p>
          </p:txBody>
        </p:sp>
      </p:grpSp>
      <p:grpSp>
        <p:nvGrpSpPr>
          <p:cNvPr id="18" name="グループ化 17">
            <a:extLst>
              <a:ext uri="{FF2B5EF4-FFF2-40B4-BE49-F238E27FC236}">
                <a16:creationId xmlns:a16="http://schemas.microsoft.com/office/drawing/2014/main" id="{E3E7F1AB-C410-439D-A3FD-D2776D8AD028}"/>
              </a:ext>
            </a:extLst>
          </p:cNvPr>
          <p:cNvGrpSpPr/>
          <p:nvPr/>
        </p:nvGrpSpPr>
        <p:grpSpPr>
          <a:xfrm>
            <a:off x="10450023" y="3786294"/>
            <a:ext cx="1356412" cy="1356412"/>
            <a:chOff x="10185344" y="3274828"/>
            <a:chExt cx="1356412" cy="1356412"/>
          </a:xfrm>
          <a:effectLst>
            <a:outerShdw dist="63500" dir="2700000" algn="tl" rotWithShape="0">
              <a:schemeClr val="accent1">
                <a:lumMod val="75000"/>
                <a:alpha val="30000"/>
              </a:schemeClr>
            </a:outerShdw>
          </a:effectLst>
        </p:grpSpPr>
        <p:sp>
          <p:nvSpPr>
            <p:cNvPr id="27" name="楕円 26">
              <a:extLst>
                <a:ext uri="{FF2B5EF4-FFF2-40B4-BE49-F238E27FC236}">
                  <a16:creationId xmlns:a16="http://schemas.microsoft.com/office/drawing/2014/main" id="{3A556CEF-D016-4464-AC0D-0B68E7225D89}"/>
                </a:ext>
              </a:extLst>
            </p:cNvPr>
            <p:cNvSpPr/>
            <p:nvPr/>
          </p:nvSpPr>
          <p:spPr>
            <a:xfrm>
              <a:off x="10185344" y="3274828"/>
              <a:ext cx="1356412" cy="1356412"/>
            </a:xfrm>
            <a:prstGeom prst="ellipse">
              <a:avLst/>
            </a:prstGeom>
            <a:solidFill>
              <a:srgbClr val="2E7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dirty="0">
                <a:solidFill>
                  <a:schemeClr val="bg1"/>
                </a:solidFill>
              </a:endParaRPr>
            </a:p>
          </p:txBody>
        </p:sp>
        <p:sp>
          <p:nvSpPr>
            <p:cNvPr id="14" name="フリーフォーム: 図形 13">
              <a:extLst>
                <a:ext uri="{FF2B5EF4-FFF2-40B4-BE49-F238E27FC236}">
                  <a16:creationId xmlns:a16="http://schemas.microsoft.com/office/drawing/2014/main" id="{98C467F4-CE61-4E7A-80C0-8BD031AE5E19}"/>
                </a:ext>
              </a:extLst>
            </p:cNvPr>
            <p:cNvSpPr/>
            <p:nvPr/>
          </p:nvSpPr>
          <p:spPr>
            <a:xfrm>
              <a:off x="10629596" y="3581395"/>
              <a:ext cx="528869" cy="743278"/>
            </a:xfrm>
            <a:custGeom>
              <a:avLst/>
              <a:gdLst>
                <a:gd name="connsiteX0" fmla="*/ 168308 w 623315"/>
                <a:gd name="connsiteY0" fmla="*/ 875018 h 876013"/>
                <a:gd name="connsiteX1" fmla="*/ -2284 w 623315"/>
                <a:gd name="connsiteY1" fmla="*/ 721475 h 876013"/>
                <a:gd name="connsiteX2" fmla="*/ -2284 w 623315"/>
                <a:gd name="connsiteY2" fmla="*/ 152547 h 876013"/>
                <a:gd name="connsiteX3" fmla="*/ 168308 w 623315"/>
                <a:gd name="connsiteY3" fmla="*/ -996 h 876013"/>
                <a:gd name="connsiteX4" fmla="*/ 304802 w 623315"/>
                <a:gd name="connsiteY4" fmla="*/ -996 h 876013"/>
                <a:gd name="connsiteX5" fmla="*/ 574360 w 623315"/>
                <a:gd name="connsiteY5" fmla="*/ 217412 h 876013"/>
                <a:gd name="connsiteX6" fmla="*/ 445868 w 623315"/>
                <a:gd name="connsiteY6" fmla="*/ 401626 h 876013"/>
                <a:gd name="connsiteX7" fmla="*/ 621032 w 623315"/>
                <a:gd name="connsiteY7" fmla="*/ 626797 h 876013"/>
                <a:gd name="connsiteX8" fmla="*/ 315090 w 623315"/>
                <a:gd name="connsiteY8" fmla="*/ 874447 h 876013"/>
                <a:gd name="connsiteX9" fmla="*/ 299182 w 623315"/>
                <a:gd name="connsiteY9" fmla="*/ 363240 h 876013"/>
                <a:gd name="connsiteX10" fmla="*/ 440152 w 623315"/>
                <a:gd name="connsiteY10" fmla="*/ 235891 h 876013"/>
                <a:gd name="connsiteX11" fmla="*/ 303658 w 623315"/>
                <a:gd name="connsiteY11" fmla="*/ 110732 h 876013"/>
                <a:gd name="connsiteX12" fmla="*/ 200218 w 623315"/>
                <a:gd name="connsiteY12" fmla="*/ 110732 h 876013"/>
                <a:gd name="connsiteX13" fmla="*/ 136496 w 623315"/>
                <a:gd name="connsiteY13" fmla="*/ 171026 h 876013"/>
                <a:gd name="connsiteX14" fmla="*/ 136496 w 623315"/>
                <a:gd name="connsiteY14" fmla="*/ 363240 h 876013"/>
                <a:gd name="connsiteX15" fmla="*/ 316232 w 623315"/>
                <a:gd name="connsiteY15" fmla="*/ 763290 h 876013"/>
                <a:gd name="connsiteX16" fmla="*/ 481110 w 623315"/>
                <a:gd name="connsiteY16" fmla="*/ 620415 h 876013"/>
                <a:gd name="connsiteX17" fmla="*/ 312804 w 623315"/>
                <a:gd name="connsiteY17" fmla="*/ 473635 h 876013"/>
                <a:gd name="connsiteX18" fmla="*/ 136496 w 623315"/>
                <a:gd name="connsiteY18" fmla="*/ 473635 h 876013"/>
                <a:gd name="connsiteX19" fmla="*/ 136496 w 623315"/>
                <a:gd name="connsiteY19" fmla="*/ 703378 h 876013"/>
                <a:gd name="connsiteX20" fmla="*/ 200218 w 623315"/>
                <a:gd name="connsiteY20" fmla="*/ 763672 h 8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315" h="876013">
                  <a:moveTo>
                    <a:pt x="168308" y="875018"/>
                  </a:moveTo>
                  <a:cubicBezTo>
                    <a:pt x="36389" y="875018"/>
                    <a:pt x="-2284" y="830631"/>
                    <a:pt x="-2284" y="721475"/>
                  </a:cubicBezTo>
                  <a:lnTo>
                    <a:pt x="-2284" y="152547"/>
                  </a:lnTo>
                  <a:cubicBezTo>
                    <a:pt x="-2284" y="43390"/>
                    <a:pt x="37530" y="-996"/>
                    <a:pt x="168308" y="-996"/>
                  </a:cubicBezTo>
                  <a:lnTo>
                    <a:pt x="304802" y="-996"/>
                  </a:lnTo>
                  <a:cubicBezTo>
                    <a:pt x="485777" y="-996"/>
                    <a:pt x="574360" y="80919"/>
                    <a:pt x="574360" y="217412"/>
                  </a:cubicBezTo>
                  <a:cubicBezTo>
                    <a:pt x="574360" y="306090"/>
                    <a:pt x="526735" y="370956"/>
                    <a:pt x="445868" y="401626"/>
                  </a:cubicBezTo>
                  <a:cubicBezTo>
                    <a:pt x="553880" y="426677"/>
                    <a:pt x="621032" y="499448"/>
                    <a:pt x="621032" y="626797"/>
                  </a:cubicBezTo>
                  <a:cubicBezTo>
                    <a:pt x="621032" y="779197"/>
                    <a:pt x="509495" y="874447"/>
                    <a:pt x="315090" y="874447"/>
                  </a:cubicBezTo>
                  <a:close/>
                  <a:moveTo>
                    <a:pt x="299182" y="363240"/>
                  </a:moveTo>
                  <a:cubicBezTo>
                    <a:pt x="384907" y="363240"/>
                    <a:pt x="440152" y="313234"/>
                    <a:pt x="440152" y="235891"/>
                  </a:cubicBezTo>
                  <a:cubicBezTo>
                    <a:pt x="440152" y="153976"/>
                    <a:pt x="390146" y="110732"/>
                    <a:pt x="303658" y="110732"/>
                  </a:cubicBezTo>
                  <a:lnTo>
                    <a:pt x="200218" y="110732"/>
                  </a:lnTo>
                  <a:cubicBezTo>
                    <a:pt x="147926" y="110732"/>
                    <a:pt x="136496" y="125591"/>
                    <a:pt x="136496" y="171026"/>
                  </a:cubicBezTo>
                  <a:lnTo>
                    <a:pt x="136496" y="363240"/>
                  </a:lnTo>
                  <a:close/>
                  <a:moveTo>
                    <a:pt x="316232" y="763290"/>
                  </a:moveTo>
                  <a:cubicBezTo>
                    <a:pt x="421960" y="763290"/>
                    <a:pt x="481110" y="706140"/>
                    <a:pt x="481110" y="620415"/>
                  </a:cubicBezTo>
                  <a:cubicBezTo>
                    <a:pt x="481110" y="519164"/>
                    <a:pt x="426532" y="473635"/>
                    <a:pt x="312804" y="473635"/>
                  </a:cubicBezTo>
                  <a:lnTo>
                    <a:pt x="136496" y="473635"/>
                  </a:lnTo>
                  <a:lnTo>
                    <a:pt x="136496" y="703378"/>
                  </a:lnTo>
                  <a:cubicBezTo>
                    <a:pt x="136496" y="748907"/>
                    <a:pt x="147926" y="763672"/>
                    <a:pt x="200218" y="763672"/>
                  </a:cubicBezTo>
                  <a:close/>
                </a:path>
              </a:pathLst>
            </a:custGeom>
            <a:solidFill>
              <a:schemeClr val="bg1"/>
            </a:solidFill>
            <a:ln w="9525" cap="flat">
              <a:noFill/>
              <a:prstDash val="solid"/>
              <a:miter/>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17</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15" name="楕円 14">
            <a:extLst>
              <a:ext uri="{FF2B5EF4-FFF2-40B4-BE49-F238E27FC236}">
                <a16:creationId xmlns:a16="http://schemas.microsoft.com/office/drawing/2014/main" id="{20C7E734-CDEB-4D13-B526-442F25D8D47D}"/>
              </a:ext>
            </a:extLst>
          </p:cNvPr>
          <p:cNvSpPr/>
          <p:nvPr/>
        </p:nvSpPr>
        <p:spPr>
          <a:xfrm>
            <a:off x="4236632"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3" name="図 12">
            <a:extLst>
              <a:ext uri="{FF2B5EF4-FFF2-40B4-BE49-F238E27FC236}">
                <a16:creationId xmlns:a16="http://schemas.microsoft.com/office/drawing/2014/main" id="{E82AE21C-4A58-4023-874E-1DCE0CD7C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57194" y="3918143"/>
            <a:ext cx="5421033" cy="5687365"/>
          </a:xfrm>
          <a:prstGeom prst="rect">
            <a:avLst/>
          </a:prstGeom>
        </p:spPr>
      </p:pic>
      <p:sp>
        <p:nvSpPr>
          <p:cNvPr id="16" name="楕円 15">
            <a:extLst>
              <a:ext uri="{FF2B5EF4-FFF2-40B4-BE49-F238E27FC236}">
                <a16:creationId xmlns:a16="http://schemas.microsoft.com/office/drawing/2014/main" id="{3EF91CB5-EF89-4CCF-B8A9-EDE3B49DFA24}"/>
              </a:ext>
            </a:extLst>
          </p:cNvPr>
          <p:cNvSpPr/>
          <p:nvPr/>
        </p:nvSpPr>
        <p:spPr>
          <a:xfrm>
            <a:off x="11665815"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1" name="図 10">
            <a:extLst>
              <a:ext uri="{FF2B5EF4-FFF2-40B4-BE49-F238E27FC236}">
                <a16:creationId xmlns:a16="http://schemas.microsoft.com/office/drawing/2014/main" id="{AC37DFAE-DA88-4BBE-885A-686E46A880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86377" y="3918143"/>
            <a:ext cx="5421033" cy="5687365"/>
          </a:xfrm>
          <a:prstGeom prst="rect">
            <a:avLst/>
          </a:prstGeom>
        </p:spPr>
      </p:pic>
      <p:grpSp>
        <p:nvGrpSpPr>
          <p:cNvPr id="31" name="グループ化 30">
            <a:extLst>
              <a:ext uri="{FF2B5EF4-FFF2-40B4-BE49-F238E27FC236}">
                <a16:creationId xmlns:a16="http://schemas.microsoft.com/office/drawing/2014/main" id="{A32A2A36-70A2-4545-9E86-0431664EBCFA}"/>
              </a:ext>
            </a:extLst>
          </p:cNvPr>
          <p:cNvGrpSpPr/>
          <p:nvPr/>
        </p:nvGrpSpPr>
        <p:grpSpPr>
          <a:xfrm>
            <a:off x="3374919" y="679905"/>
            <a:ext cx="13411410" cy="2426998"/>
            <a:chOff x="2163400" y="2028380"/>
            <a:chExt cx="13411410" cy="2426998"/>
          </a:xfrm>
          <a:effectLst>
            <a:outerShdw dist="76200" dir="2700000" algn="tl" rotWithShape="0">
              <a:schemeClr val="accent1">
                <a:lumMod val="75000"/>
                <a:alpha val="30000"/>
              </a:schemeClr>
            </a:outerShdw>
          </a:effectLst>
        </p:grpSpPr>
        <p:grpSp>
          <p:nvGrpSpPr>
            <p:cNvPr id="32" name="グループ化 31">
              <a:extLst>
                <a:ext uri="{FF2B5EF4-FFF2-40B4-BE49-F238E27FC236}">
                  <a16:creationId xmlns:a16="http://schemas.microsoft.com/office/drawing/2014/main" id="{3E139E5D-D626-4273-81E5-341E086B65C1}"/>
                </a:ext>
              </a:extLst>
            </p:cNvPr>
            <p:cNvGrpSpPr/>
            <p:nvPr/>
          </p:nvGrpSpPr>
          <p:grpSpPr>
            <a:xfrm>
              <a:off x="2163400" y="2028380"/>
              <a:ext cx="13411410" cy="2171479"/>
              <a:chOff x="2163400" y="2028380"/>
              <a:chExt cx="13411410" cy="2171479"/>
            </a:xfrm>
          </p:grpSpPr>
          <p:sp>
            <p:nvSpPr>
              <p:cNvPr id="34" name="四角形: 角を丸くする 33">
                <a:extLst>
                  <a:ext uri="{FF2B5EF4-FFF2-40B4-BE49-F238E27FC236}">
                    <a16:creationId xmlns:a16="http://schemas.microsoft.com/office/drawing/2014/main" id="{29DF47A4-9E21-43C2-A28C-065465CC6751}"/>
                  </a:ext>
                </a:extLst>
              </p:cNvPr>
              <p:cNvSpPr/>
              <p:nvPr/>
            </p:nvSpPr>
            <p:spPr>
              <a:xfrm>
                <a:off x="2163400" y="2028380"/>
                <a:ext cx="13411410" cy="217147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5" name="グループ化 34">
                <a:extLst>
                  <a:ext uri="{FF2B5EF4-FFF2-40B4-BE49-F238E27FC236}">
                    <a16:creationId xmlns:a16="http://schemas.microsoft.com/office/drawing/2014/main" id="{E6F9D399-DD70-4947-8CA6-261C51C3DD76}"/>
                  </a:ext>
                </a:extLst>
              </p:cNvPr>
              <p:cNvGrpSpPr/>
              <p:nvPr/>
            </p:nvGrpSpPr>
            <p:grpSpPr>
              <a:xfrm>
                <a:off x="3489757" y="2368623"/>
                <a:ext cx="10211805" cy="1723549"/>
                <a:chOff x="3262728" y="2248114"/>
                <a:chExt cx="10211805" cy="1723549"/>
              </a:xfrm>
            </p:grpSpPr>
            <p:sp>
              <p:nvSpPr>
                <p:cNvPr id="36" name="テキスト ボックス 35">
                  <a:extLst>
                    <a:ext uri="{FF2B5EF4-FFF2-40B4-BE49-F238E27FC236}">
                      <a16:creationId xmlns:a16="http://schemas.microsoft.com/office/drawing/2014/main" id="{0ADAE44D-BF26-471D-A909-09C1B8C996CD}"/>
                    </a:ext>
                  </a:extLst>
                </p:cNvPr>
                <p:cNvSpPr txBox="1"/>
                <p:nvPr/>
              </p:nvSpPr>
              <p:spPr>
                <a:xfrm>
                  <a:off x="4811905" y="2248114"/>
                  <a:ext cx="8662628" cy="1723549"/>
                </a:xfrm>
                <a:prstGeom prst="rect">
                  <a:avLst/>
                </a:prstGeom>
                <a:noFill/>
              </p:spPr>
              <p:txBody>
                <a:bodyPr wrap="none" lIns="0" tIns="0" rIns="0" bIns="0" rtlCol="0">
                  <a:spAutoFit/>
                </a:bodyPr>
                <a:lstStyle/>
                <a:p>
                  <a:pPr>
                    <a:spcAft>
                      <a:spcPts val="1800"/>
                    </a:spcAft>
                  </a:pPr>
                  <a:r>
                    <a:rPr lang="ja-JP" altLang="en-US" sz="3600" spc="200" dirty="0">
                      <a:solidFill>
                        <a:schemeClr val="accent1"/>
                      </a:solidFill>
                      <a:latin typeface="+mj-ea"/>
                      <a:ea typeface="+mj-ea"/>
                    </a:rPr>
                    <a:t>同じ商品</a:t>
                  </a:r>
                  <a:r>
                    <a:rPr lang="ja-JP" altLang="en-US" sz="3600" spc="200" dirty="0">
                      <a:latin typeface="+mj-ea"/>
                      <a:ea typeface="+mj-ea"/>
                    </a:rPr>
                    <a:t>ですが・・・</a:t>
                  </a:r>
                  <a:br>
                    <a:rPr lang="en-US" altLang="ja-JP" sz="5400" spc="200" dirty="0">
                      <a:latin typeface="+mj-ea"/>
                      <a:ea typeface="+mj-ea"/>
                    </a:rPr>
                  </a:br>
                  <a:r>
                    <a:rPr lang="ja-JP" altLang="en-US" sz="5400" spc="200" dirty="0">
                      <a:latin typeface="+mj-ea"/>
                      <a:ea typeface="+mj-ea"/>
                    </a:rPr>
                    <a:t>気になるのは</a:t>
                  </a:r>
                  <a:r>
                    <a:rPr lang="en-US" altLang="ja-JP" sz="7200" spc="600" dirty="0">
                      <a:solidFill>
                        <a:schemeClr val="accent5"/>
                      </a:solidFill>
                      <a:latin typeface="+mj-ea"/>
                      <a:ea typeface="+mj-ea"/>
                    </a:rPr>
                    <a:t>A</a:t>
                  </a:r>
                  <a:r>
                    <a:rPr lang="ja-JP" altLang="en-US" sz="4400" spc="600" dirty="0">
                      <a:latin typeface="+mj-ea"/>
                      <a:ea typeface="+mj-ea"/>
                    </a:rPr>
                    <a:t>と</a:t>
                  </a:r>
                  <a:r>
                    <a:rPr lang="en-US" altLang="ja-JP" sz="7200" dirty="0">
                      <a:solidFill>
                        <a:srgbClr val="2E7DB8"/>
                      </a:solidFill>
                      <a:latin typeface="+mj-ea"/>
                      <a:ea typeface="+mj-ea"/>
                    </a:rPr>
                    <a:t>B</a:t>
                  </a:r>
                  <a:r>
                    <a:rPr lang="ja-JP" altLang="en-US" sz="5400" spc="200" dirty="0">
                      <a:latin typeface="+mj-ea"/>
                      <a:ea typeface="+mj-ea"/>
                    </a:rPr>
                    <a:t>、どっち？</a:t>
                  </a:r>
                </a:p>
              </p:txBody>
            </p:sp>
            <p:grpSp>
              <p:nvGrpSpPr>
                <p:cNvPr id="37" name="グループ化 36">
                  <a:extLst>
                    <a:ext uri="{FF2B5EF4-FFF2-40B4-BE49-F238E27FC236}">
                      <a16:creationId xmlns:a16="http://schemas.microsoft.com/office/drawing/2014/main" id="{7DDA196E-83F7-40EF-ABF3-FAEA720A6473}"/>
                    </a:ext>
                  </a:extLst>
                </p:cNvPr>
                <p:cNvGrpSpPr/>
                <p:nvPr/>
              </p:nvGrpSpPr>
              <p:grpSpPr>
                <a:xfrm>
                  <a:off x="3262728" y="2369121"/>
                  <a:ext cx="1271626" cy="1271626"/>
                  <a:chOff x="3376677" y="2469998"/>
                  <a:chExt cx="1142196" cy="1142196"/>
                </a:xfrm>
              </p:grpSpPr>
              <p:sp>
                <p:nvSpPr>
                  <p:cNvPr id="38" name="楕円 37">
                    <a:extLst>
                      <a:ext uri="{FF2B5EF4-FFF2-40B4-BE49-F238E27FC236}">
                        <a16:creationId xmlns:a16="http://schemas.microsoft.com/office/drawing/2014/main" id="{1558216A-7B7A-4EFA-BD73-910B714FC27B}"/>
                      </a:ext>
                    </a:extLst>
                  </p:cNvPr>
                  <p:cNvSpPr/>
                  <p:nvPr/>
                </p:nvSpPr>
                <p:spPr>
                  <a:xfrm>
                    <a:off x="3376677" y="2469998"/>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9" name="グラフィックス 27">
                    <a:extLst>
                      <a:ext uri="{FF2B5EF4-FFF2-40B4-BE49-F238E27FC236}">
                        <a16:creationId xmlns:a16="http://schemas.microsoft.com/office/drawing/2014/main" id="{A8FF0E9B-9414-40B5-B3BC-FC7DFF6BC645}"/>
                      </a:ext>
                    </a:extLst>
                  </p:cNvPr>
                  <p:cNvSpPr/>
                  <p:nvPr/>
                </p:nvSpPr>
                <p:spPr>
                  <a:xfrm>
                    <a:off x="3639690" y="2684332"/>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33" name="二等辺三角形 32">
              <a:extLst>
                <a:ext uri="{FF2B5EF4-FFF2-40B4-BE49-F238E27FC236}">
                  <a16:creationId xmlns:a16="http://schemas.microsoft.com/office/drawing/2014/main" id="{4EA4E3BC-75E1-40D3-9571-67A25FCA7B2E}"/>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41" name="フリーフォーム: 図形 40">
            <a:extLst>
              <a:ext uri="{FF2B5EF4-FFF2-40B4-BE49-F238E27FC236}">
                <a16:creationId xmlns:a16="http://schemas.microsoft.com/office/drawing/2014/main" id="{E2F546C8-4D3A-426B-9B01-DD95F03733E7}"/>
              </a:ext>
            </a:extLst>
          </p:cNvPr>
          <p:cNvSpPr>
            <a:spLocks noChangeAspect="1"/>
          </p:cNvSpPr>
          <p:nvPr/>
        </p:nvSpPr>
        <p:spPr>
          <a:xfrm rot="5400000">
            <a:off x="6971087" y="6616994"/>
            <a:ext cx="6219074" cy="37338"/>
          </a:xfrm>
          <a:custGeom>
            <a:avLst/>
            <a:gdLst>
              <a:gd name="connsiteX0" fmla="*/ 6179837 w 6219074"/>
              <a:gd name="connsiteY0" fmla="*/ 18669 h 37338"/>
              <a:gd name="connsiteX1" fmla="*/ 6199456 w 6219074"/>
              <a:gd name="connsiteY1" fmla="*/ 0 h 37338"/>
              <a:gd name="connsiteX2" fmla="*/ 6219074 w 6219074"/>
              <a:gd name="connsiteY2" fmla="*/ 18669 h 37338"/>
              <a:gd name="connsiteX3" fmla="*/ 6199456 w 6219074"/>
              <a:gd name="connsiteY3" fmla="*/ 37338 h 37338"/>
              <a:gd name="connsiteX4" fmla="*/ 6179837 w 6219074"/>
              <a:gd name="connsiteY4" fmla="*/ 18669 h 37338"/>
              <a:gd name="connsiteX5" fmla="*/ 6081745 w 6219074"/>
              <a:gd name="connsiteY5" fmla="*/ 18669 h 37338"/>
              <a:gd name="connsiteX6" fmla="*/ 6101364 w 6219074"/>
              <a:gd name="connsiteY6" fmla="*/ 0 h 37338"/>
              <a:gd name="connsiteX7" fmla="*/ 6120982 w 6219074"/>
              <a:gd name="connsiteY7" fmla="*/ 18669 h 37338"/>
              <a:gd name="connsiteX8" fmla="*/ 6101364 w 6219074"/>
              <a:gd name="connsiteY8" fmla="*/ 37338 h 37338"/>
              <a:gd name="connsiteX9" fmla="*/ 6081745 w 6219074"/>
              <a:gd name="connsiteY9" fmla="*/ 18669 h 37338"/>
              <a:gd name="connsiteX10" fmla="*/ 5983652 w 6219074"/>
              <a:gd name="connsiteY10" fmla="*/ 18669 h 37338"/>
              <a:gd name="connsiteX11" fmla="*/ 6003270 w 6219074"/>
              <a:gd name="connsiteY11" fmla="*/ 0 h 37338"/>
              <a:gd name="connsiteX12" fmla="*/ 6022890 w 6219074"/>
              <a:gd name="connsiteY12" fmla="*/ 18669 h 37338"/>
              <a:gd name="connsiteX13" fmla="*/ 6003270 w 6219074"/>
              <a:gd name="connsiteY13" fmla="*/ 37338 h 37338"/>
              <a:gd name="connsiteX14" fmla="*/ 5983652 w 6219074"/>
              <a:gd name="connsiteY14" fmla="*/ 18669 h 37338"/>
              <a:gd name="connsiteX15" fmla="*/ 5885560 w 6219074"/>
              <a:gd name="connsiteY15" fmla="*/ 18669 h 37338"/>
              <a:gd name="connsiteX16" fmla="*/ 5905178 w 6219074"/>
              <a:gd name="connsiteY16" fmla="*/ 0 h 37338"/>
              <a:gd name="connsiteX17" fmla="*/ 5924796 w 6219074"/>
              <a:gd name="connsiteY17" fmla="*/ 18669 h 37338"/>
              <a:gd name="connsiteX18" fmla="*/ 5905178 w 6219074"/>
              <a:gd name="connsiteY18" fmla="*/ 37338 h 37338"/>
              <a:gd name="connsiteX19" fmla="*/ 5885560 w 6219074"/>
              <a:gd name="connsiteY19" fmla="*/ 18669 h 37338"/>
              <a:gd name="connsiteX20" fmla="*/ 5787467 w 6219074"/>
              <a:gd name="connsiteY20" fmla="*/ 18669 h 37338"/>
              <a:gd name="connsiteX21" fmla="*/ 5807086 w 6219074"/>
              <a:gd name="connsiteY21" fmla="*/ 0 h 37338"/>
              <a:gd name="connsiteX22" fmla="*/ 5826704 w 6219074"/>
              <a:gd name="connsiteY22" fmla="*/ 18669 h 37338"/>
              <a:gd name="connsiteX23" fmla="*/ 5807086 w 6219074"/>
              <a:gd name="connsiteY23" fmla="*/ 37338 h 37338"/>
              <a:gd name="connsiteX24" fmla="*/ 5787467 w 6219074"/>
              <a:gd name="connsiteY24" fmla="*/ 18669 h 37338"/>
              <a:gd name="connsiteX25" fmla="*/ 5689374 w 6219074"/>
              <a:gd name="connsiteY25" fmla="*/ 18669 h 37338"/>
              <a:gd name="connsiteX26" fmla="*/ 5708992 w 6219074"/>
              <a:gd name="connsiteY26" fmla="*/ 0 h 37338"/>
              <a:gd name="connsiteX27" fmla="*/ 5728612 w 6219074"/>
              <a:gd name="connsiteY27" fmla="*/ 18669 h 37338"/>
              <a:gd name="connsiteX28" fmla="*/ 5708992 w 6219074"/>
              <a:gd name="connsiteY28" fmla="*/ 37338 h 37338"/>
              <a:gd name="connsiteX29" fmla="*/ 5689374 w 6219074"/>
              <a:gd name="connsiteY29" fmla="*/ 18669 h 37338"/>
              <a:gd name="connsiteX30" fmla="*/ 5591282 w 6219074"/>
              <a:gd name="connsiteY30" fmla="*/ 18669 h 37338"/>
              <a:gd name="connsiteX31" fmla="*/ 5610900 w 6219074"/>
              <a:gd name="connsiteY31" fmla="*/ 0 h 37338"/>
              <a:gd name="connsiteX32" fmla="*/ 5630518 w 6219074"/>
              <a:gd name="connsiteY32" fmla="*/ 18669 h 37338"/>
              <a:gd name="connsiteX33" fmla="*/ 5610900 w 6219074"/>
              <a:gd name="connsiteY33" fmla="*/ 37338 h 37338"/>
              <a:gd name="connsiteX34" fmla="*/ 5591282 w 6219074"/>
              <a:gd name="connsiteY34" fmla="*/ 18669 h 37338"/>
              <a:gd name="connsiteX35" fmla="*/ 5493188 w 6219074"/>
              <a:gd name="connsiteY35" fmla="*/ 18669 h 37338"/>
              <a:gd name="connsiteX36" fmla="*/ 5512808 w 6219074"/>
              <a:gd name="connsiteY36" fmla="*/ 0 h 37338"/>
              <a:gd name="connsiteX37" fmla="*/ 5532426 w 6219074"/>
              <a:gd name="connsiteY37" fmla="*/ 18669 h 37338"/>
              <a:gd name="connsiteX38" fmla="*/ 5512808 w 6219074"/>
              <a:gd name="connsiteY38" fmla="*/ 37338 h 37338"/>
              <a:gd name="connsiteX39" fmla="*/ 5493188 w 6219074"/>
              <a:gd name="connsiteY39" fmla="*/ 18669 h 37338"/>
              <a:gd name="connsiteX40" fmla="*/ 5395096 w 6219074"/>
              <a:gd name="connsiteY40" fmla="*/ 18669 h 37338"/>
              <a:gd name="connsiteX41" fmla="*/ 5414714 w 6219074"/>
              <a:gd name="connsiteY41" fmla="*/ 0 h 37338"/>
              <a:gd name="connsiteX42" fmla="*/ 5434334 w 6219074"/>
              <a:gd name="connsiteY42" fmla="*/ 18669 h 37338"/>
              <a:gd name="connsiteX43" fmla="*/ 5414714 w 6219074"/>
              <a:gd name="connsiteY43" fmla="*/ 37338 h 37338"/>
              <a:gd name="connsiteX44" fmla="*/ 5395096 w 6219074"/>
              <a:gd name="connsiteY44" fmla="*/ 18669 h 37338"/>
              <a:gd name="connsiteX45" fmla="*/ 5297004 w 6219074"/>
              <a:gd name="connsiteY45" fmla="*/ 18669 h 37338"/>
              <a:gd name="connsiteX46" fmla="*/ 5316622 w 6219074"/>
              <a:gd name="connsiteY46" fmla="*/ 0 h 37338"/>
              <a:gd name="connsiteX47" fmla="*/ 5336240 w 6219074"/>
              <a:gd name="connsiteY47" fmla="*/ 18669 h 37338"/>
              <a:gd name="connsiteX48" fmla="*/ 5316622 w 6219074"/>
              <a:gd name="connsiteY48" fmla="*/ 37338 h 37338"/>
              <a:gd name="connsiteX49" fmla="*/ 5297004 w 6219074"/>
              <a:gd name="connsiteY49" fmla="*/ 18669 h 37338"/>
              <a:gd name="connsiteX50" fmla="*/ 5198910 w 6219074"/>
              <a:gd name="connsiteY50" fmla="*/ 18669 h 37338"/>
              <a:gd name="connsiteX51" fmla="*/ 5218530 w 6219074"/>
              <a:gd name="connsiteY51" fmla="*/ 0 h 37338"/>
              <a:gd name="connsiteX52" fmla="*/ 5238148 w 6219074"/>
              <a:gd name="connsiteY52" fmla="*/ 18669 h 37338"/>
              <a:gd name="connsiteX53" fmla="*/ 5218530 w 6219074"/>
              <a:gd name="connsiteY53" fmla="*/ 37338 h 37338"/>
              <a:gd name="connsiteX54" fmla="*/ 5198910 w 6219074"/>
              <a:gd name="connsiteY54" fmla="*/ 18669 h 37338"/>
              <a:gd name="connsiteX55" fmla="*/ 5100818 w 6219074"/>
              <a:gd name="connsiteY55" fmla="*/ 18669 h 37338"/>
              <a:gd name="connsiteX56" fmla="*/ 5120436 w 6219074"/>
              <a:gd name="connsiteY56" fmla="*/ 0 h 37338"/>
              <a:gd name="connsiteX57" fmla="*/ 5140056 w 6219074"/>
              <a:gd name="connsiteY57" fmla="*/ 18669 h 37338"/>
              <a:gd name="connsiteX58" fmla="*/ 5120436 w 6219074"/>
              <a:gd name="connsiteY58" fmla="*/ 37338 h 37338"/>
              <a:gd name="connsiteX59" fmla="*/ 5100818 w 6219074"/>
              <a:gd name="connsiteY59" fmla="*/ 18669 h 37338"/>
              <a:gd name="connsiteX60" fmla="*/ 5002726 w 6219074"/>
              <a:gd name="connsiteY60" fmla="*/ 18669 h 37338"/>
              <a:gd name="connsiteX61" fmla="*/ 5022344 w 6219074"/>
              <a:gd name="connsiteY61" fmla="*/ 0 h 37338"/>
              <a:gd name="connsiteX62" fmla="*/ 5041962 w 6219074"/>
              <a:gd name="connsiteY62" fmla="*/ 18669 h 37338"/>
              <a:gd name="connsiteX63" fmla="*/ 5022344 w 6219074"/>
              <a:gd name="connsiteY63" fmla="*/ 37338 h 37338"/>
              <a:gd name="connsiteX64" fmla="*/ 5002726 w 6219074"/>
              <a:gd name="connsiteY64" fmla="*/ 18669 h 37338"/>
              <a:gd name="connsiteX65" fmla="*/ 4904632 w 6219074"/>
              <a:gd name="connsiteY65" fmla="*/ 18669 h 37338"/>
              <a:gd name="connsiteX66" fmla="*/ 4924252 w 6219074"/>
              <a:gd name="connsiteY66" fmla="*/ 0 h 37338"/>
              <a:gd name="connsiteX67" fmla="*/ 4943872 w 6219074"/>
              <a:gd name="connsiteY67" fmla="*/ 18669 h 37338"/>
              <a:gd name="connsiteX68" fmla="*/ 4924252 w 6219074"/>
              <a:gd name="connsiteY68" fmla="*/ 37338 h 37338"/>
              <a:gd name="connsiteX69" fmla="*/ 4904632 w 6219074"/>
              <a:gd name="connsiteY69" fmla="*/ 18669 h 37338"/>
              <a:gd name="connsiteX70" fmla="*/ 4806542 w 6219074"/>
              <a:gd name="connsiteY70" fmla="*/ 18669 h 37338"/>
              <a:gd name="connsiteX71" fmla="*/ 4826159 w 6219074"/>
              <a:gd name="connsiteY71" fmla="*/ 0 h 37338"/>
              <a:gd name="connsiteX72" fmla="*/ 4845777 w 6219074"/>
              <a:gd name="connsiteY72" fmla="*/ 18669 h 37338"/>
              <a:gd name="connsiteX73" fmla="*/ 4826159 w 6219074"/>
              <a:gd name="connsiteY73" fmla="*/ 37338 h 37338"/>
              <a:gd name="connsiteX74" fmla="*/ 4806542 w 6219074"/>
              <a:gd name="connsiteY74" fmla="*/ 18669 h 37338"/>
              <a:gd name="connsiteX75" fmla="*/ 4708447 w 6219074"/>
              <a:gd name="connsiteY75" fmla="*/ 18669 h 37338"/>
              <a:gd name="connsiteX76" fmla="*/ 4728066 w 6219074"/>
              <a:gd name="connsiteY76" fmla="*/ 0 h 37338"/>
              <a:gd name="connsiteX77" fmla="*/ 4747685 w 6219074"/>
              <a:gd name="connsiteY77" fmla="*/ 18669 h 37338"/>
              <a:gd name="connsiteX78" fmla="*/ 4728066 w 6219074"/>
              <a:gd name="connsiteY78" fmla="*/ 37338 h 37338"/>
              <a:gd name="connsiteX79" fmla="*/ 4708447 w 6219074"/>
              <a:gd name="connsiteY79" fmla="*/ 18669 h 37338"/>
              <a:gd name="connsiteX80" fmla="*/ 4610354 w 6219074"/>
              <a:gd name="connsiteY80" fmla="*/ 18669 h 37338"/>
              <a:gd name="connsiteX81" fmla="*/ 4629973 w 6219074"/>
              <a:gd name="connsiteY81" fmla="*/ 0 h 37338"/>
              <a:gd name="connsiteX82" fmla="*/ 4649592 w 6219074"/>
              <a:gd name="connsiteY82" fmla="*/ 18669 h 37338"/>
              <a:gd name="connsiteX83" fmla="*/ 4629973 w 6219074"/>
              <a:gd name="connsiteY83" fmla="*/ 37338 h 37338"/>
              <a:gd name="connsiteX84" fmla="*/ 4610354 w 6219074"/>
              <a:gd name="connsiteY84" fmla="*/ 18669 h 37338"/>
              <a:gd name="connsiteX85" fmla="*/ 4512262 w 6219074"/>
              <a:gd name="connsiteY85" fmla="*/ 18669 h 37338"/>
              <a:gd name="connsiteX86" fmla="*/ 4531881 w 6219074"/>
              <a:gd name="connsiteY86" fmla="*/ 0 h 37338"/>
              <a:gd name="connsiteX87" fmla="*/ 4551499 w 6219074"/>
              <a:gd name="connsiteY87" fmla="*/ 18669 h 37338"/>
              <a:gd name="connsiteX88" fmla="*/ 4531881 w 6219074"/>
              <a:gd name="connsiteY88" fmla="*/ 37338 h 37338"/>
              <a:gd name="connsiteX89" fmla="*/ 4512262 w 6219074"/>
              <a:gd name="connsiteY89" fmla="*/ 18669 h 37338"/>
              <a:gd name="connsiteX90" fmla="*/ 4414169 w 6219074"/>
              <a:gd name="connsiteY90" fmla="*/ 18669 h 37338"/>
              <a:gd name="connsiteX91" fmla="*/ 4433789 w 6219074"/>
              <a:gd name="connsiteY91" fmla="*/ 0 h 37338"/>
              <a:gd name="connsiteX92" fmla="*/ 4453407 w 6219074"/>
              <a:gd name="connsiteY92" fmla="*/ 18669 h 37338"/>
              <a:gd name="connsiteX93" fmla="*/ 4433789 w 6219074"/>
              <a:gd name="connsiteY93" fmla="*/ 37338 h 37338"/>
              <a:gd name="connsiteX94" fmla="*/ 4414169 w 6219074"/>
              <a:gd name="connsiteY94" fmla="*/ 18669 h 37338"/>
              <a:gd name="connsiteX95" fmla="*/ 4316077 w 6219074"/>
              <a:gd name="connsiteY95" fmla="*/ 18669 h 37338"/>
              <a:gd name="connsiteX96" fmla="*/ 4335695 w 6219074"/>
              <a:gd name="connsiteY96" fmla="*/ 0 h 37338"/>
              <a:gd name="connsiteX97" fmla="*/ 4355314 w 6219074"/>
              <a:gd name="connsiteY97" fmla="*/ 18669 h 37338"/>
              <a:gd name="connsiteX98" fmla="*/ 4335695 w 6219074"/>
              <a:gd name="connsiteY98" fmla="*/ 37338 h 37338"/>
              <a:gd name="connsiteX99" fmla="*/ 4316077 w 6219074"/>
              <a:gd name="connsiteY99" fmla="*/ 18669 h 37338"/>
              <a:gd name="connsiteX100" fmla="*/ 4217984 w 6219074"/>
              <a:gd name="connsiteY100" fmla="*/ 18669 h 37338"/>
              <a:gd name="connsiteX101" fmla="*/ 4237603 w 6219074"/>
              <a:gd name="connsiteY101" fmla="*/ 0 h 37338"/>
              <a:gd name="connsiteX102" fmla="*/ 4257221 w 6219074"/>
              <a:gd name="connsiteY102" fmla="*/ 18669 h 37338"/>
              <a:gd name="connsiteX103" fmla="*/ 4237603 w 6219074"/>
              <a:gd name="connsiteY103" fmla="*/ 37338 h 37338"/>
              <a:gd name="connsiteX104" fmla="*/ 4217984 w 6219074"/>
              <a:gd name="connsiteY104" fmla="*/ 18669 h 37338"/>
              <a:gd name="connsiteX105" fmla="*/ 4119891 w 6219074"/>
              <a:gd name="connsiteY105" fmla="*/ 18669 h 37338"/>
              <a:gd name="connsiteX106" fmla="*/ 4139510 w 6219074"/>
              <a:gd name="connsiteY106" fmla="*/ 0 h 37338"/>
              <a:gd name="connsiteX107" fmla="*/ 4159129 w 6219074"/>
              <a:gd name="connsiteY107" fmla="*/ 18669 h 37338"/>
              <a:gd name="connsiteX108" fmla="*/ 4139510 w 6219074"/>
              <a:gd name="connsiteY108" fmla="*/ 37338 h 37338"/>
              <a:gd name="connsiteX109" fmla="*/ 4119891 w 6219074"/>
              <a:gd name="connsiteY109" fmla="*/ 18669 h 37338"/>
              <a:gd name="connsiteX110" fmla="*/ 4021799 w 6219074"/>
              <a:gd name="connsiteY110" fmla="*/ 18669 h 37338"/>
              <a:gd name="connsiteX111" fmla="*/ 4041417 w 6219074"/>
              <a:gd name="connsiteY111" fmla="*/ 0 h 37338"/>
              <a:gd name="connsiteX112" fmla="*/ 4061037 w 6219074"/>
              <a:gd name="connsiteY112" fmla="*/ 18669 h 37338"/>
              <a:gd name="connsiteX113" fmla="*/ 4041417 w 6219074"/>
              <a:gd name="connsiteY113" fmla="*/ 37338 h 37338"/>
              <a:gd name="connsiteX114" fmla="*/ 4021799 w 6219074"/>
              <a:gd name="connsiteY114" fmla="*/ 18669 h 37338"/>
              <a:gd name="connsiteX115" fmla="*/ 3923707 w 6219074"/>
              <a:gd name="connsiteY115" fmla="*/ 18669 h 37338"/>
              <a:gd name="connsiteX116" fmla="*/ 3943325 w 6219074"/>
              <a:gd name="connsiteY116" fmla="*/ 0 h 37338"/>
              <a:gd name="connsiteX117" fmla="*/ 3962944 w 6219074"/>
              <a:gd name="connsiteY117" fmla="*/ 18669 h 37338"/>
              <a:gd name="connsiteX118" fmla="*/ 3943325 w 6219074"/>
              <a:gd name="connsiteY118" fmla="*/ 37338 h 37338"/>
              <a:gd name="connsiteX119" fmla="*/ 3923707 w 6219074"/>
              <a:gd name="connsiteY119" fmla="*/ 18669 h 37338"/>
              <a:gd name="connsiteX120" fmla="*/ 3825614 w 6219074"/>
              <a:gd name="connsiteY120" fmla="*/ 18669 h 37338"/>
              <a:gd name="connsiteX121" fmla="*/ 3845232 w 6219074"/>
              <a:gd name="connsiteY121" fmla="*/ 0 h 37338"/>
              <a:gd name="connsiteX122" fmla="*/ 3864851 w 6219074"/>
              <a:gd name="connsiteY122" fmla="*/ 18669 h 37338"/>
              <a:gd name="connsiteX123" fmla="*/ 3845232 w 6219074"/>
              <a:gd name="connsiteY123" fmla="*/ 37338 h 37338"/>
              <a:gd name="connsiteX124" fmla="*/ 3825614 w 6219074"/>
              <a:gd name="connsiteY124" fmla="*/ 18669 h 37338"/>
              <a:gd name="connsiteX125" fmla="*/ 3727521 w 6219074"/>
              <a:gd name="connsiteY125" fmla="*/ 18669 h 37338"/>
              <a:gd name="connsiteX126" fmla="*/ 3747140 w 6219074"/>
              <a:gd name="connsiteY126" fmla="*/ 0 h 37338"/>
              <a:gd name="connsiteX127" fmla="*/ 3766758 w 6219074"/>
              <a:gd name="connsiteY127" fmla="*/ 18669 h 37338"/>
              <a:gd name="connsiteX128" fmla="*/ 3747140 w 6219074"/>
              <a:gd name="connsiteY128" fmla="*/ 37338 h 37338"/>
              <a:gd name="connsiteX129" fmla="*/ 3727521 w 6219074"/>
              <a:gd name="connsiteY129" fmla="*/ 18669 h 37338"/>
              <a:gd name="connsiteX130" fmla="*/ 3629428 w 6219074"/>
              <a:gd name="connsiteY130" fmla="*/ 18669 h 37338"/>
              <a:gd name="connsiteX131" fmla="*/ 3649047 w 6219074"/>
              <a:gd name="connsiteY131" fmla="*/ 0 h 37338"/>
              <a:gd name="connsiteX132" fmla="*/ 3668667 w 6219074"/>
              <a:gd name="connsiteY132" fmla="*/ 18669 h 37338"/>
              <a:gd name="connsiteX133" fmla="*/ 3649047 w 6219074"/>
              <a:gd name="connsiteY133" fmla="*/ 37338 h 37338"/>
              <a:gd name="connsiteX134" fmla="*/ 3629428 w 6219074"/>
              <a:gd name="connsiteY134" fmla="*/ 18669 h 37338"/>
              <a:gd name="connsiteX135" fmla="*/ 3531337 w 6219074"/>
              <a:gd name="connsiteY135" fmla="*/ 18669 h 37338"/>
              <a:gd name="connsiteX136" fmla="*/ 3550955 w 6219074"/>
              <a:gd name="connsiteY136" fmla="*/ 0 h 37338"/>
              <a:gd name="connsiteX137" fmla="*/ 3570573 w 6219074"/>
              <a:gd name="connsiteY137" fmla="*/ 18669 h 37338"/>
              <a:gd name="connsiteX138" fmla="*/ 3550955 w 6219074"/>
              <a:gd name="connsiteY138" fmla="*/ 37338 h 37338"/>
              <a:gd name="connsiteX139" fmla="*/ 3531337 w 6219074"/>
              <a:gd name="connsiteY139" fmla="*/ 18669 h 37338"/>
              <a:gd name="connsiteX140" fmla="*/ 3433244 w 6219074"/>
              <a:gd name="connsiteY140" fmla="*/ 18669 h 37338"/>
              <a:gd name="connsiteX141" fmla="*/ 3452862 w 6219074"/>
              <a:gd name="connsiteY141" fmla="*/ 0 h 37338"/>
              <a:gd name="connsiteX142" fmla="*/ 3472480 w 6219074"/>
              <a:gd name="connsiteY142" fmla="*/ 18669 h 37338"/>
              <a:gd name="connsiteX143" fmla="*/ 3452862 w 6219074"/>
              <a:gd name="connsiteY143" fmla="*/ 37338 h 37338"/>
              <a:gd name="connsiteX144" fmla="*/ 3433244 w 6219074"/>
              <a:gd name="connsiteY144" fmla="*/ 18669 h 37338"/>
              <a:gd name="connsiteX145" fmla="*/ 3335150 w 6219074"/>
              <a:gd name="connsiteY145" fmla="*/ 18669 h 37338"/>
              <a:gd name="connsiteX146" fmla="*/ 3354769 w 6219074"/>
              <a:gd name="connsiteY146" fmla="*/ 0 h 37338"/>
              <a:gd name="connsiteX147" fmla="*/ 3374388 w 6219074"/>
              <a:gd name="connsiteY147" fmla="*/ 18669 h 37338"/>
              <a:gd name="connsiteX148" fmla="*/ 3354769 w 6219074"/>
              <a:gd name="connsiteY148" fmla="*/ 37338 h 37338"/>
              <a:gd name="connsiteX149" fmla="*/ 3335150 w 6219074"/>
              <a:gd name="connsiteY149" fmla="*/ 18669 h 37338"/>
              <a:gd name="connsiteX150" fmla="*/ 3237058 w 6219074"/>
              <a:gd name="connsiteY150" fmla="*/ 18669 h 37338"/>
              <a:gd name="connsiteX151" fmla="*/ 3256676 w 6219074"/>
              <a:gd name="connsiteY151" fmla="*/ 0 h 37338"/>
              <a:gd name="connsiteX152" fmla="*/ 3276295 w 6219074"/>
              <a:gd name="connsiteY152" fmla="*/ 18669 h 37338"/>
              <a:gd name="connsiteX153" fmla="*/ 3256676 w 6219074"/>
              <a:gd name="connsiteY153" fmla="*/ 37338 h 37338"/>
              <a:gd name="connsiteX154" fmla="*/ 3237058 w 6219074"/>
              <a:gd name="connsiteY154" fmla="*/ 18669 h 37338"/>
              <a:gd name="connsiteX155" fmla="*/ 3138965 w 6219074"/>
              <a:gd name="connsiteY155" fmla="*/ 18669 h 37338"/>
              <a:gd name="connsiteX156" fmla="*/ 3158585 w 6219074"/>
              <a:gd name="connsiteY156" fmla="*/ 0 h 37338"/>
              <a:gd name="connsiteX157" fmla="*/ 3178203 w 6219074"/>
              <a:gd name="connsiteY157" fmla="*/ 18669 h 37338"/>
              <a:gd name="connsiteX158" fmla="*/ 3158585 w 6219074"/>
              <a:gd name="connsiteY158" fmla="*/ 37338 h 37338"/>
              <a:gd name="connsiteX159" fmla="*/ 3138965 w 6219074"/>
              <a:gd name="connsiteY159" fmla="*/ 18669 h 37338"/>
              <a:gd name="connsiteX160" fmla="*/ 3040872 w 6219074"/>
              <a:gd name="connsiteY160" fmla="*/ 18669 h 37338"/>
              <a:gd name="connsiteX161" fmla="*/ 3060492 w 6219074"/>
              <a:gd name="connsiteY161" fmla="*/ 0 h 37338"/>
              <a:gd name="connsiteX162" fmla="*/ 3080110 w 6219074"/>
              <a:gd name="connsiteY162" fmla="*/ 18669 h 37338"/>
              <a:gd name="connsiteX163" fmla="*/ 3060492 w 6219074"/>
              <a:gd name="connsiteY163" fmla="*/ 37338 h 37338"/>
              <a:gd name="connsiteX164" fmla="*/ 3040872 w 6219074"/>
              <a:gd name="connsiteY164" fmla="*/ 18669 h 37338"/>
              <a:gd name="connsiteX165" fmla="*/ 2942780 w 6219074"/>
              <a:gd name="connsiteY165" fmla="*/ 18669 h 37338"/>
              <a:gd name="connsiteX166" fmla="*/ 2962398 w 6219074"/>
              <a:gd name="connsiteY166" fmla="*/ 0 h 37338"/>
              <a:gd name="connsiteX167" fmla="*/ 2982017 w 6219074"/>
              <a:gd name="connsiteY167" fmla="*/ 18669 h 37338"/>
              <a:gd name="connsiteX168" fmla="*/ 2962398 w 6219074"/>
              <a:gd name="connsiteY168" fmla="*/ 37338 h 37338"/>
              <a:gd name="connsiteX169" fmla="*/ 2942780 w 6219074"/>
              <a:gd name="connsiteY169" fmla="*/ 18669 h 37338"/>
              <a:gd name="connsiteX170" fmla="*/ 2844687 w 6219074"/>
              <a:gd name="connsiteY170" fmla="*/ 18669 h 37338"/>
              <a:gd name="connsiteX171" fmla="*/ 2864306 w 6219074"/>
              <a:gd name="connsiteY171" fmla="*/ 0 h 37338"/>
              <a:gd name="connsiteX172" fmla="*/ 2883925 w 6219074"/>
              <a:gd name="connsiteY172" fmla="*/ 18669 h 37338"/>
              <a:gd name="connsiteX173" fmla="*/ 2864306 w 6219074"/>
              <a:gd name="connsiteY173" fmla="*/ 37338 h 37338"/>
              <a:gd name="connsiteX174" fmla="*/ 2844687 w 6219074"/>
              <a:gd name="connsiteY174" fmla="*/ 18669 h 37338"/>
              <a:gd name="connsiteX175" fmla="*/ 2746595 w 6219074"/>
              <a:gd name="connsiteY175" fmla="*/ 18669 h 37338"/>
              <a:gd name="connsiteX176" fmla="*/ 2766213 w 6219074"/>
              <a:gd name="connsiteY176" fmla="*/ 0 h 37338"/>
              <a:gd name="connsiteX177" fmla="*/ 2785833 w 6219074"/>
              <a:gd name="connsiteY177" fmla="*/ 18669 h 37338"/>
              <a:gd name="connsiteX178" fmla="*/ 2766213 w 6219074"/>
              <a:gd name="connsiteY178" fmla="*/ 37338 h 37338"/>
              <a:gd name="connsiteX179" fmla="*/ 2746595 w 6219074"/>
              <a:gd name="connsiteY179" fmla="*/ 18669 h 37338"/>
              <a:gd name="connsiteX180" fmla="*/ 2648502 w 6219074"/>
              <a:gd name="connsiteY180" fmla="*/ 18669 h 37338"/>
              <a:gd name="connsiteX181" fmla="*/ 2668122 w 6219074"/>
              <a:gd name="connsiteY181" fmla="*/ 0 h 37338"/>
              <a:gd name="connsiteX182" fmla="*/ 2687740 w 6219074"/>
              <a:gd name="connsiteY182" fmla="*/ 18669 h 37338"/>
              <a:gd name="connsiteX183" fmla="*/ 2668122 w 6219074"/>
              <a:gd name="connsiteY183" fmla="*/ 37338 h 37338"/>
              <a:gd name="connsiteX184" fmla="*/ 2648502 w 6219074"/>
              <a:gd name="connsiteY184" fmla="*/ 18669 h 37338"/>
              <a:gd name="connsiteX185" fmla="*/ 2550410 w 6219074"/>
              <a:gd name="connsiteY185" fmla="*/ 18669 h 37338"/>
              <a:gd name="connsiteX186" fmla="*/ 2570028 w 6219074"/>
              <a:gd name="connsiteY186" fmla="*/ 0 h 37338"/>
              <a:gd name="connsiteX187" fmla="*/ 2589647 w 6219074"/>
              <a:gd name="connsiteY187" fmla="*/ 18669 h 37338"/>
              <a:gd name="connsiteX188" fmla="*/ 2570028 w 6219074"/>
              <a:gd name="connsiteY188" fmla="*/ 37338 h 37338"/>
              <a:gd name="connsiteX189" fmla="*/ 2550410 w 6219074"/>
              <a:gd name="connsiteY189" fmla="*/ 18669 h 37338"/>
              <a:gd name="connsiteX190" fmla="*/ 2452317 w 6219074"/>
              <a:gd name="connsiteY190" fmla="*/ 18669 h 37338"/>
              <a:gd name="connsiteX191" fmla="*/ 2471935 w 6219074"/>
              <a:gd name="connsiteY191" fmla="*/ 0 h 37338"/>
              <a:gd name="connsiteX192" fmla="*/ 2491554 w 6219074"/>
              <a:gd name="connsiteY192" fmla="*/ 18669 h 37338"/>
              <a:gd name="connsiteX193" fmla="*/ 2471935 w 6219074"/>
              <a:gd name="connsiteY193" fmla="*/ 37338 h 37338"/>
              <a:gd name="connsiteX194" fmla="*/ 2452317 w 6219074"/>
              <a:gd name="connsiteY194" fmla="*/ 18669 h 37338"/>
              <a:gd name="connsiteX195" fmla="*/ 2354224 w 6219074"/>
              <a:gd name="connsiteY195" fmla="*/ 18669 h 37338"/>
              <a:gd name="connsiteX196" fmla="*/ 2373843 w 6219074"/>
              <a:gd name="connsiteY196" fmla="*/ 0 h 37338"/>
              <a:gd name="connsiteX197" fmla="*/ 2393461 w 6219074"/>
              <a:gd name="connsiteY197" fmla="*/ 18669 h 37338"/>
              <a:gd name="connsiteX198" fmla="*/ 2373843 w 6219074"/>
              <a:gd name="connsiteY198" fmla="*/ 37338 h 37338"/>
              <a:gd name="connsiteX199" fmla="*/ 2354224 w 6219074"/>
              <a:gd name="connsiteY199" fmla="*/ 18669 h 37338"/>
              <a:gd name="connsiteX200" fmla="*/ 2256131 w 6219074"/>
              <a:gd name="connsiteY200" fmla="*/ 18669 h 37338"/>
              <a:gd name="connsiteX201" fmla="*/ 2275750 w 6219074"/>
              <a:gd name="connsiteY201" fmla="*/ 0 h 37338"/>
              <a:gd name="connsiteX202" fmla="*/ 2295370 w 6219074"/>
              <a:gd name="connsiteY202" fmla="*/ 18669 h 37338"/>
              <a:gd name="connsiteX203" fmla="*/ 2275750 w 6219074"/>
              <a:gd name="connsiteY203" fmla="*/ 37338 h 37338"/>
              <a:gd name="connsiteX204" fmla="*/ 2256131 w 6219074"/>
              <a:gd name="connsiteY204" fmla="*/ 18669 h 37338"/>
              <a:gd name="connsiteX205" fmla="*/ 2158040 w 6219074"/>
              <a:gd name="connsiteY205" fmla="*/ 18669 h 37338"/>
              <a:gd name="connsiteX206" fmla="*/ 2177658 w 6219074"/>
              <a:gd name="connsiteY206" fmla="*/ 0 h 37338"/>
              <a:gd name="connsiteX207" fmla="*/ 2197276 w 6219074"/>
              <a:gd name="connsiteY207" fmla="*/ 18669 h 37338"/>
              <a:gd name="connsiteX208" fmla="*/ 2177658 w 6219074"/>
              <a:gd name="connsiteY208" fmla="*/ 37338 h 37338"/>
              <a:gd name="connsiteX209" fmla="*/ 2158040 w 6219074"/>
              <a:gd name="connsiteY209" fmla="*/ 18669 h 37338"/>
              <a:gd name="connsiteX210" fmla="*/ 2059946 w 6219074"/>
              <a:gd name="connsiteY210" fmla="*/ 18669 h 37338"/>
              <a:gd name="connsiteX211" fmla="*/ 2079565 w 6219074"/>
              <a:gd name="connsiteY211" fmla="*/ 0 h 37338"/>
              <a:gd name="connsiteX212" fmla="*/ 2099184 w 6219074"/>
              <a:gd name="connsiteY212" fmla="*/ 18669 h 37338"/>
              <a:gd name="connsiteX213" fmla="*/ 2079565 w 6219074"/>
              <a:gd name="connsiteY213" fmla="*/ 37338 h 37338"/>
              <a:gd name="connsiteX214" fmla="*/ 2059946 w 6219074"/>
              <a:gd name="connsiteY214" fmla="*/ 18669 h 37338"/>
              <a:gd name="connsiteX215" fmla="*/ 1961854 w 6219074"/>
              <a:gd name="connsiteY215" fmla="*/ 18669 h 37338"/>
              <a:gd name="connsiteX216" fmla="*/ 1981472 w 6219074"/>
              <a:gd name="connsiteY216" fmla="*/ 0 h 37338"/>
              <a:gd name="connsiteX217" fmla="*/ 2001091 w 6219074"/>
              <a:gd name="connsiteY217" fmla="*/ 18669 h 37338"/>
              <a:gd name="connsiteX218" fmla="*/ 1981472 w 6219074"/>
              <a:gd name="connsiteY218" fmla="*/ 37338 h 37338"/>
              <a:gd name="connsiteX219" fmla="*/ 1961854 w 6219074"/>
              <a:gd name="connsiteY219" fmla="*/ 18669 h 37338"/>
              <a:gd name="connsiteX220" fmla="*/ 1863761 w 6219074"/>
              <a:gd name="connsiteY220" fmla="*/ 18669 h 37338"/>
              <a:gd name="connsiteX221" fmla="*/ 1883380 w 6219074"/>
              <a:gd name="connsiteY221" fmla="*/ 0 h 37338"/>
              <a:gd name="connsiteX222" fmla="*/ 1902997 w 6219074"/>
              <a:gd name="connsiteY222" fmla="*/ 18669 h 37338"/>
              <a:gd name="connsiteX223" fmla="*/ 1883380 w 6219074"/>
              <a:gd name="connsiteY223" fmla="*/ 37338 h 37338"/>
              <a:gd name="connsiteX224" fmla="*/ 1863761 w 6219074"/>
              <a:gd name="connsiteY224" fmla="*/ 18669 h 37338"/>
              <a:gd name="connsiteX225" fmla="*/ 1765668 w 6219074"/>
              <a:gd name="connsiteY225" fmla="*/ 18669 h 37338"/>
              <a:gd name="connsiteX226" fmla="*/ 1785288 w 6219074"/>
              <a:gd name="connsiteY226" fmla="*/ 0 h 37338"/>
              <a:gd name="connsiteX227" fmla="*/ 1804906 w 6219074"/>
              <a:gd name="connsiteY227" fmla="*/ 18669 h 37338"/>
              <a:gd name="connsiteX228" fmla="*/ 1785288 w 6219074"/>
              <a:gd name="connsiteY228" fmla="*/ 37338 h 37338"/>
              <a:gd name="connsiteX229" fmla="*/ 1765668 w 6219074"/>
              <a:gd name="connsiteY229" fmla="*/ 18669 h 37338"/>
              <a:gd name="connsiteX230" fmla="*/ 1667576 w 6219074"/>
              <a:gd name="connsiteY230" fmla="*/ 18669 h 37338"/>
              <a:gd name="connsiteX231" fmla="*/ 1687194 w 6219074"/>
              <a:gd name="connsiteY231" fmla="*/ 0 h 37338"/>
              <a:gd name="connsiteX232" fmla="*/ 1706812 w 6219074"/>
              <a:gd name="connsiteY232" fmla="*/ 18669 h 37338"/>
              <a:gd name="connsiteX233" fmla="*/ 1687194 w 6219074"/>
              <a:gd name="connsiteY233" fmla="*/ 37338 h 37338"/>
              <a:gd name="connsiteX234" fmla="*/ 1667576 w 6219074"/>
              <a:gd name="connsiteY234" fmla="*/ 18669 h 37338"/>
              <a:gd name="connsiteX235" fmla="*/ 1569483 w 6219074"/>
              <a:gd name="connsiteY235" fmla="*/ 18669 h 37338"/>
              <a:gd name="connsiteX236" fmla="*/ 1589102 w 6219074"/>
              <a:gd name="connsiteY236" fmla="*/ 0 h 37338"/>
              <a:gd name="connsiteX237" fmla="*/ 1608719 w 6219074"/>
              <a:gd name="connsiteY237" fmla="*/ 18669 h 37338"/>
              <a:gd name="connsiteX238" fmla="*/ 1589102 w 6219074"/>
              <a:gd name="connsiteY238" fmla="*/ 37338 h 37338"/>
              <a:gd name="connsiteX239" fmla="*/ 1569483 w 6219074"/>
              <a:gd name="connsiteY239" fmla="*/ 18669 h 37338"/>
              <a:gd name="connsiteX240" fmla="*/ 1471390 w 6219074"/>
              <a:gd name="connsiteY240" fmla="*/ 18669 h 37338"/>
              <a:gd name="connsiteX241" fmla="*/ 1491009 w 6219074"/>
              <a:gd name="connsiteY241" fmla="*/ 0 h 37338"/>
              <a:gd name="connsiteX242" fmla="*/ 1510627 w 6219074"/>
              <a:gd name="connsiteY242" fmla="*/ 18669 h 37338"/>
              <a:gd name="connsiteX243" fmla="*/ 1491009 w 6219074"/>
              <a:gd name="connsiteY243" fmla="*/ 37338 h 37338"/>
              <a:gd name="connsiteX244" fmla="*/ 1471390 w 6219074"/>
              <a:gd name="connsiteY244" fmla="*/ 18669 h 37338"/>
              <a:gd name="connsiteX245" fmla="*/ 1373298 w 6219074"/>
              <a:gd name="connsiteY245" fmla="*/ 18669 h 37338"/>
              <a:gd name="connsiteX246" fmla="*/ 1392918 w 6219074"/>
              <a:gd name="connsiteY246" fmla="*/ 0 h 37338"/>
              <a:gd name="connsiteX247" fmla="*/ 1412536 w 6219074"/>
              <a:gd name="connsiteY247" fmla="*/ 18669 h 37338"/>
              <a:gd name="connsiteX248" fmla="*/ 1392918 w 6219074"/>
              <a:gd name="connsiteY248" fmla="*/ 37338 h 37338"/>
              <a:gd name="connsiteX249" fmla="*/ 1373298 w 6219074"/>
              <a:gd name="connsiteY249" fmla="*/ 18669 h 37338"/>
              <a:gd name="connsiteX250" fmla="*/ 1275206 w 6219074"/>
              <a:gd name="connsiteY250" fmla="*/ 18669 h 37338"/>
              <a:gd name="connsiteX251" fmla="*/ 1294824 w 6219074"/>
              <a:gd name="connsiteY251" fmla="*/ 0 h 37338"/>
              <a:gd name="connsiteX252" fmla="*/ 1314442 w 6219074"/>
              <a:gd name="connsiteY252" fmla="*/ 18669 h 37338"/>
              <a:gd name="connsiteX253" fmla="*/ 1294824 w 6219074"/>
              <a:gd name="connsiteY253" fmla="*/ 37338 h 37338"/>
              <a:gd name="connsiteX254" fmla="*/ 1275206 w 6219074"/>
              <a:gd name="connsiteY254" fmla="*/ 18669 h 37338"/>
              <a:gd name="connsiteX255" fmla="*/ 1177113 w 6219074"/>
              <a:gd name="connsiteY255" fmla="*/ 18669 h 37338"/>
              <a:gd name="connsiteX256" fmla="*/ 1196731 w 6219074"/>
              <a:gd name="connsiteY256" fmla="*/ 0 h 37338"/>
              <a:gd name="connsiteX257" fmla="*/ 1216349 w 6219074"/>
              <a:gd name="connsiteY257" fmla="*/ 18669 h 37338"/>
              <a:gd name="connsiteX258" fmla="*/ 1196731 w 6219074"/>
              <a:gd name="connsiteY258" fmla="*/ 37338 h 37338"/>
              <a:gd name="connsiteX259" fmla="*/ 1177113 w 6219074"/>
              <a:gd name="connsiteY259" fmla="*/ 18669 h 37338"/>
              <a:gd name="connsiteX260" fmla="*/ 1079020 w 6219074"/>
              <a:gd name="connsiteY260" fmla="*/ 18669 h 37338"/>
              <a:gd name="connsiteX261" fmla="*/ 1098639 w 6219074"/>
              <a:gd name="connsiteY261" fmla="*/ 0 h 37338"/>
              <a:gd name="connsiteX262" fmla="*/ 1118256 w 6219074"/>
              <a:gd name="connsiteY262" fmla="*/ 18669 h 37338"/>
              <a:gd name="connsiteX263" fmla="*/ 1098639 w 6219074"/>
              <a:gd name="connsiteY263" fmla="*/ 37338 h 37338"/>
              <a:gd name="connsiteX264" fmla="*/ 1079020 w 6219074"/>
              <a:gd name="connsiteY264" fmla="*/ 18669 h 37338"/>
              <a:gd name="connsiteX265" fmla="*/ 980927 w 6219074"/>
              <a:gd name="connsiteY265" fmla="*/ 18669 h 37338"/>
              <a:gd name="connsiteX266" fmla="*/ 1000545 w 6219074"/>
              <a:gd name="connsiteY266" fmla="*/ 0 h 37338"/>
              <a:gd name="connsiteX267" fmla="*/ 1020165 w 6219074"/>
              <a:gd name="connsiteY267" fmla="*/ 18669 h 37338"/>
              <a:gd name="connsiteX268" fmla="*/ 1000545 w 6219074"/>
              <a:gd name="connsiteY268" fmla="*/ 37338 h 37338"/>
              <a:gd name="connsiteX269" fmla="*/ 980927 w 6219074"/>
              <a:gd name="connsiteY269" fmla="*/ 18669 h 37338"/>
              <a:gd name="connsiteX270" fmla="*/ 882835 w 6219074"/>
              <a:gd name="connsiteY270" fmla="*/ 18669 h 37338"/>
              <a:gd name="connsiteX271" fmla="*/ 902454 w 6219074"/>
              <a:gd name="connsiteY271" fmla="*/ 0 h 37338"/>
              <a:gd name="connsiteX272" fmla="*/ 922071 w 6219074"/>
              <a:gd name="connsiteY272" fmla="*/ 18669 h 37338"/>
              <a:gd name="connsiteX273" fmla="*/ 902454 w 6219074"/>
              <a:gd name="connsiteY273" fmla="*/ 37338 h 37338"/>
              <a:gd name="connsiteX274" fmla="*/ 882835 w 6219074"/>
              <a:gd name="connsiteY274" fmla="*/ 18669 h 37338"/>
              <a:gd name="connsiteX275" fmla="*/ 784743 w 6219074"/>
              <a:gd name="connsiteY275" fmla="*/ 18669 h 37338"/>
              <a:gd name="connsiteX276" fmla="*/ 804360 w 6219074"/>
              <a:gd name="connsiteY276" fmla="*/ 0 h 37338"/>
              <a:gd name="connsiteX277" fmla="*/ 823978 w 6219074"/>
              <a:gd name="connsiteY277" fmla="*/ 18669 h 37338"/>
              <a:gd name="connsiteX278" fmla="*/ 804360 w 6219074"/>
              <a:gd name="connsiteY278" fmla="*/ 37338 h 37338"/>
              <a:gd name="connsiteX279" fmla="*/ 784743 w 6219074"/>
              <a:gd name="connsiteY279" fmla="*/ 18669 h 37338"/>
              <a:gd name="connsiteX280" fmla="*/ 686649 w 6219074"/>
              <a:gd name="connsiteY280" fmla="*/ 18669 h 37338"/>
              <a:gd name="connsiteX281" fmla="*/ 706267 w 6219074"/>
              <a:gd name="connsiteY281" fmla="*/ 0 h 37338"/>
              <a:gd name="connsiteX282" fmla="*/ 725886 w 6219074"/>
              <a:gd name="connsiteY282" fmla="*/ 18669 h 37338"/>
              <a:gd name="connsiteX283" fmla="*/ 706267 w 6219074"/>
              <a:gd name="connsiteY283" fmla="*/ 37338 h 37338"/>
              <a:gd name="connsiteX284" fmla="*/ 686649 w 6219074"/>
              <a:gd name="connsiteY284" fmla="*/ 18669 h 37338"/>
              <a:gd name="connsiteX285" fmla="*/ 588556 w 6219074"/>
              <a:gd name="connsiteY285" fmla="*/ 18669 h 37338"/>
              <a:gd name="connsiteX286" fmla="*/ 608174 w 6219074"/>
              <a:gd name="connsiteY286" fmla="*/ 0 h 37338"/>
              <a:gd name="connsiteX287" fmla="*/ 627793 w 6219074"/>
              <a:gd name="connsiteY287" fmla="*/ 18669 h 37338"/>
              <a:gd name="connsiteX288" fmla="*/ 608174 w 6219074"/>
              <a:gd name="connsiteY288" fmla="*/ 37338 h 37338"/>
              <a:gd name="connsiteX289" fmla="*/ 588556 w 6219074"/>
              <a:gd name="connsiteY289" fmla="*/ 18669 h 37338"/>
              <a:gd name="connsiteX290" fmla="*/ 490464 w 6219074"/>
              <a:gd name="connsiteY290" fmla="*/ 18669 h 37338"/>
              <a:gd name="connsiteX291" fmla="*/ 510082 w 6219074"/>
              <a:gd name="connsiteY291" fmla="*/ 0 h 37338"/>
              <a:gd name="connsiteX292" fmla="*/ 529702 w 6219074"/>
              <a:gd name="connsiteY292" fmla="*/ 18669 h 37338"/>
              <a:gd name="connsiteX293" fmla="*/ 510082 w 6219074"/>
              <a:gd name="connsiteY293" fmla="*/ 37338 h 37338"/>
              <a:gd name="connsiteX294" fmla="*/ 490464 w 6219074"/>
              <a:gd name="connsiteY294" fmla="*/ 18669 h 37338"/>
              <a:gd name="connsiteX295" fmla="*/ 392370 w 6219074"/>
              <a:gd name="connsiteY295" fmla="*/ 18669 h 37338"/>
              <a:gd name="connsiteX296" fmla="*/ 411989 w 6219074"/>
              <a:gd name="connsiteY296" fmla="*/ 0 h 37338"/>
              <a:gd name="connsiteX297" fmla="*/ 431608 w 6219074"/>
              <a:gd name="connsiteY297" fmla="*/ 18669 h 37338"/>
              <a:gd name="connsiteX298" fmla="*/ 411989 w 6219074"/>
              <a:gd name="connsiteY298" fmla="*/ 37338 h 37338"/>
              <a:gd name="connsiteX299" fmla="*/ 392370 w 6219074"/>
              <a:gd name="connsiteY299" fmla="*/ 18669 h 37338"/>
              <a:gd name="connsiteX300" fmla="*/ 294279 w 6219074"/>
              <a:gd name="connsiteY300" fmla="*/ 18669 h 37338"/>
              <a:gd name="connsiteX301" fmla="*/ 313897 w 6219074"/>
              <a:gd name="connsiteY301" fmla="*/ 0 h 37338"/>
              <a:gd name="connsiteX302" fmla="*/ 333515 w 6219074"/>
              <a:gd name="connsiteY302" fmla="*/ 18669 h 37338"/>
              <a:gd name="connsiteX303" fmla="*/ 313897 w 6219074"/>
              <a:gd name="connsiteY303" fmla="*/ 37338 h 37338"/>
              <a:gd name="connsiteX304" fmla="*/ 294279 w 6219074"/>
              <a:gd name="connsiteY304" fmla="*/ 18669 h 37338"/>
              <a:gd name="connsiteX305" fmla="*/ 196185 w 6219074"/>
              <a:gd name="connsiteY305" fmla="*/ 18669 h 37338"/>
              <a:gd name="connsiteX306" fmla="*/ 215804 w 6219074"/>
              <a:gd name="connsiteY306" fmla="*/ 0 h 37338"/>
              <a:gd name="connsiteX307" fmla="*/ 235423 w 6219074"/>
              <a:gd name="connsiteY307" fmla="*/ 18669 h 37338"/>
              <a:gd name="connsiteX308" fmla="*/ 215804 w 6219074"/>
              <a:gd name="connsiteY308" fmla="*/ 37338 h 37338"/>
              <a:gd name="connsiteX309" fmla="*/ 196185 w 6219074"/>
              <a:gd name="connsiteY309" fmla="*/ 18669 h 37338"/>
              <a:gd name="connsiteX310" fmla="*/ 98094 w 6219074"/>
              <a:gd name="connsiteY310" fmla="*/ 18669 h 37338"/>
              <a:gd name="connsiteX311" fmla="*/ 117711 w 6219074"/>
              <a:gd name="connsiteY311" fmla="*/ 0 h 37338"/>
              <a:gd name="connsiteX312" fmla="*/ 137330 w 6219074"/>
              <a:gd name="connsiteY312" fmla="*/ 18669 h 37338"/>
              <a:gd name="connsiteX313" fmla="*/ 117711 w 6219074"/>
              <a:gd name="connsiteY313" fmla="*/ 37338 h 37338"/>
              <a:gd name="connsiteX314" fmla="*/ 98094 w 6219074"/>
              <a:gd name="connsiteY314" fmla="*/ 18669 h 37338"/>
              <a:gd name="connsiteX315" fmla="*/ 0 w 6219074"/>
              <a:gd name="connsiteY315" fmla="*/ 18669 h 37338"/>
              <a:gd name="connsiteX316" fmla="*/ 19619 w 6219074"/>
              <a:gd name="connsiteY316" fmla="*/ 0 h 37338"/>
              <a:gd name="connsiteX317" fmla="*/ 39237 w 6219074"/>
              <a:gd name="connsiteY317" fmla="*/ 18669 h 37338"/>
              <a:gd name="connsiteX318" fmla="*/ 19619 w 6219074"/>
              <a:gd name="connsiteY318" fmla="*/ 37338 h 37338"/>
              <a:gd name="connsiteX319" fmla="*/ 0 w 6219074"/>
              <a:gd name="connsiteY319" fmla="*/ 18669 h 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219074" h="37338">
                <a:moveTo>
                  <a:pt x="6179837" y="18669"/>
                </a:moveTo>
                <a:cubicBezTo>
                  <a:pt x="6179837" y="8364"/>
                  <a:pt x="6188665" y="0"/>
                  <a:pt x="6199456" y="0"/>
                </a:cubicBezTo>
                <a:cubicBezTo>
                  <a:pt x="6210245" y="0"/>
                  <a:pt x="6219074" y="8364"/>
                  <a:pt x="6219074" y="18669"/>
                </a:cubicBezTo>
                <a:cubicBezTo>
                  <a:pt x="6219074" y="28974"/>
                  <a:pt x="6210245" y="37338"/>
                  <a:pt x="6199456" y="37338"/>
                </a:cubicBezTo>
                <a:cubicBezTo>
                  <a:pt x="6188665" y="37338"/>
                  <a:pt x="6179837" y="28974"/>
                  <a:pt x="6179837" y="18669"/>
                </a:cubicBezTo>
                <a:close/>
                <a:moveTo>
                  <a:pt x="6081745" y="18669"/>
                </a:moveTo>
                <a:cubicBezTo>
                  <a:pt x="6081745" y="8364"/>
                  <a:pt x="6090572" y="0"/>
                  <a:pt x="6101364" y="0"/>
                </a:cubicBezTo>
                <a:cubicBezTo>
                  <a:pt x="6112152" y="0"/>
                  <a:pt x="6120982" y="8364"/>
                  <a:pt x="6120982" y="18669"/>
                </a:cubicBezTo>
                <a:cubicBezTo>
                  <a:pt x="6120982" y="28974"/>
                  <a:pt x="6112152" y="37338"/>
                  <a:pt x="6101364" y="37338"/>
                </a:cubicBezTo>
                <a:cubicBezTo>
                  <a:pt x="6090572" y="37338"/>
                  <a:pt x="6081745" y="28974"/>
                  <a:pt x="6081745" y="18669"/>
                </a:cubicBezTo>
                <a:close/>
                <a:moveTo>
                  <a:pt x="5983652" y="18669"/>
                </a:moveTo>
                <a:cubicBezTo>
                  <a:pt x="5983652" y="8364"/>
                  <a:pt x="5992479" y="0"/>
                  <a:pt x="6003270" y="0"/>
                </a:cubicBezTo>
                <a:cubicBezTo>
                  <a:pt x="6014059" y="0"/>
                  <a:pt x="6022890" y="8364"/>
                  <a:pt x="6022890" y="18669"/>
                </a:cubicBezTo>
                <a:cubicBezTo>
                  <a:pt x="6022890" y="28974"/>
                  <a:pt x="6014059" y="37338"/>
                  <a:pt x="6003270" y="37338"/>
                </a:cubicBezTo>
                <a:cubicBezTo>
                  <a:pt x="5992479" y="37338"/>
                  <a:pt x="5983652" y="28974"/>
                  <a:pt x="5983652" y="18669"/>
                </a:cubicBezTo>
                <a:close/>
                <a:moveTo>
                  <a:pt x="5885560" y="18669"/>
                </a:moveTo>
                <a:cubicBezTo>
                  <a:pt x="5885560" y="8364"/>
                  <a:pt x="5894387" y="0"/>
                  <a:pt x="5905178" y="0"/>
                </a:cubicBezTo>
                <a:cubicBezTo>
                  <a:pt x="5915967" y="0"/>
                  <a:pt x="5924796" y="8364"/>
                  <a:pt x="5924796" y="18669"/>
                </a:cubicBezTo>
                <a:cubicBezTo>
                  <a:pt x="5924796" y="28974"/>
                  <a:pt x="5915967" y="37338"/>
                  <a:pt x="5905178" y="37338"/>
                </a:cubicBezTo>
                <a:cubicBezTo>
                  <a:pt x="5894387" y="37338"/>
                  <a:pt x="5885560" y="28974"/>
                  <a:pt x="5885560" y="18669"/>
                </a:cubicBezTo>
                <a:close/>
                <a:moveTo>
                  <a:pt x="5787467" y="18669"/>
                </a:moveTo>
                <a:cubicBezTo>
                  <a:pt x="5787467" y="8364"/>
                  <a:pt x="5796294" y="0"/>
                  <a:pt x="5807086" y="0"/>
                </a:cubicBezTo>
                <a:cubicBezTo>
                  <a:pt x="5817874" y="0"/>
                  <a:pt x="5826704" y="8364"/>
                  <a:pt x="5826704" y="18669"/>
                </a:cubicBezTo>
                <a:cubicBezTo>
                  <a:pt x="5826704" y="28974"/>
                  <a:pt x="5817874" y="37338"/>
                  <a:pt x="5807086" y="37338"/>
                </a:cubicBezTo>
                <a:cubicBezTo>
                  <a:pt x="5796294" y="37338"/>
                  <a:pt x="5787467" y="28974"/>
                  <a:pt x="5787467" y="18669"/>
                </a:cubicBezTo>
                <a:close/>
                <a:moveTo>
                  <a:pt x="5689374" y="18669"/>
                </a:moveTo>
                <a:cubicBezTo>
                  <a:pt x="5689374" y="8364"/>
                  <a:pt x="5698202" y="0"/>
                  <a:pt x="5708992" y="0"/>
                </a:cubicBezTo>
                <a:cubicBezTo>
                  <a:pt x="5719781" y="0"/>
                  <a:pt x="5728612" y="8364"/>
                  <a:pt x="5728612" y="18669"/>
                </a:cubicBezTo>
                <a:cubicBezTo>
                  <a:pt x="5728612" y="28974"/>
                  <a:pt x="5719781" y="37338"/>
                  <a:pt x="5708992" y="37338"/>
                </a:cubicBezTo>
                <a:cubicBezTo>
                  <a:pt x="5698202" y="37338"/>
                  <a:pt x="5689374" y="28974"/>
                  <a:pt x="5689374" y="18669"/>
                </a:cubicBezTo>
                <a:close/>
                <a:moveTo>
                  <a:pt x="5591282" y="18669"/>
                </a:moveTo>
                <a:cubicBezTo>
                  <a:pt x="5591282" y="8364"/>
                  <a:pt x="5600109" y="0"/>
                  <a:pt x="5610900" y="0"/>
                </a:cubicBezTo>
                <a:cubicBezTo>
                  <a:pt x="5621689" y="0"/>
                  <a:pt x="5630518" y="8364"/>
                  <a:pt x="5630518" y="18669"/>
                </a:cubicBezTo>
                <a:cubicBezTo>
                  <a:pt x="5630518" y="28974"/>
                  <a:pt x="5621689" y="37338"/>
                  <a:pt x="5610900" y="37338"/>
                </a:cubicBezTo>
                <a:cubicBezTo>
                  <a:pt x="5600109" y="37338"/>
                  <a:pt x="5591282" y="28974"/>
                  <a:pt x="5591282" y="18669"/>
                </a:cubicBezTo>
                <a:close/>
                <a:moveTo>
                  <a:pt x="5493188" y="18669"/>
                </a:moveTo>
                <a:cubicBezTo>
                  <a:pt x="5493188" y="8364"/>
                  <a:pt x="5502016" y="0"/>
                  <a:pt x="5512808" y="0"/>
                </a:cubicBezTo>
                <a:cubicBezTo>
                  <a:pt x="5523596" y="0"/>
                  <a:pt x="5532426" y="8364"/>
                  <a:pt x="5532426" y="18669"/>
                </a:cubicBezTo>
                <a:cubicBezTo>
                  <a:pt x="5532426" y="28974"/>
                  <a:pt x="5523596" y="37338"/>
                  <a:pt x="5512808" y="37338"/>
                </a:cubicBezTo>
                <a:cubicBezTo>
                  <a:pt x="5502016" y="37338"/>
                  <a:pt x="5493188" y="28974"/>
                  <a:pt x="5493188" y="18669"/>
                </a:cubicBezTo>
                <a:close/>
                <a:moveTo>
                  <a:pt x="5395096" y="18669"/>
                </a:moveTo>
                <a:cubicBezTo>
                  <a:pt x="5395096" y="8364"/>
                  <a:pt x="5403924" y="0"/>
                  <a:pt x="5414714" y="0"/>
                </a:cubicBezTo>
                <a:cubicBezTo>
                  <a:pt x="5425504" y="0"/>
                  <a:pt x="5434334" y="8364"/>
                  <a:pt x="5434334" y="18669"/>
                </a:cubicBezTo>
                <a:cubicBezTo>
                  <a:pt x="5434334" y="28974"/>
                  <a:pt x="5425504" y="37338"/>
                  <a:pt x="5414714" y="37338"/>
                </a:cubicBezTo>
                <a:cubicBezTo>
                  <a:pt x="5403924" y="37338"/>
                  <a:pt x="5395096" y="28974"/>
                  <a:pt x="5395096" y="18669"/>
                </a:cubicBezTo>
                <a:close/>
                <a:moveTo>
                  <a:pt x="5297004" y="18669"/>
                </a:moveTo>
                <a:cubicBezTo>
                  <a:pt x="5297004" y="8364"/>
                  <a:pt x="5305831" y="0"/>
                  <a:pt x="5316622" y="0"/>
                </a:cubicBezTo>
                <a:cubicBezTo>
                  <a:pt x="5327411" y="0"/>
                  <a:pt x="5336240" y="8364"/>
                  <a:pt x="5336240" y="18669"/>
                </a:cubicBezTo>
                <a:cubicBezTo>
                  <a:pt x="5336240" y="28974"/>
                  <a:pt x="5327411" y="37338"/>
                  <a:pt x="5316622" y="37338"/>
                </a:cubicBezTo>
                <a:cubicBezTo>
                  <a:pt x="5305831" y="37338"/>
                  <a:pt x="5297004" y="28974"/>
                  <a:pt x="5297004" y="18669"/>
                </a:cubicBezTo>
                <a:close/>
                <a:moveTo>
                  <a:pt x="5198910" y="18669"/>
                </a:moveTo>
                <a:cubicBezTo>
                  <a:pt x="5198910" y="8364"/>
                  <a:pt x="5207738" y="0"/>
                  <a:pt x="5218530" y="0"/>
                </a:cubicBezTo>
                <a:cubicBezTo>
                  <a:pt x="5229318" y="0"/>
                  <a:pt x="5238148" y="8364"/>
                  <a:pt x="5238148" y="18669"/>
                </a:cubicBezTo>
                <a:cubicBezTo>
                  <a:pt x="5238148" y="28974"/>
                  <a:pt x="5229318" y="37338"/>
                  <a:pt x="5218530" y="37338"/>
                </a:cubicBezTo>
                <a:cubicBezTo>
                  <a:pt x="5207738" y="37338"/>
                  <a:pt x="5198910" y="28974"/>
                  <a:pt x="5198910" y="18669"/>
                </a:cubicBezTo>
                <a:close/>
                <a:moveTo>
                  <a:pt x="5100818" y="18669"/>
                </a:moveTo>
                <a:cubicBezTo>
                  <a:pt x="5100818" y="8364"/>
                  <a:pt x="5109646" y="0"/>
                  <a:pt x="5120436" y="0"/>
                </a:cubicBezTo>
                <a:cubicBezTo>
                  <a:pt x="5131226" y="0"/>
                  <a:pt x="5140056" y="8364"/>
                  <a:pt x="5140056" y="18669"/>
                </a:cubicBezTo>
                <a:cubicBezTo>
                  <a:pt x="5140056" y="28974"/>
                  <a:pt x="5131226" y="37338"/>
                  <a:pt x="5120436" y="37338"/>
                </a:cubicBezTo>
                <a:cubicBezTo>
                  <a:pt x="5109646" y="37338"/>
                  <a:pt x="5100818" y="28974"/>
                  <a:pt x="5100818" y="18669"/>
                </a:cubicBezTo>
                <a:close/>
                <a:moveTo>
                  <a:pt x="5002726" y="18669"/>
                </a:moveTo>
                <a:cubicBezTo>
                  <a:pt x="5002726" y="8364"/>
                  <a:pt x="5011552" y="0"/>
                  <a:pt x="5022344" y="0"/>
                </a:cubicBezTo>
                <a:cubicBezTo>
                  <a:pt x="5033133" y="0"/>
                  <a:pt x="5041962" y="8364"/>
                  <a:pt x="5041962" y="18669"/>
                </a:cubicBezTo>
                <a:cubicBezTo>
                  <a:pt x="5041962" y="28974"/>
                  <a:pt x="5033133" y="37338"/>
                  <a:pt x="5022344" y="37338"/>
                </a:cubicBezTo>
                <a:cubicBezTo>
                  <a:pt x="5011552" y="37338"/>
                  <a:pt x="5002726" y="28974"/>
                  <a:pt x="5002726" y="18669"/>
                </a:cubicBezTo>
                <a:close/>
                <a:moveTo>
                  <a:pt x="4904632" y="18669"/>
                </a:moveTo>
                <a:cubicBezTo>
                  <a:pt x="4904632" y="8364"/>
                  <a:pt x="4913461" y="0"/>
                  <a:pt x="4924252" y="0"/>
                </a:cubicBezTo>
                <a:cubicBezTo>
                  <a:pt x="4935040" y="0"/>
                  <a:pt x="4943872" y="8364"/>
                  <a:pt x="4943872" y="18669"/>
                </a:cubicBezTo>
                <a:cubicBezTo>
                  <a:pt x="4943872" y="28974"/>
                  <a:pt x="4935040" y="37338"/>
                  <a:pt x="4924252" y="37338"/>
                </a:cubicBezTo>
                <a:cubicBezTo>
                  <a:pt x="4913461" y="37338"/>
                  <a:pt x="4904632" y="28974"/>
                  <a:pt x="4904632" y="18669"/>
                </a:cubicBezTo>
                <a:close/>
                <a:moveTo>
                  <a:pt x="4806542" y="18669"/>
                </a:moveTo>
                <a:cubicBezTo>
                  <a:pt x="4806542" y="8364"/>
                  <a:pt x="4815369" y="0"/>
                  <a:pt x="4826159" y="0"/>
                </a:cubicBezTo>
                <a:cubicBezTo>
                  <a:pt x="4836949" y="0"/>
                  <a:pt x="4845777" y="8364"/>
                  <a:pt x="4845777" y="18669"/>
                </a:cubicBezTo>
                <a:cubicBezTo>
                  <a:pt x="4845777" y="28974"/>
                  <a:pt x="4836949" y="37338"/>
                  <a:pt x="4826159" y="37338"/>
                </a:cubicBezTo>
                <a:cubicBezTo>
                  <a:pt x="4815369" y="37338"/>
                  <a:pt x="4806542" y="28974"/>
                  <a:pt x="4806542" y="18669"/>
                </a:cubicBezTo>
                <a:close/>
                <a:moveTo>
                  <a:pt x="4708447" y="18669"/>
                </a:moveTo>
                <a:cubicBezTo>
                  <a:pt x="4708447" y="8364"/>
                  <a:pt x="4717276" y="0"/>
                  <a:pt x="4728066" y="0"/>
                </a:cubicBezTo>
                <a:cubicBezTo>
                  <a:pt x="4738855" y="0"/>
                  <a:pt x="4747685" y="8364"/>
                  <a:pt x="4747685" y="18669"/>
                </a:cubicBezTo>
                <a:cubicBezTo>
                  <a:pt x="4747685" y="28974"/>
                  <a:pt x="4738855" y="37338"/>
                  <a:pt x="4728066" y="37338"/>
                </a:cubicBezTo>
                <a:cubicBezTo>
                  <a:pt x="4717276" y="37338"/>
                  <a:pt x="4708447" y="28974"/>
                  <a:pt x="4708447" y="18669"/>
                </a:cubicBezTo>
                <a:close/>
                <a:moveTo>
                  <a:pt x="4610354" y="18669"/>
                </a:moveTo>
                <a:cubicBezTo>
                  <a:pt x="4610354" y="8364"/>
                  <a:pt x="4619182" y="0"/>
                  <a:pt x="4629973" y="0"/>
                </a:cubicBezTo>
                <a:cubicBezTo>
                  <a:pt x="4640763" y="0"/>
                  <a:pt x="4649592" y="8364"/>
                  <a:pt x="4649592" y="18669"/>
                </a:cubicBezTo>
                <a:cubicBezTo>
                  <a:pt x="4649592" y="28974"/>
                  <a:pt x="4640763" y="37338"/>
                  <a:pt x="4629973" y="37338"/>
                </a:cubicBezTo>
                <a:cubicBezTo>
                  <a:pt x="4619182" y="37338"/>
                  <a:pt x="4610354" y="28974"/>
                  <a:pt x="4610354" y="18669"/>
                </a:cubicBezTo>
                <a:close/>
                <a:moveTo>
                  <a:pt x="4512262" y="18669"/>
                </a:moveTo>
                <a:cubicBezTo>
                  <a:pt x="4512262" y="8364"/>
                  <a:pt x="4521089" y="0"/>
                  <a:pt x="4531881" y="0"/>
                </a:cubicBezTo>
                <a:cubicBezTo>
                  <a:pt x="4542670" y="0"/>
                  <a:pt x="4551499" y="8364"/>
                  <a:pt x="4551499" y="18669"/>
                </a:cubicBezTo>
                <a:cubicBezTo>
                  <a:pt x="4551499" y="28974"/>
                  <a:pt x="4542670" y="37338"/>
                  <a:pt x="4531881" y="37338"/>
                </a:cubicBezTo>
                <a:cubicBezTo>
                  <a:pt x="4521089" y="37338"/>
                  <a:pt x="4512262" y="28974"/>
                  <a:pt x="4512262" y="18669"/>
                </a:cubicBezTo>
                <a:close/>
                <a:moveTo>
                  <a:pt x="4414169" y="18669"/>
                </a:moveTo>
                <a:cubicBezTo>
                  <a:pt x="4414169" y="8364"/>
                  <a:pt x="4422997" y="0"/>
                  <a:pt x="4433789" y="0"/>
                </a:cubicBezTo>
                <a:cubicBezTo>
                  <a:pt x="4444576" y="0"/>
                  <a:pt x="4453407" y="8364"/>
                  <a:pt x="4453407" y="18669"/>
                </a:cubicBezTo>
                <a:cubicBezTo>
                  <a:pt x="4453407" y="28974"/>
                  <a:pt x="4444576" y="37338"/>
                  <a:pt x="4433789" y="37338"/>
                </a:cubicBezTo>
                <a:cubicBezTo>
                  <a:pt x="4422997" y="37338"/>
                  <a:pt x="4414169" y="28974"/>
                  <a:pt x="4414169" y="18669"/>
                </a:cubicBezTo>
                <a:close/>
                <a:moveTo>
                  <a:pt x="4316077" y="18669"/>
                </a:moveTo>
                <a:cubicBezTo>
                  <a:pt x="4316077" y="8364"/>
                  <a:pt x="4324906" y="0"/>
                  <a:pt x="4335695" y="0"/>
                </a:cubicBezTo>
                <a:cubicBezTo>
                  <a:pt x="4346486" y="0"/>
                  <a:pt x="4355314" y="8364"/>
                  <a:pt x="4355314" y="18669"/>
                </a:cubicBezTo>
                <a:cubicBezTo>
                  <a:pt x="4355314" y="28974"/>
                  <a:pt x="4346486" y="37338"/>
                  <a:pt x="4335695" y="37338"/>
                </a:cubicBezTo>
                <a:cubicBezTo>
                  <a:pt x="4324906" y="37338"/>
                  <a:pt x="4316077" y="28974"/>
                  <a:pt x="4316077" y="18669"/>
                </a:cubicBezTo>
                <a:close/>
                <a:moveTo>
                  <a:pt x="4217984" y="18669"/>
                </a:moveTo>
                <a:cubicBezTo>
                  <a:pt x="4217984" y="8364"/>
                  <a:pt x="4226811" y="0"/>
                  <a:pt x="4237603" y="0"/>
                </a:cubicBezTo>
                <a:cubicBezTo>
                  <a:pt x="4248391" y="0"/>
                  <a:pt x="4257221" y="8364"/>
                  <a:pt x="4257221" y="18669"/>
                </a:cubicBezTo>
                <a:cubicBezTo>
                  <a:pt x="4257221" y="28974"/>
                  <a:pt x="4248391" y="37338"/>
                  <a:pt x="4237603" y="37338"/>
                </a:cubicBezTo>
                <a:cubicBezTo>
                  <a:pt x="4226811" y="37338"/>
                  <a:pt x="4217984" y="28974"/>
                  <a:pt x="4217984" y="18669"/>
                </a:cubicBezTo>
                <a:close/>
                <a:moveTo>
                  <a:pt x="4119891" y="18669"/>
                </a:moveTo>
                <a:cubicBezTo>
                  <a:pt x="4119891" y="8364"/>
                  <a:pt x="4128719" y="0"/>
                  <a:pt x="4139510" y="0"/>
                </a:cubicBezTo>
                <a:cubicBezTo>
                  <a:pt x="4150298" y="0"/>
                  <a:pt x="4159129" y="8364"/>
                  <a:pt x="4159129" y="18669"/>
                </a:cubicBezTo>
                <a:cubicBezTo>
                  <a:pt x="4159129" y="28974"/>
                  <a:pt x="4150298" y="37338"/>
                  <a:pt x="4139510" y="37338"/>
                </a:cubicBezTo>
                <a:cubicBezTo>
                  <a:pt x="4128719" y="37338"/>
                  <a:pt x="4119891" y="28974"/>
                  <a:pt x="4119891" y="18669"/>
                </a:cubicBezTo>
                <a:close/>
                <a:moveTo>
                  <a:pt x="4021799" y="18669"/>
                </a:moveTo>
                <a:cubicBezTo>
                  <a:pt x="4021799" y="8364"/>
                  <a:pt x="4030626" y="0"/>
                  <a:pt x="4041417" y="0"/>
                </a:cubicBezTo>
                <a:cubicBezTo>
                  <a:pt x="4052206" y="0"/>
                  <a:pt x="4061037" y="8364"/>
                  <a:pt x="4061037" y="18669"/>
                </a:cubicBezTo>
                <a:cubicBezTo>
                  <a:pt x="4061037" y="28974"/>
                  <a:pt x="4052206" y="37338"/>
                  <a:pt x="4041417" y="37338"/>
                </a:cubicBezTo>
                <a:cubicBezTo>
                  <a:pt x="4030626" y="37338"/>
                  <a:pt x="4021799" y="28974"/>
                  <a:pt x="4021799" y="18669"/>
                </a:cubicBezTo>
                <a:close/>
                <a:moveTo>
                  <a:pt x="3923707" y="18669"/>
                </a:moveTo>
                <a:cubicBezTo>
                  <a:pt x="3923707" y="8364"/>
                  <a:pt x="3932533" y="0"/>
                  <a:pt x="3943325" y="0"/>
                </a:cubicBezTo>
                <a:cubicBezTo>
                  <a:pt x="3954113" y="0"/>
                  <a:pt x="3962944" y="8364"/>
                  <a:pt x="3962944" y="18669"/>
                </a:cubicBezTo>
                <a:cubicBezTo>
                  <a:pt x="3962944" y="28974"/>
                  <a:pt x="3954113" y="37338"/>
                  <a:pt x="3943325" y="37338"/>
                </a:cubicBezTo>
                <a:cubicBezTo>
                  <a:pt x="3932533" y="37338"/>
                  <a:pt x="3923707" y="28974"/>
                  <a:pt x="3923707" y="18669"/>
                </a:cubicBezTo>
                <a:close/>
                <a:moveTo>
                  <a:pt x="3825614" y="18669"/>
                </a:moveTo>
                <a:cubicBezTo>
                  <a:pt x="3825614" y="8364"/>
                  <a:pt x="3834441" y="0"/>
                  <a:pt x="3845232" y="0"/>
                </a:cubicBezTo>
                <a:cubicBezTo>
                  <a:pt x="3856021" y="0"/>
                  <a:pt x="3864851" y="8364"/>
                  <a:pt x="3864851" y="18669"/>
                </a:cubicBezTo>
                <a:cubicBezTo>
                  <a:pt x="3864851" y="28974"/>
                  <a:pt x="3856021" y="37338"/>
                  <a:pt x="3845232" y="37338"/>
                </a:cubicBezTo>
                <a:cubicBezTo>
                  <a:pt x="3834441" y="37338"/>
                  <a:pt x="3825614" y="28974"/>
                  <a:pt x="3825614" y="18669"/>
                </a:cubicBezTo>
                <a:close/>
                <a:moveTo>
                  <a:pt x="3727521" y="18669"/>
                </a:moveTo>
                <a:cubicBezTo>
                  <a:pt x="3727521" y="8364"/>
                  <a:pt x="3736348" y="0"/>
                  <a:pt x="3747140" y="0"/>
                </a:cubicBezTo>
                <a:cubicBezTo>
                  <a:pt x="3757928" y="0"/>
                  <a:pt x="3766758" y="8364"/>
                  <a:pt x="3766758" y="18669"/>
                </a:cubicBezTo>
                <a:cubicBezTo>
                  <a:pt x="3766758" y="28974"/>
                  <a:pt x="3757928" y="37338"/>
                  <a:pt x="3747140" y="37338"/>
                </a:cubicBezTo>
                <a:cubicBezTo>
                  <a:pt x="3736348" y="37338"/>
                  <a:pt x="3727521" y="28974"/>
                  <a:pt x="3727521" y="18669"/>
                </a:cubicBezTo>
                <a:close/>
                <a:moveTo>
                  <a:pt x="3629428" y="18669"/>
                </a:moveTo>
                <a:cubicBezTo>
                  <a:pt x="3629428" y="8364"/>
                  <a:pt x="3638255" y="0"/>
                  <a:pt x="3649047" y="0"/>
                </a:cubicBezTo>
                <a:cubicBezTo>
                  <a:pt x="3659835" y="0"/>
                  <a:pt x="3668667" y="8364"/>
                  <a:pt x="3668667" y="18669"/>
                </a:cubicBezTo>
                <a:cubicBezTo>
                  <a:pt x="3668667" y="28974"/>
                  <a:pt x="3659835" y="37338"/>
                  <a:pt x="3649047" y="37338"/>
                </a:cubicBezTo>
                <a:cubicBezTo>
                  <a:pt x="3638255" y="37338"/>
                  <a:pt x="3629428" y="28974"/>
                  <a:pt x="3629428" y="18669"/>
                </a:cubicBezTo>
                <a:close/>
                <a:moveTo>
                  <a:pt x="3531337" y="18669"/>
                </a:moveTo>
                <a:cubicBezTo>
                  <a:pt x="3531337" y="8364"/>
                  <a:pt x="3540163" y="0"/>
                  <a:pt x="3550955" y="0"/>
                </a:cubicBezTo>
                <a:cubicBezTo>
                  <a:pt x="3561743" y="0"/>
                  <a:pt x="3570573" y="8364"/>
                  <a:pt x="3570573" y="18669"/>
                </a:cubicBezTo>
                <a:cubicBezTo>
                  <a:pt x="3570573" y="28974"/>
                  <a:pt x="3561743" y="37338"/>
                  <a:pt x="3550955" y="37338"/>
                </a:cubicBezTo>
                <a:cubicBezTo>
                  <a:pt x="3540163" y="37338"/>
                  <a:pt x="3531337" y="28974"/>
                  <a:pt x="3531337" y="18669"/>
                </a:cubicBezTo>
                <a:close/>
                <a:moveTo>
                  <a:pt x="3433244" y="18669"/>
                </a:moveTo>
                <a:cubicBezTo>
                  <a:pt x="3433244" y="8364"/>
                  <a:pt x="3442071" y="0"/>
                  <a:pt x="3452862" y="0"/>
                </a:cubicBezTo>
                <a:cubicBezTo>
                  <a:pt x="3463651" y="0"/>
                  <a:pt x="3472480" y="8364"/>
                  <a:pt x="3472480" y="18669"/>
                </a:cubicBezTo>
                <a:cubicBezTo>
                  <a:pt x="3472480" y="28974"/>
                  <a:pt x="3463651" y="37338"/>
                  <a:pt x="3452862" y="37338"/>
                </a:cubicBezTo>
                <a:cubicBezTo>
                  <a:pt x="3442071" y="37338"/>
                  <a:pt x="3433244" y="28974"/>
                  <a:pt x="3433244" y="18669"/>
                </a:cubicBezTo>
                <a:close/>
                <a:moveTo>
                  <a:pt x="3335150" y="18669"/>
                </a:moveTo>
                <a:cubicBezTo>
                  <a:pt x="3335150" y="8364"/>
                  <a:pt x="3343978" y="0"/>
                  <a:pt x="3354769" y="0"/>
                </a:cubicBezTo>
                <a:cubicBezTo>
                  <a:pt x="3365557" y="0"/>
                  <a:pt x="3374388" y="8364"/>
                  <a:pt x="3374388" y="18669"/>
                </a:cubicBezTo>
                <a:cubicBezTo>
                  <a:pt x="3374388" y="28974"/>
                  <a:pt x="3365557" y="37338"/>
                  <a:pt x="3354769" y="37338"/>
                </a:cubicBezTo>
                <a:cubicBezTo>
                  <a:pt x="3343978" y="37338"/>
                  <a:pt x="3335150" y="28974"/>
                  <a:pt x="3335150" y="18669"/>
                </a:cubicBezTo>
                <a:close/>
                <a:moveTo>
                  <a:pt x="3237058" y="18669"/>
                </a:moveTo>
                <a:cubicBezTo>
                  <a:pt x="3237058" y="8364"/>
                  <a:pt x="3245885" y="0"/>
                  <a:pt x="3256676" y="0"/>
                </a:cubicBezTo>
                <a:cubicBezTo>
                  <a:pt x="3267465" y="0"/>
                  <a:pt x="3276295" y="8364"/>
                  <a:pt x="3276295" y="18669"/>
                </a:cubicBezTo>
                <a:cubicBezTo>
                  <a:pt x="3276295" y="28974"/>
                  <a:pt x="3267465" y="37338"/>
                  <a:pt x="3256676" y="37338"/>
                </a:cubicBezTo>
                <a:cubicBezTo>
                  <a:pt x="3245885" y="37338"/>
                  <a:pt x="3237058" y="28974"/>
                  <a:pt x="3237058" y="18669"/>
                </a:cubicBezTo>
                <a:close/>
                <a:moveTo>
                  <a:pt x="3138965" y="18669"/>
                </a:moveTo>
                <a:cubicBezTo>
                  <a:pt x="3138965" y="8364"/>
                  <a:pt x="3147792" y="0"/>
                  <a:pt x="3158585" y="0"/>
                </a:cubicBezTo>
                <a:cubicBezTo>
                  <a:pt x="3169372" y="0"/>
                  <a:pt x="3178203" y="8364"/>
                  <a:pt x="3178203" y="18669"/>
                </a:cubicBezTo>
                <a:cubicBezTo>
                  <a:pt x="3178203" y="28974"/>
                  <a:pt x="3169372" y="37338"/>
                  <a:pt x="3158585" y="37338"/>
                </a:cubicBezTo>
                <a:cubicBezTo>
                  <a:pt x="3147792" y="37338"/>
                  <a:pt x="3138965" y="28974"/>
                  <a:pt x="3138965" y="18669"/>
                </a:cubicBezTo>
                <a:close/>
                <a:moveTo>
                  <a:pt x="3040872" y="18669"/>
                </a:moveTo>
                <a:cubicBezTo>
                  <a:pt x="3040872" y="8364"/>
                  <a:pt x="3049701" y="0"/>
                  <a:pt x="3060492" y="0"/>
                </a:cubicBezTo>
                <a:cubicBezTo>
                  <a:pt x="3071279" y="0"/>
                  <a:pt x="3080110" y="8364"/>
                  <a:pt x="3080110" y="18669"/>
                </a:cubicBezTo>
                <a:cubicBezTo>
                  <a:pt x="3080110" y="28974"/>
                  <a:pt x="3071279" y="37338"/>
                  <a:pt x="3060492" y="37338"/>
                </a:cubicBezTo>
                <a:cubicBezTo>
                  <a:pt x="3049701" y="37338"/>
                  <a:pt x="3040872" y="28974"/>
                  <a:pt x="3040872" y="18669"/>
                </a:cubicBezTo>
                <a:close/>
                <a:moveTo>
                  <a:pt x="2942780" y="18669"/>
                </a:moveTo>
                <a:cubicBezTo>
                  <a:pt x="2942780" y="8364"/>
                  <a:pt x="2951607" y="0"/>
                  <a:pt x="2962398" y="0"/>
                </a:cubicBezTo>
                <a:cubicBezTo>
                  <a:pt x="2973187" y="0"/>
                  <a:pt x="2982017" y="8364"/>
                  <a:pt x="2982017" y="18669"/>
                </a:cubicBezTo>
                <a:cubicBezTo>
                  <a:pt x="2982017" y="28974"/>
                  <a:pt x="2973187" y="37338"/>
                  <a:pt x="2962398" y="37338"/>
                </a:cubicBezTo>
                <a:cubicBezTo>
                  <a:pt x="2951607" y="37338"/>
                  <a:pt x="2942780" y="28974"/>
                  <a:pt x="2942780" y="18669"/>
                </a:cubicBezTo>
                <a:close/>
                <a:moveTo>
                  <a:pt x="2844687" y="18669"/>
                </a:moveTo>
                <a:cubicBezTo>
                  <a:pt x="2844687" y="8364"/>
                  <a:pt x="2853514" y="0"/>
                  <a:pt x="2864306" y="0"/>
                </a:cubicBezTo>
                <a:cubicBezTo>
                  <a:pt x="2875094" y="0"/>
                  <a:pt x="2883925" y="8364"/>
                  <a:pt x="2883925" y="18669"/>
                </a:cubicBezTo>
                <a:cubicBezTo>
                  <a:pt x="2883925" y="28974"/>
                  <a:pt x="2875094" y="37338"/>
                  <a:pt x="2864306" y="37338"/>
                </a:cubicBezTo>
                <a:cubicBezTo>
                  <a:pt x="2853514" y="37338"/>
                  <a:pt x="2844687" y="28974"/>
                  <a:pt x="2844687" y="18669"/>
                </a:cubicBezTo>
                <a:close/>
                <a:moveTo>
                  <a:pt x="2746595" y="18669"/>
                </a:moveTo>
                <a:cubicBezTo>
                  <a:pt x="2746595" y="8364"/>
                  <a:pt x="2755422" y="0"/>
                  <a:pt x="2766213" y="0"/>
                </a:cubicBezTo>
                <a:cubicBezTo>
                  <a:pt x="2777002" y="0"/>
                  <a:pt x="2785833" y="8364"/>
                  <a:pt x="2785833" y="18669"/>
                </a:cubicBezTo>
                <a:cubicBezTo>
                  <a:pt x="2785833" y="28974"/>
                  <a:pt x="2777002" y="37338"/>
                  <a:pt x="2766213" y="37338"/>
                </a:cubicBezTo>
                <a:cubicBezTo>
                  <a:pt x="2755422" y="37338"/>
                  <a:pt x="2746595" y="28974"/>
                  <a:pt x="2746595" y="18669"/>
                </a:cubicBezTo>
                <a:close/>
                <a:moveTo>
                  <a:pt x="2648502" y="18669"/>
                </a:moveTo>
                <a:cubicBezTo>
                  <a:pt x="2648502" y="8364"/>
                  <a:pt x="2657329" y="0"/>
                  <a:pt x="2668122" y="0"/>
                </a:cubicBezTo>
                <a:cubicBezTo>
                  <a:pt x="2678909" y="0"/>
                  <a:pt x="2687740" y="8364"/>
                  <a:pt x="2687740" y="18669"/>
                </a:cubicBezTo>
                <a:cubicBezTo>
                  <a:pt x="2687740" y="28974"/>
                  <a:pt x="2678909" y="37338"/>
                  <a:pt x="2668122" y="37338"/>
                </a:cubicBezTo>
                <a:cubicBezTo>
                  <a:pt x="2657329" y="37338"/>
                  <a:pt x="2648502" y="28974"/>
                  <a:pt x="2648502" y="18669"/>
                </a:cubicBezTo>
                <a:close/>
                <a:moveTo>
                  <a:pt x="2550410" y="18669"/>
                </a:moveTo>
                <a:cubicBezTo>
                  <a:pt x="2550410" y="8364"/>
                  <a:pt x="2559238" y="0"/>
                  <a:pt x="2570028" y="0"/>
                </a:cubicBezTo>
                <a:cubicBezTo>
                  <a:pt x="2580817" y="0"/>
                  <a:pt x="2589647" y="8364"/>
                  <a:pt x="2589647" y="18669"/>
                </a:cubicBezTo>
                <a:cubicBezTo>
                  <a:pt x="2589647" y="28974"/>
                  <a:pt x="2580817" y="37338"/>
                  <a:pt x="2570028" y="37338"/>
                </a:cubicBezTo>
                <a:cubicBezTo>
                  <a:pt x="2559238" y="37338"/>
                  <a:pt x="2550410" y="28974"/>
                  <a:pt x="2550410" y="18669"/>
                </a:cubicBezTo>
                <a:close/>
                <a:moveTo>
                  <a:pt x="2452317" y="18669"/>
                </a:moveTo>
                <a:cubicBezTo>
                  <a:pt x="2452317" y="8364"/>
                  <a:pt x="2461144" y="0"/>
                  <a:pt x="2471935" y="0"/>
                </a:cubicBezTo>
                <a:cubicBezTo>
                  <a:pt x="2482724" y="0"/>
                  <a:pt x="2491554" y="8364"/>
                  <a:pt x="2491554" y="18669"/>
                </a:cubicBezTo>
                <a:cubicBezTo>
                  <a:pt x="2491554" y="28974"/>
                  <a:pt x="2482724" y="37338"/>
                  <a:pt x="2471935" y="37338"/>
                </a:cubicBezTo>
                <a:cubicBezTo>
                  <a:pt x="2461144" y="37338"/>
                  <a:pt x="2452317" y="28974"/>
                  <a:pt x="2452317" y="18669"/>
                </a:cubicBezTo>
                <a:close/>
                <a:moveTo>
                  <a:pt x="2354224" y="18669"/>
                </a:moveTo>
                <a:cubicBezTo>
                  <a:pt x="2354224" y="8364"/>
                  <a:pt x="2363051" y="0"/>
                  <a:pt x="2373843" y="0"/>
                </a:cubicBezTo>
                <a:cubicBezTo>
                  <a:pt x="2384631" y="0"/>
                  <a:pt x="2393461" y="8364"/>
                  <a:pt x="2393461" y="18669"/>
                </a:cubicBezTo>
                <a:cubicBezTo>
                  <a:pt x="2393461" y="28974"/>
                  <a:pt x="2384631" y="37338"/>
                  <a:pt x="2373843" y="37338"/>
                </a:cubicBezTo>
                <a:cubicBezTo>
                  <a:pt x="2363051" y="37338"/>
                  <a:pt x="2354224" y="28974"/>
                  <a:pt x="2354224" y="18669"/>
                </a:cubicBezTo>
                <a:close/>
                <a:moveTo>
                  <a:pt x="2256131" y="18669"/>
                </a:moveTo>
                <a:cubicBezTo>
                  <a:pt x="2256131" y="8364"/>
                  <a:pt x="2264959" y="0"/>
                  <a:pt x="2275750" y="0"/>
                </a:cubicBezTo>
                <a:cubicBezTo>
                  <a:pt x="2286538" y="0"/>
                  <a:pt x="2295370" y="8364"/>
                  <a:pt x="2295370" y="18669"/>
                </a:cubicBezTo>
                <a:cubicBezTo>
                  <a:pt x="2295370" y="28974"/>
                  <a:pt x="2286538" y="37338"/>
                  <a:pt x="2275750" y="37338"/>
                </a:cubicBezTo>
                <a:cubicBezTo>
                  <a:pt x="2264959" y="37338"/>
                  <a:pt x="2256131" y="28974"/>
                  <a:pt x="2256131" y="18669"/>
                </a:cubicBezTo>
                <a:close/>
                <a:moveTo>
                  <a:pt x="2158040" y="18669"/>
                </a:moveTo>
                <a:cubicBezTo>
                  <a:pt x="2158040" y="8364"/>
                  <a:pt x="2166866" y="0"/>
                  <a:pt x="2177658" y="0"/>
                </a:cubicBezTo>
                <a:cubicBezTo>
                  <a:pt x="2188447" y="0"/>
                  <a:pt x="2197276" y="8364"/>
                  <a:pt x="2197276" y="18669"/>
                </a:cubicBezTo>
                <a:cubicBezTo>
                  <a:pt x="2197276" y="28974"/>
                  <a:pt x="2188447" y="37338"/>
                  <a:pt x="2177658" y="37338"/>
                </a:cubicBezTo>
                <a:cubicBezTo>
                  <a:pt x="2166866" y="37338"/>
                  <a:pt x="2158040" y="28974"/>
                  <a:pt x="2158040" y="18669"/>
                </a:cubicBezTo>
                <a:close/>
                <a:moveTo>
                  <a:pt x="2059946" y="18669"/>
                </a:moveTo>
                <a:cubicBezTo>
                  <a:pt x="2059946" y="8364"/>
                  <a:pt x="2068774" y="0"/>
                  <a:pt x="2079565" y="0"/>
                </a:cubicBezTo>
                <a:cubicBezTo>
                  <a:pt x="2090354" y="0"/>
                  <a:pt x="2099184" y="8364"/>
                  <a:pt x="2099184" y="18669"/>
                </a:cubicBezTo>
                <a:cubicBezTo>
                  <a:pt x="2099184" y="28974"/>
                  <a:pt x="2090354" y="37338"/>
                  <a:pt x="2079565" y="37338"/>
                </a:cubicBezTo>
                <a:cubicBezTo>
                  <a:pt x="2068774" y="37338"/>
                  <a:pt x="2059946" y="28974"/>
                  <a:pt x="2059946" y="18669"/>
                </a:cubicBezTo>
                <a:close/>
                <a:moveTo>
                  <a:pt x="1961854" y="18669"/>
                </a:moveTo>
                <a:cubicBezTo>
                  <a:pt x="1961854" y="8364"/>
                  <a:pt x="1970681" y="0"/>
                  <a:pt x="1981472" y="0"/>
                </a:cubicBezTo>
                <a:cubicBezTo>
                  <a:pt x="1992261" y="0"/>
                  <a:pt x="2001091" y="8364"/>
                  <a:pt x="2001091" y="18669"/>
                </a:cubicBezTo>
                <a:cubicBezTo>
                  <a:pt x="2001091" y="28974"/>
                  <a:pt x="1992261" y="37338"/>
                  <a:pt x="1981472" y="37338"/>
                </a:cubicBezTo>
                <a:cubicBezTo>
                  <a:pt x="1970681" y="37338"/>
                  <a:pt x="1961854" y="28974"/>
                  <a:pt x="1961854" y="18669"/>
                </a:cubicBezTo>
                <a:close/>
                <a:moveTo>
                  <a:pt x="1863761" y="18669"/>
                </a:moveTo>
                <a:cubicBezTo>
                  <a:pt x="1863761" y="8364"/>
                  <a:pt x="1872588" y="0"/>
                  <a:pt x="1883380" y="0"/>
                </a:cubicBezTo>
                <a:cubicBezTo>
                  <a:pt x="1894168" y="0"/>
                  <a:pt x="1902997" y="8364"/>
                  <a:pt x="1902997" y="18669"/>
                </a:cubicBezTo>
                <a:cubicBezTo>
                  <a:pt x="1902997" y="28974"/>
                  <a:pt x="1894168" y="37338"/>
                  <a:pt x="1883380" y="37338"/>
                </a:cubicBezTo>
                <a:cubicBezTo>
                  <a:pt x="1872588" y="37338"/>
                  <a:pt x="1863761" y="28974"/>
                  <a:pt x="1863761" y="18669"/>
                </a:cubicBezTo>
                <a:close/>
                <a:moveTo>
                  <a:pt x="1765668" y="18669"/>
                </a:moveTo>
                <a:cubicBezTo>
                  <a:pt x="1765668" y="8364"/>
                  <a:pt x="1774496" y="0"/>
                  <a:pt x="1785288" y="0"/>
                </a:cubicBezTo>
                <a:cubicBezTo>
                  <a:pt x="1796075" y="0"/>
                  <a:pt x="1804906" y="8364"/>
                  <a:pt x="1804906" y="18669"/>
                </a:cubicBezTo>
                <a:cubicBezTo>
                  <a:pt x="1804906" y="28974"/>
                  <a:pt x="1796075" y="37338"/>
                  <a:pt x="1785288" y="37338"/>
                </a:cubicBezTo>
                <a:cubicBezTo>
                  <a:pt x="1774496" y="37338"/>
                  <a:pt x="1765668" y="28974"/>
                  <a:pt x="1765668" y="18669"/>
                </a:cubicBezTo>
                <a:close/>
                <a:moveTo>
                  <a:pt x="1667576" y="18669"/>
                </a:moveTo>
                <a:cubicBezTo>
                  <a:pt x="1667576" y="8364"/>
                  <a:pt x="1676404" y="0"/>
                  <a:pt x="1687194" y="0"/>
                </a:cubicBezTo>
                <a:cubicBezTo>
                  <a:pt x="1697984" y="0"/>
                  <a:pt x="1706812" y="8364"/>
                  <a:pt x="1706812" y="18669"/>
                </a:cubicBezTo>
                <a:cubicBezTo>
                  <a:pt x="1706812" y="28974"/>
                  <a:pt x="1697984" y="37338"/>
                  <a:pt x="1687194" y="37338"/>
                </a:cubicBezTo>
                <a:cubicBezTo>
                  <a:pt x="1676404" y="37338"/>
                  <a:pt x="1667576" y="28974"/>
                  <a:pt x="1667576" y="18669"/>
                </a:cubicBezTo>
                <a:close/>
                <a:moveTo>
                  <a:pt x="1569483" y="18669"/>
                </a:moveTo>
                <a:cubicBezTo>
                  <a:pt x="1569483" y="8364"/>
                  <a:pt x="1578310" y="0"/>
                  <a:pt x="1589102" y="0"/>
                </a:cubicBezTo>
                <a:cubicBezTo>
                  <a:pt x="1599890" y="0"/>
                  <a:pt x="1608719" y="8364"/>
                  <a:pt x="1608719" y="18669"/>
                </a:cubicBezTo>
                <a:cubicBezTo>
                  <a:pt x="1608719" y="28974"/>
                  <a:pt x="1599890" y="37338"/>
                  <a:pt x="1589102" y="37338"/>
                </a:cubicBezTo>
                <a:cubicBezTo>
                  <a:pt x="1578310" y="37338"/>
                  <a:pt x="1569483" y="28974"/>
                  <a:pt x="1569483" y="18669"/>
                </a:cubicBezTo>
                <a:close/>
                <a:moveTo>
                  <a:pt x="1471390" y="18669"/>
                </a:moveTo>
                <a:cubicBezTo>
                  <a:pt x="1471390" y="8364"/>
                  <a:pt x="1480218" y="0"/>
                  <a:pt x="1491009" y="0"/>
                </a:cubicBezTo>
                <a:cubicBezTo>
                  <a:pt x="1501797" y="0"/>
                  <a:pt x="1510627" y="8364"/>
                  <a:pt x="1510627" y="18669"/>
                </a:cubicBezTo>
                <a:cubicBezTo>
                  <a:pt x="1510627" y="28974"/>
                  <a:pt x="1501797" y="37338"/>
                  <a:pt x="1491009" y="37338"/>
                </a:cubicBezTo>
                <a:cubicBezTo>
                  <a:pt x="1480218" y="37338"/>
                  <a:pt x="1471390" y="28974"/>
                  <a:pt x="1471390" y="18669"/>
                </a:cubicBezTo>
                <a:close/>
                <a:moveTo>
                  <a:pt x="1373298" y="18669"/>
                </a:moveTo>
                <a:cubicBezTo>
                  <a:pt x="1373298" y="8364"/>
                  <a:pt x="1382125" y="0"/>
                  <a:pt x="1392918" y="0"/>
                </a:cubicBezTo>
                <a:cubicBezTo>
                  <a:pt x="1403705" y="0"/>
                  <a:pt x="1412536" y="8364"/>
                  <a:pt x="1412536" y="18669"/>
                </a:cubicBezTo>
                <a:cubicBezTo>
                  <a:pt x="1412536" y="28974"/>
                  <a:pt x="1403705" y="37338"/>
                  <a:pt x="1392918" y="37338"/>
                </a:cubicBezTo>
                <a:cubicBezTo>
                  <a:pt x="1382125" y="37338"/>
                  <a:pt x="1373298" y="28974"/>
                  <a:pt x="1373298" y="18669"/>
                </a:cubicBezTo>
                <a:close/>
                <a:moveTo>
                  <a:pt x="1275206" y="18669"/>
                </a:moveTo>
                <a:cubicBezTo>
                  <a:pt x="1275206" y="8364"/>
                  <a:pt x="1284032" y="0"/>
                  <a:pt x="1294824" y="0"/>
                </a:cubicBezTo>
                <a:cubicBezTo>
                  <a:pt x="1305612" y="0"/>
                  <a:pt x="1314442" y="8364"/>
                  <a:pt x="1314442" y="18669"/>
                </a:cubicBezTo>
                <a:cubicBezTo>
                  <a:pt x="1314442" y="28974"/>
                  <a:pt x="1305612" y="37338"/>
                  <a:pt x="1294824" y="37338"/>
                </a:cubicBezTo>
                <a:cubicBezTo>
                  <a:pt x="1284032" y="37338"/>
                  <a:pt x="1275206" y="28974"/>
                  <a:pt x="1275206" y="18669"/>
                </a:cubicBezTo>
                <a:close/>
                <a:moveTo>
                  <a:pt x="1177113" y="18669"/>
                </a:moveTo>
                <a:cubicBezTo>
                  <a:pt x="1177113" y="8364"/>
                  <a:pt x="1185940" y="0"/>
                  <a:pt x="1196731" y="0"/>
                </a:cubicBezTo>
                <a:cubicBezTo>
                  <a:pt x="1207520" y="0"/>
                  <a:pt x="1216349" y="8364"/>
                  <a:pt x="1216349" y="18669"/>
                </a:cubicBezTo>
                <a:cubicBezTo>
                  <a:pt x="1216349" y="28974"/>
                  <a:pt x="1207520" y="37338"/>
                  <a:pt x="1196731" y="37338"/>
                </a:cubicBezTo>
                <a:cubicBezTo>
                  <a:pt x="1185940" y="37338"/>
                  <a:pt x="1177113" y="28974"/>
                  <a:pt x="1177113" y="18669"/>
                </a:cubicBezTo>
                <a:close/>
                <a:moveTo>
                  <a:pt x="1079020" y="18669"/>
                </a:moveTo>
                <a:cubicBezTo>
                  <a:pt x="1079020" y="8364"/>
                  <a:pt x="1087847" y="0"/>
                  <a:pt x="1098639" y="0"/>
                </a:cubicBezTo>
                <a:cubicBezTo>
                  <a:pt x="1109427" y="0"/>
                  <a:pt x="1118256" y="8364"/>
                  <a:pt x="1118256" y="18669"/>
                </a:cubicBezTo>
                <a:cubicBezTo>
                  <a:pt x="1118256" y="28974"/>
                  <a:pt x="1109427" y="37338"/>
                  <a:pt x="1098639" y="37338"/>
                </a:cubicBezTo>
                <a:cubicBezTo>
                  <a:pt x="1087847" y="37338"/>
                  <a:pt x="1079020" y="28974"/>
                  <a:pt x="1079020" y="18669"/>
                </a:cubicBezTo>
                <a:close/>
                <a:moveTo>
                  <a:pt x="980927" y="18669"/>
                </a:moveTo>
                <a:cubicBezTo>
                  <a:pt x="980927" y="8364"/>
                  <a:pt x="989754" y="0"/>
                  <a:pt x="1000545" y="0"/>
                </a:cubicBezTo>
                <a:cubicBezTo>
                  <a:pt x="1011334" y="0"/>
                  <a:pt x="1020165" y="8364"/>
                  <a:pt x="1020165" y="18669"/>
                </a:cubicBezTo>
                <a:cubicBezTo>
                  <a:pt x="1020165" y="28974"/>
                  <a:pt x="1011334" y="37338"/>
                  <a:pt x="1000545" y="37338"/>
                </a:cubicBezTo>
                <a:cubicBezTo>
                  <a:pt x="989754" y="37338"/>
                  <a:pt x="980927" y="28974"/>
                  <a:pt x="980927" y="18669"/>
                </a:cubicBezTo>
                <a:close/>
                <a:moveTo>
                  <a:pt x="882835" y="18669"/>
                </a:moveTo>
                <a:cubicBezTo>
                  <a:pt x="882835" y="8364"/>
                  <a:pt x="891662" y="0"/>
                  <a:pt x="902454" y="0"/>
                </a:cubicBezTo>
                <a:cubicBezTo>
                  <a:pt x="913242" y="0"/>
                  <a:pt x="922071" y="8364"/>
                  <a:pt x="922071" y="18669"/>
                </a:cubicBezTo>
                <a:cubicBezTo>
                  <a:pt x="922071" y="28974"/>
                  <a:pt x="913242" y="37338"/>
                  <a:pt x="902454" y="37338"/>
                </a:cubicBezTo>
                <a:cubicBezTo>
                  <a:pt x="891662" y="37338"/>
                  <a:pt x="882835" y="28974"/>
                  <a:pt x="882835" y="18669"/>
                </a:cubicBezTo>
                <a:close/>
                <a:moveTo>
                  <a:pt x="784743" y="18669"/>
                </a:moveTo>
                <a:cubicBezTo>
                  <a:pt x="784743" y="8364"/>
                  <a:pt x="793570" y="0"/>
                  <a:pt x="804360" y="0"/>
                </a:cubicBezTo>
                <a:cubicBezTo>
                  <a:pt x="815150" y="0"/>
                  <a:pt x="823978" y="8364"/>
                  <a:pt x="823978" y="18669"/>
                </a:cubicBezTo>
                <a:cubicBezTo>
                  <a:pt x="823978" y="28974"/>
                  <a:pt x="815150" y="37338"/>
                  <a:pt x="804360" y="37338"/>
                </a:cubicBezTo>
                <a:cubicBezTo>
                  <a:pt x="793570" y="37338"/>
                  <a:pt x="784743" y="28974"/>
                  <a:pt x="784743" y="18669"/>
                </a:cubicBezTo>
                <a:close/>
                <a:moveTo>
                  <a:pt x="686649" y="18669"/>
                </a:moveTo>
                <a:cubicBezTo>
                  <a:pt x="686649" y="8364"/>
                  <a:pt x="695477" y="0"/>
                  <a:pt x="706267" y="0"/>
                </a:cubicBezTo>
                <a:cubicBezTo>
                  <a:pt x="717056" y="0"/>
                  <a:pt x="725886" y="8364"/>
                  <a:pt x="725886" y="18669"/>
                </a:cubicBezTo>
                <a:cubicBezTo>
                  <a:pt x="725886" y="28974"/>
                  <a:pt x="717056" y="37338"/>
                  <a:pt x="706267" y="37338"/>
                </a:cubicBezTo>
                <a:cubicBezTo>
                  <a:pt x="695477" y="37338"/>
                  <a:pt x="686649" y="28974"/>
                  <a:pt x="686649" y="18669"/>
                </a:cubicBezTo>
                <a:close/>
                <a:moveTo>
                  <a:pt x="588556" y="18669"/>
                </a:moveTo>
                <a:cubicBezTo>
                  <a:pt x="588556" y="8364"/>
                  <a:pt x="597384" y="0"/>
                  <a:pt x="608174" y="0"/>
                </a:cubicBezTo>
                <a:cubicBezTo>
                  <a:pt x="618964" y="0"/>
                  <a:pt x="627793" y="8364"/>
                  <a:pt x="627793" y="18669"/>
                </a:cubicBezTo>
                <a:cubicBezTo>
                  <a:pt x="627793" y="28974"/>
                  <a:pt x="618964" y="37338"/>
                  <a:pt x="608174" y="37338"/>
                </a:cubicBezTo>
                <a:cubicBezTo>
                  <a:pt x="597384" y="37338"/>
                  <a:pt x="588556" y="28974"/>
                  <a:pt x="588556" y="18669"/>
                </a:cubicBezTo>
                <a:close/>
                <a:moveTo>
                  <a:pt x="490464" y="18669"/>
                </a:moveTo>
                <a:cubicBezTo>
                  <a:pt x="490464" y="8364"/>
                  <a:pt x="499291" y="0"/>
                  <a:pt x="510082" y="0"/>
                </a:cubicBezTo>
                <a:cubicBezTo>
                  <a:pt x="520871" y="0"/>
                  <a:pt x="529702" y="8364"/>
                  <a:pt x="529702" y="18669"/>
                </a:cubicBezTo>
                <a:cubicBezTo>
                  <a:pt x="529702" y="28974"/>
                  <a:pt x="520871" y="37338"/>
                  <a:pt x="510082" y="37338"/>
                </a:cubicBezTo>
                <a:cubicBezTo>
                  <a:pt x="499291" y="37338"/>
                  <a:pt x="490464" y="28974"/>
                  <a:pt x="490464" y="18669"/>
                </a:cubicBezTo>
                <a:close/>
                <a:moveTo>
                  <a:pt x="392370" y="18669"/>
                </a:moveTo>
                <a:cubicBezTo>
                  <a:pt x="392370" y="8364"/>
                  <a:pt x="401199" y="0"/>
                  <a:pt x="411989" y="0"/>
                </a:cubicBezTo>
                <a:cubicBezTo>
                  <a:pt x="422779" y="0"/>
                  <a:pt x="431608" y="8364"/>
                  <a:pt x="431608" y="18669"/>
                </a:cubicBezTo>
                <a:cubicBezTo>
                  <a:pt x="431608" y="28974"/>
                  <a:pt x="422779" y="37338"/>
                  <a:pt x="411989" y="37338"/>
                </a:cubicBezTo>
                <a:cubicBezTo>
                  <a:pt x="401199" y="37338"/>
                  <a:pt x="392370" y="28974"/>
                  <a:pt x="392370" y="18669"/>
                </a:cubicBezTo>
                <a:close/>
                <a:moveTo>
                  <a:pt x="294279" y="18669"/>
                </a:moveTo>
                <a:cubicBezTo>
                  <a:pt x="294279" y="8364"/>
                  <a:pt x="303106" y="0"/>
                  <a:pt x="313897" y="0"/>
                </a:cubicBezTo>
                <a:cubicBezTo>
                  <a:pt x="324686" y="0"/>
                  <a:pt x="333515" y="8364"/>
                  <a:pt x="333515" y="18669"/>
                </a:cubicBezTo>
                <a:cubicBezTo>
                  <a:pt x="333515" y="28974"/>
                  <a:pt x="324686" y="37338"/>
                  <a:pt x="313897" y="37338"/>
                </a:cubicBezTo>
                <a:cubicBezTo>
                  <a:pt x="303106" y="37338"/>
                  <a:pt x="294279" y="28974"/>
                  <a:pt x="294279" y="18669"/>
                </a:cubicBezTo>
                <a:close/>
                <a:moveTo>
                  <a:pt x="196185" y="18669"/>
                </a:moveTo>
                <a:cubicBezTo>
                  <a:pt x="196185" y="8364"/>
                  <a:pt x="205014" y="0"/>
                  <a:pt x="215804" y="0"/>
                </a:cubicBezTo>
                <a:cubicBezTo>
                  <a:pt x="226593" y="0"/>
                  <a:pt x="235423" y="8364"/>
                  <a:pt x="235423" y="18669"/>
                </a:cubicBezTo>
                <a:cubicBezTo>
                  <a:pt x="235423" y="28974"/>
                  <a:pt x="226593" y="37338"/>
                  <a:pt x="215804" y="37338"/>
                </a:cubicBezTo>
                <a:cubicBezTo>
                  <a:pt x="205014" y="37338"/>
                  <a:pt x="196185" y="28974"/>
                  <a:pt x="196185" y="18669"/>
                </a:cubicBezTo>
                <a:close/>
                <a:moveTo>
                  <a:pt x="98094" y="18669"/>
                </a:moveTo>
                <a:cubicBezTo>
                  <a:pt x="98094" y="8364"/>
                  <a:pt x="106920" y="0"/>
                  <a:pt x="117711" y="0"/>
                </a:cubicBezTo>
                <a:cubicBezTo>
                  <a:pt x="128501" y="0"/>
                  <a:pt x="137330" y="8364"/>
                  <a:pt x="137330" y="18669"/>
                </a:cubicBezTo>
                <a:cubicBezTo>
                  <a:pt x="137330" y="28974"/>
                  <a:pt x="128501" y="37338"/>
                  <a:pt x="117711" y="37338"/>
                </a:cubicBezTo>
                <a:cubicBezTo>
                  <a:pt x="106920" y="37338"/>
                  <a:pt x="98094" y="28974"/>
                  <a:pt x="98094" y="18669"/>
                </a:cubicBezTo>
                <a:close/>
                <a:moveTo>
                  <a:pt x="0" y="18669"/>
                </a:moveTo>
                <a:cubicBezTo>
                  <a:pt x="0" y="8364"/>
                  <a:pt x="8828" y="0"/>
                  <a:pt x="19619" y="0"/>
                </a:cubicBezTo>
                <a:cubicBezTo>
                  <a:pt x="30408" y="0"/>
                  <a:pt x="39237" y="8364"/>
                  <a:pt x="39237" y="18669"/>
                </a:cubicBezTo>
                <a:cubicBezTo>
                  <a:pt x="39237" y="28974"/>
                  <a:pt x="30408" y="37338"/>
                  <a:pt x="19619" y="37338"/>
                </a:cubicBezTo>
                <a:cubicBezTo>
                  <a:pt x="8828" y="37338"/>
                  <a:pt x="0" y="28974"/>
                  <a:pt x="0" y="18669"/>
                </a:cubicBezTo>
                <a:close/>
              </a:path>
            </a:pathLst>
          </a:custGeom>
          <a:solidFill>
            <a:schemeClr val="accent6">
              <a:lumMod val="75000"/>
            </a:schemeClr>
          </a:solidFill>
          <a:ln w="17498" cap="flat">
            <a:noFill/>
            <a:prstDash val="solid"/>
            <a:miter/>
          </a:ln>
        </p:spPr>
        <p:txBody>
          <a:bodyPr wrap="square" rtlCol="0" anchor="ctr">
            <a:noAutofit/>
          </a:bodyPr>
          <a:lstStyle/>
          <a:p>
            <a:endParaRPr lang="ja-JP" altLang="en-US"/>
          </a:p>
        </p:txBody>
      </p:sp>
    </p:spTree>
    <p:extLst>
      <p:ext uri="{BB962C8B-B14F-4D97-AF65-F5344CB8AC3E}">
        <p14:creationId xmlns:p14="http://schemas.microsoft.com/office/powerpoint/2010/main" val="3597943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245EBFBE-179E-4A1C-BAFF-6FD223540A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61343" y="3084199"/>
            <a:ext cx="10267772" cy="6736105"/>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18</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5" name="グループ化 14">
            <a:extLst>
              <a:ext uri="{FF2B5EF4-FFF2-40B4-BE49-F238E27FC236}">
                <a16:creationId xmlns:a16="http://schemas.microsoft.com/office/drawing/2014/main" id="{0BDE7219-2ADC-40F0-A0E8-DA6EB6236BDF}"/>
              </a:ext>
            </a:extLst>
          </p:cNvPr>
          <p:cNvGrpSpPr/>
          <p:nvPr/>
        </p:nvGrpSpPr>
        <p:grpSpPr>
          <a:xfrm>
            <a:off x="3374919" y="768419"/>
            <a:ext cx="13411410" cy="2144678"/>
            <a:chOff x="2163400" y="2310700"/>
            <a:chExt cx="13411410" cy="2144678"/>
          </a:xfrm>
          <a:effectLst>
            <a:outerShdw dist="76200" dir="2700000" algn="tl" rotWithShape="0">
              <a:schemeClr val="accent1">
                <a:lumMod val="75000"/>
                <a:alpha val="30000"/>
              </a:schemeClr>
            </a:outerShdw>
          </a:effectLst>
        </p:grpSpPr>
        <p:grpSp>
          <p:nvGrpSpPr>
            <p:cNvPr id="16" name="グループ化 15">
              <a:extLst>
                <a:ext uri="{FF2B5EF4-FFF2-40B4-BE49-F238E27FC236}">
                  <a16:creationId xmlns:a16="http://schemas.microsoft.com/office/drawing/2014/main" id="{156D4EE7-7E6C-4640-A37C-81A9A27539CB}"/>
                </a:ext>
              </a:extLst>
            </p:cNvPr>
            <p:cNvGrpSpPr/>
            <p:nvPr/>
          </p:nvGrpSpPr>
          <p:grpSpPr>
            <a:xfrm>
              <a:off x="2163400" y="2310700"/>
              <a:ext cx="13411410" cy="1889159"/>
              <a:chOff x="2163400" y="2310700"/>
              <a:chExt cx="13411410" cy="1889159"/>
            </a:xfrm>
          </p:grpSpPr>
          <p:sp>
            <p:nvSpPr>
              <p:cNvPr id="18" name="四角形: 角を丸くする 17">
                <a:extLst>
                  <a:ext uri="{FF2B5EF4-FFF2-40B4-BE49-F238E27FC236}">
                    <a16:creationId xmlns:a16="http://schemas.microsoft.com/office/drawing/2014/main" id="{2FBF4087-F218-4434-B248-E8BBD99BCB09}"/>
                  </a:ext>
                </a:extLst>
              </p:cNvPr>
              <p:cNvSpPr/>
              <p:nvPr/>
            </p:nvSpPr>
            <p:spPr>
              <a:xfrm>
                <a:off x="2163400" y="2310700"/>
                <a:ext cx="13411410"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19" name="グループ化 18">
                <a:extLst>
                  <a:ext uri="{FF2B5EF4-FFF2-40B4-BE49-F238E27FC236}">
                    <a16:creationId xmlns:a16="http://schemas.microsoft.com/office/drawing/2014/main" id="{EE5129B4-DD99-4DA4-9111-747F9E1C87D3}"/>
                  </a:ext>
                </a:extLst>
              </p:cNvPr>
              <p:cNvGrpSpPr/>
              <p:nvPr/>
            </p:nvGrpSpPr>
            <p:grpSpPr>
              <a:xfrm>
                <a:off x="2914901" y="2594604"/>
                <a:ext cx="11571190" cy="1271626"/>
                <a:chOff x="2687872" y="2474095"/>
                <a:chExt cx="11571190" cy="1271626"/>
              </a:xfrm>
            </p:grpSpPr>
            <p:sp>
              <p:nvSpPr>
                <p:cNvPr id="20" name="テキスト ボックス 19">
                  <a:extLst>
                    <a:ext uri="{FF2B5EF4-FFF2-40B4-BE49-F238E27FC236}">
                      <a16:creationId xmlns:a16="http://schemas.microsoft.com/office/drawing/2014/main" id="{E8FDA780-213A-4201-A391-6A54A5C8DA8A}"/>
                    </a:ext>
                  </a:extLst>
                </p:cNvPr>
                <p:cNvSpPr txBox="1"/>
                <p:nvPr/>
              </p:nvSpPr>
              <p:spPr>
                <a:xfrm>
                  <a:off x="4499980" y="2557350"/>
                  <a:ext cx="9759082" cy="996876"/>
                </a:xfrm>
                <a:prstGeom prst="rect">
                  <a:avLst/>
                </a:prstGeom>
                <a:noFill/>
              </p:spPr>
              <p:txBody>
                <a:bodyPr wrap="none" lIns="0" tIns="0" rIns="0" bIns="0" rtlCol="0">
                  <a:spAutoFit/>
                </a:bodyPr>
                <a:lstStyle/>
                <a:p>
                  <a:pPr algn="ctr">
                    <a:lnSpc>
                      <a:spcPct val="130000"/>
                    </a:lnSpc>
                    <a:spcAft>
                      <a:spcPts val="1800"/>
                    </a:spcAft>
                  </a:pPr>
                  <a:r>
                    <a:rPr lang="ja-JP" altLang="en-US" sz="5400" spc="200" dirty="0">
                      <a:latin typeface="+mj-ea"/>
                      <a:ea typeface="+mj-ea"/>
                    </a:rPr>
                    <a:t>同じ光景を見ているのに、なぜ？</a:t>
                  </a:r>
                </a:p>
              </p:txBody>
            </p:sp>
            <p:grpSp>
              <p:nvGrpSpPr>
                <p:cNvPr id="21" name="グループ化 20">
                  <a:extLst>
                    <a:ext uri="{FF2B5EF4-FFF2-40B4-BE49-F238E27FC236}">
                      <a16:creationId xmlns:a16="http://schemas.microsoft.com/office/drawing/2014/main" id="{1BB717F8-BB6A-4646-AFD9-59AB970BD624}"/>
                    </a:ext>
                  </a:extLst>
                </p:cNvPr>
                <p:cNvGrpSpPr/>
                <p:nvPr/>
              </p:nvGrpSpPr>
              <p:grpSpPr>
                <a:xfrm>
                  <a:off x="2687872" y="2474095"/>
                  <a:ext cx="1271626" cy="1271626"/>
                  <a:chOff x="2860332" y="2564286"/>
                  <a:chExt cx="1142196" cy="1142196"/>
                </a:xfrm>
              </p:grpSpPr>
              <p:sp>
                <p:nvSpPr>
                  <p:cNvPr id="22" name="楕円 21">
                    <a:extLst>
                      <a:ext uri="{FF2B5EF4-FFF2-40B4-BE49-F238E27FC236}">
                        <a16:creationId xmlns:a16="http://schemas.microsoft.com/office/drawing/2014/main" id="{0A1E5BD5-4284-48C3-AFF9-2622C50EAB05}"/>
                      </a:ext>
                    </a:extLst>
                  </p:cNvPr>
                  <p:cNvSpPr/>
                  <p:nvPr/>
                </p:nvSpPr>
                <p:spPr>
                  <a:xfrm>
                    <a:off x="2860332"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3" name="グラフィックス 27">
                    <a:extLst>
                      <a:ext uri="{FF2B5EF4-FFF2-40B4-BE49-F238E27FC236}">
                        <a16:creationId xmlns:a16="http://schemas.microsoft.com/office/drawing/2014/main" id="{F142DBC2-7E88-445B-A62F-F41900ADFF45}"/>
                      </a:ext>
                    </a:extLst>
                  </p:cNvPr>
                  <p:cNvSpPr/>
                  <p:nvPr/>
                </p:nvSpPr>
                <p:spPr>
                  <a:xfrm>
                    <a:off x="3123346"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17" name="二等辺三角形 16">
              <a:extLst>
                <a:ext uri="{FF2B5EF4-FFF2-40B4-BE49-F238E27FC236}">
                  <a16:creationId xmlns:a16="http://schemas.microsoft.com/office/drawing/2014/main" id="{9D42723B-2B3C-444A-936D-6EFC94E9EEDA}"/>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Tree>
    <p:extLst>
      <p:ext uri="{BB962C8B-B14F-4D97-AF65-F5344CB8AC3E}">
        <p14:creationId xmlns:p14="http://schemas.microsoft.com/office/powerpoint/2010/main" val="2712984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5EB879BA-12A0-44EC-BD20-1B252DE0E703}"/>
              </a:ext>
            </a:extLst>
          </p:cNvPr>
          <p:cNvSpPr txBox="1"/>
          <p:nvPr/>
        </p:nvSpPr>
        <p:spPr>
          <a:xfrm>
            <a:off x="4194211" y="983499"/>
            <a:ext cx="11799705" cy="830997"/>
          </a:xfrm>
          <a:prstGeom prst="rect">
            <a:avLst/>
          </a:prstGeom>
          <a:noFill/>
        </p:spPr>
        <p:txBody>
          <a:bodyPr wrap="none" lIns="0" tIns="0" rIns="0" bIns="0" rtlCol="0">
            <a:spAutoFit/>
          </a:bodyPr>
          <a:lstStyle/>
          <a:p>
            <a:pPr algn="ctr">
              <a:spcAft>
                <a:spcPts val="1800"/>
              </a:spcAft>
            </a:pPr>
            <a:r>
              <a:rPr lang="ja-JP" altLang="en-US" sz="4800" spc="200" dirty="0">
                <a:latin typeface="+mj-ea"/>
                <a:ea typeface="+mj-ea"/>
              </a:rPr>
              <a:t>心理現象 </a:t>
            </a:r>
            <a:r>
              <a:rPr lang="ja-JP" altLang="en-US" sz="5400" spc="200" dirty="0">
                <a:latin typeface="+mj-ea"/>
                <a:ea typeface="+mj-ea"/>
              </a:rPr>
              <a:t>「</a:t>
            </a:r>
            <a:r>
              <a:rPr lang="ja-JP" altLang="en-US" sz="5400" spc="200" dirty="0">
                <a:solidFill>
                  <a:schemeClr val="accent1"/>
                </a:solidFill>
                <a:latin typeface="+mj-ea"/>
                <a:ea typeface="+mj-ea"/>
              </a:rPr>
              <a:t>認知バイアス</a:t>
            </a:r>
            <a:r>
              <a:rPr lang="ja-JP" altLang="en-US" sz="5400" spc="200" dirty="0">
                <a:latin typeface="+mj-ea"/>
                <a:ea typeface="+mj-ea"/>
              </a:rPr>
              <a:t>」</a:t>
            </a:r>
            <a:r>
              <a:rPr lang="ja-JP" altLang="en-US" sz="4800" spc="200" dirty="0">
                <a:latin typeface="+mj-ea"/>
                <a:ea typeface="+mj-ea"/>
              </a:rPr>
              <a:t> のせいかも？</a:t>
            </a:r>
            <a:endParaRPr lang="ja-JP" altLang="en-US" sz="5400" spc="200" dirty="0">
              <a:latin typeface="+mj-ea"/>
              <a:ea typeface="+mj-ea"/>
            </a:endParaRPr>
          </a:p>
        </p:txBody>
      </p:sp>
      <p:cxnSp>
        <p:nvCxnSpPr>
          <p:cNvPr id="13" name="直線コネクタ 12">
            <a:extLst>
              <a:ext uri="{FF2B5EF4-FFF2-40B4-BE49-F238E27FC236}">
                <a16:creationId xmlns:a16="http://schemas.microsoft.com/office/drawing/2014/main" id="{32127E54-1410-49CE-9E0D-BBEBF4F21AB4}"/>
              </a:ext>
            </a:extLst>
          </p:cNvPr>
          <p:cNvCxnSpPr>
            <a:cxnSpLocks/>
          </p:cNvCxnSpPr>
          <p:nvPr/>
        </p:nvCxnSpPr>
        <p:spPr>
          <a:xfrm>
            <a:off x="2692789" y="7427945"/>
            <a:ext cx="1192672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DF91ED5-A6D6-4BEC-9BE3-C6362F722245}"/>
              </a:ext>
            </a:extLst>
          </p:cNvPr>
          <p:cNvSpPr txBox="1"/>
          <p:nvPr/>
        </p:nvSpPr>
        <p:spPr>
          <a:xfrm>
            <a:off x="2692789" y="6134402"/>
            <a:ext cx="14686713" cy="2031133"/>
          </a:xfrm>
          <a:prstGeom prst="rect">
            <a:avLst/>
          </a:prstGeom>
          <a:noFill/>
        </p:spPr>
        <p:txBody>
          <a:bodyPr wrap="none" lIns="0" tIns="0" rIns="0" bIns="0" rtlCol="0">
            <a:spAutoFit/>
          </a:bodyPr>
          <a:lstStyle/>
          <a:p>
            <a:pPr algn="ctr">
              <a:lnSpc>
                <a:spcPct val="130000"/>
              </a:lnSpc>
              <a:spcAft>
                <a:spcPts val="1800"/>
              </a:spcAft>
            </a:pPr>
            <a:r>
              <a:rPr kumimoji="1" lang="ja-JP" altLang="en-US" sz="3200" dirty="0">
                <a:latin typeface="+mn-ea"/>
              </a:rPr>
              <a:t>人は、自分の願望や経験、思い込み、周囲の環境によって、</a:t>
            </a:r>
            <a:br>
              <a:rPr kumimoji="1" lang="en-US" altLang="ja-JP" sz="3200" dirty="0">
                <a:latin typeface="+mn-ea"/>
              </a:rPr>
            </a:br>
            <a:r>
              <a:rPr kumimoji="1" lang="ja-JP" altLang="en-US" sz="4000" dirty="0">
                <a:latin typeface="+mj-ea"/>
                <a:ea typeface="+mj-ea"/>
              </a:rPr>
              <a:t>無意識のうちに合理的ではない行動、偏った判断をする </a:t>
            </a:r>
            <a:r>
              <a:rPr kumimoji="1" lang="ja-JP" altLang="en-US" sz="3200" dirty="0">
                <a:latin typeface="+mn-ea"/>
              </a:rPr>
              <a:t>ことがあります。</a:t>
            </a:r>
            <a:br>
              <a:rPr kumimoji="1" lang="en-US" altLang="ja-JP" sz="3200" dirty="0">
                <a:latin typeface="+mn-ea"/>
              </a:rPr>
            </a:br>
            <a:r>
              <a:rPr kumimoji="1" lang="ja-JP" altLang="en-US" sz="3200" dirty="0">
                <a:latin typeface="+mn-ea"/>
              </a:rPr>
              <a:t>「認知バイアス」 と呼ばれるこの現象は、私たちの生活の様々な場面で起きています。</a:t>
            </a:r>
            <a:endParaRPr kumimoji="1" lang="en-US" altLang="ja-JP" sz="3200" dirty="0">
              <a:latin typeface="+mn-ea"/>
            </a:endParaRPr>
          </a:p>
        </p:txBody>
      </p:sp>
      <p:grpSp>
        <p:nvGrpSpPr>
          <p:cNvPr id="11" name="グループ化 10">
            <a:extLst>
              <a:ext uri="{FF2B5EF4-FFF2-40B4-BE49-F238E27FC236}">
                <a16:creationId xmlns:a16="http://schemas.microsoft.com/office/drawing/2014/main" id="{4E3CA2A7-8A6A-4321-AE65-D909FE9EB6AC}"/>
              </a:ext>
            </a:extLst>
          </p:cNvPr>
          <p:cNvGrpSpPr/>
          <p:nvPr/>
        </p:nvGrpSpPr>
        <p:grpSpPr>
          <a:xfrm>
            <a:off x="5741449" y="8413981"/>
            <a:ext cx="8589393" cy="1331220"/>
            <a:chOff x="5779325" y="8664691"/>
            <a:chExt cx="8428768" cy="1183301"/>
          </a:xfrm>
          <a:solidFill>
            <a:schemeClr val="accent1"/>
          </a:solidFill>
          <a:effectLst>
            <a:outerShdw dist="63500" dir="2700000" algn="tl" rotWithShape="0">
              <a:schemeClr val="accent1">
                <a:lumMod val="75000"/>
                <a:alpha val="40000"/>
              </a:schemeClr>
            </a:outerShdw>
          </a:effectLst>
        </p:grpSpPr>
        <p:sp>
          <p:nvSpPr>
            <p:cNvPr id="10" name="二等辺三角形 9">
              <a:extLst>
                <a:ext uri="{FF2B5EF4-FFF2-40B4-BE49-F238E27FC236}">
                  <a16:creationId xmlns:a16="http://schemas.microsoft.com/office/drawing/2014/main" id="{CB48A928-467B-4CBF-B67C-C23806876AB4}"/>
                </a:ext>
              </a:extLst>
            </p:cNvPr>
            <p:cNvSpPr/>
            <p:nvPr/>
          </p:nvSpPr>
          <p:spPr>
            <a:xfrm rot="5400000">
              <a:off x="13237482" y="8877382"/>
              <a:ext cx="1183301" cy="7579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bg1"/>
                </a:solidFill>
                <a:latin typeface="+mj-ea"/>
                <a:ea typeface="+mj-ea"/>
              </a:endParaRPr>
            </a:p>
          </p:txBody>
        </p:sp>
        <p:sp>
          <p:nvSpPr>
            <p:cNvPr id="9" name="テキスト ボックス 8">
              <a:extLst>
                <a:ext uri="{FF2B5EF4-FFF2-40B4-BE49-F238E27FC236}">
                  <a16:creationId xmlns:a16="http://schemas.microsoft.com/office/drawing/2014/main" id="{A5C806E3-04FA-4B46-8D91-BB87A20C3EDF}"/>
                </a:ext>
              </a:extLst>
            </p:cNvPr>
            <p:cNvSpPr txBox="1"/>
            <p:nvPr/>
          </p:nvSpPr>
          <p:spPr>
            <a:xfrm>
              <a:off x="5779325" y="8915399"/>
              <a:ext cx="8180373" cy="681883"/>
            </a:xfrm>
            <a:prstGeom prst="roundRect">
              <a:avLst>
                <a:gd name="adj" fmla="val 50000"/>
              </a:avLst>
            </a:prstGeom>
            <a:grpFill/>
          </p:spPr>
          <p:txBody>
            <a:bodyPr wrap="none" lIns="0" tIns="0" rIns="0" bIns="72000" rtlCol="0" anchor="ctr" anchorCtr="0">
              <a:noAutofit/>
            </a:bodyPr>
            <a:lstStyle/>
            <a:p>
              <a:pPr algn="ctr">
                <a:lnSpc>
                  <a:spcPct val="130000"/>
                </a:lnSpc>
                <a:spcAft>
                  <a:spcPts val="1800"/>
                </a:spcAft>
              </a:pPr>
              <a:r>
                <a:rPr kumimoji="1" lang="ja-JP" altLang="en-US" sz="3600" dirty="0">
                  <a:solidFill>
                    <a:schemeClr val="bg1"/>
                  </a:solidFill>
                  <a:latin typeface="+mj-ea"/>
                  <a:ea typeface="+mj-ea"/>
                </a:rPr>
                <a:t>この現象を別の言葉で表現すると </a:t>
              </a:r>
              <a:r>
                <a:rPr kumimoji="1" lang="en-US" altLang="ja-JP" sz="3600" dirty="0">
                  <a:solidFill>
                    <a:schemeClr val="bg1"/>
                  </a:solidFill>
                  <a:latin typeface="+mj-ea"/>
                  <a:ea typeface="+mj-ea"/>
                </a:rPr>
                <a:t>… ?</a:t>
              </a:r>
            </a:p>
          </p:txBody>
        </p:sp>
      </p:grpSp>
      <p:grpSp>
        <p:nvGrpSpPr>
          <p:cNvPr id="21" name="グループ化 20">
            <a:extLst>
              <a:ext uri="{FF2B5EF4-FFF2-40B4-BE49-F238E27FC236}">
                <a16:creationId xmlns:a16="http://schemas.microsoft.com/office/drawing/2014/main" id="{8B102298-CDFC-4DAE-B2E6-409E4B47DEF1}"/>
              </a:ext>
            </a:extLst>
          </p:cNvPr>
          <p:cNvGrpSpPr/>
          <p:nvPr/>
        </p:nvGrpSpPr>
        <p:grpSpPr>
          <a:xfrm>
            <a:off x="4383385" y="2289813"/>
            <a:ext cx="4585697" cy="3410834"/>
            <a:chOff x="5206624" y="1896127"/>
            <a:chExt cx="3711791" cy="2760824"/>
          </a:xfrm>
        </p:grpSpPr>
        <p:sp>
          <p:nvSpPr>
            <p:cNvPr id="16" name="楕円 15">
              <a:extLst>
                <a:ext uri="{FF2B5EF4-FFF2-40B4-BE49-F238E27FC236}">
                  <a16:creationId xmlns:a16="http://schemas.microsoft.com/office/drawing/2014/main" id="{8DEE5EEF-7B2B-476D-99D3-8737F1A2614A}"/>
                </a:ext>
              </a:extLst>
            </p:cNvPr>
            <p:cNvSpPr/>
            <p:nvPr/>
          </p:nvSpPr>
          <p:spPr>
            <a:xfrm>
              <a:off x="5580404" y="4210527"/>
              <a:ext cx="2998417" cy="446424"/>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3" name="図 22">
              <a:extLst>
                <a:ext uri="{FF2B5EF4-FFF2-40B4-BE49-F238E27FC236}">
                  <a16:creationId xmlns:a16="http://schemas.microsoft.com/office/drawing/2014/main" id="{15641EBF-6B51-43CD-B6C7-22E176332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624" y="1896127"/>
              <a:ext cx="3711791" cy="2730931"/>
            </a:xfrm>
            <a:prstGeom prst="rect">
              <a:avLst/>
            </a:prstGeom>
          </p:spPr>
        </p:pic>
      </p:grpSp>
      <p:pic>
        <p:nvPicPr>
          <p:cNvPr id="25" name="図 24">
            <a:extLst>
              <a:ext uri="{FF2B5EF4-FFF2-40B4-BE49-F238E27FC236}">
                <a16:creationId xmlns:a16="http://schemas.microsoft.com/office/drawing/2014/main" id="{27EACF08-579D-4EF7-A461-DD9E96AA8A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8457" y="2330229"/>
            <a:ext cx="5131144" cy="3366932"/>
          </a:xfrm>
          <a:prstGeom prst="rect">
            <a:avLst/>
          </a:prstGeom>
        </p:spPr>
      </p:pic>
    </p:spTree>
    <p:extLst>
      <p:ext uri="{BB962C8B-B14F-4D97-AF65-F5344CB8AC3E}">
        <p14:creationId xmlns:p14="http://schemas.microsoft.com/office/powerpoint/2010/main" val="305476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1EDF3454-6368-4055-B97E-398EC9A58ADE}"/>
              </a:ext>
            </a:extLst>
          </p:cNvPr>
          <p:cNvSpPr/>
          <p:nvPr/>
        </p:nvSpPr>
        <p:spPr>
          <a:xfrm>
            <a:off x="1159329"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5" name="グループ化 4">
            <a:extLst>
              <a:ext uri="{FF2B5EF4-FFF2-40B4-BE49-F238E27FC236}">
                <a16:creationId xmlns:a16="http://schemas.microsoft.com/office/drawing/2014/main" id="{22A8C3A9-DCE8-4814-B4F6-5FB3931225E0}"/>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68" name="テキスト ボックス 67">
              <a:extLst>
                <a:ext uri="{FF2B5EF4-FFF2-40B4-BE49-F238E27FC236}">
                  <a16:creationId xmlns:a16="http://schemas.microsoft.com/office/drawing/2014/main" id="{9B52053E-7E21-4FBD-8D5F-9FCD9C4D21FD}"/>
                </a:ext>
              </a:extLst>
            </p:cNvPr>
            <p:cNvSpPr txBox="1"/>
            <p:nvPr/>
          </p:nvSpPr>
          <p:spPr>
            <a:xfrm>
              <a:off x="3647896" y="1006702"/>
              <a:ext cx="10626307" cy="830997"/>
            </a:xfrm>
            <a:prstGeom prst="rect">
              <a:avLst/>
            </a:prstGeom>
            <a:noFill/>
          </p:spPr>
          <p:txBody>
            <a:bodyPr wrap="none" lIns="0" tIns="0" rIns="0" bIns="0" rtlCol="0">
              <a:spAutoFit/>
            </a:bodyPr>
            <a:lstStyle/>
            <a:p>
              <a:pPr algn="ctr"/>
              <a:r>
                <a:rPr lang="ja-JP" altLang="en-US" sz="5400" spc="200" dirty="0">
                  <a:solidFill>
                    <a:schemeClr val="bg1"/>
                  </a:solidFill>
                  <a:latin typeface="+mj-ea"/>
                  <a:ea typeface="+mj-ea"/>
                </a:rPr>
                <a:t>この講演で持ち帰っていただくもの</a:t>
              </a:r>
              <a:endParaRPr lang="en-US" altLang="ja-JP" sz="5400" spc="200" dirty="0">
                <a:solidFill>
                  <a:schemeClr val="bg1"/>
                </a:solidFill>
                <a:latin typeface="+mj-ea"/>
                <a:ea typeface="+mj-ea"/>
              </a:endParaRPr>
            </a:p>
          </p:txBody>
        </p:sp>
        <p:grpSp>
          <p:nvGrpSpPr>
            <p:cNvPr id="69" name="グループ化 68">
              <a:extLst>
                <a:ext uri="{FF2B5EF4-FFF2-40B4-BE49-F238E27FC236}">
                  <a16:creationId xmlns:a16="http://schemas.microsoft.com/office/drawing/2014/main" id="{6B5C05C0-B8FD-4391-B572-C38E1D6B53E2}"/>
                </a:ext>
              </a:extLst>
            </p:cNvPr>
            <p:cNvGrpSpPr/>
            <p:nvPr/>
          </p:nvGrpSpPr>
          <p:grpSpPr>
            <a:xfrm>
              <a:off x="2861364" y="1006702"/>
              <a:ext cx="645803" cy="830997"/>
              <a:chOff x="4035790" y="771626"/>
              <a:chExt cx="505514" cy="650478"/>
            </a:xfrm>
          </p:grpSpPr>
          <p:sp>
            <p:nvSpPr>
              <p:cNvPr id="73" name="フリーフォーム: 図形 72">
                <a:extLst>
                  <a:ext uri="{FF2B5EF4-FFF2-40B4-BE49-F238E27FC236}">
                    <a16:creationId xmlns:a16="http://schemas.microsoft.com/office/drawing/2014/main" id="{73BA153A-79BE-4366-A7AD-00E5F97487B0}"/>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4" name="フリーフォーム: 図形 73">
                <a:extLst>
                  <a:ext uri="{FF2B5EF4-FFF2-40B4-BE49-F238E27FC236}">
                    <a16:creationId xmlns:a16="http://schemas.microsoft.com/office/drawing/2014/main" id="{0FD38B90-0524-4914-AF14-4179E0A0AEB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70" name="グループ化 69">
              <a:extLst>
                <a:ext uri="{FF2B5EF4-FFF2-40B4-BE49-F238E27FC236}">
                  <a16:creationId xmlns:a16="http://schemas.microsoft.com/office/drawing/2014/main" id="{34F46EF2-BD84-4860-BD7E-1EC89895AE90}"/>
                </a:ext>
              </a:extLst>
            </p:cNvPr>
            <p:cNvGrpSpPr/>
            <p:nvPr/>
          </p:nvGrpSpPr>
          <p:grpSpPr>
            <a:xfrm>
              <a:off x="14414931" y="1006702"/>
              <a:ext cx="646235" cy="830997"/>
              <a:chOff x="6250457" y="771626"/>
              <a:chExt cx="505852" cy="650478"/>
            </a:xfrm>
          </p:grpSpPr>
          <p:sp>
            <p:nvSpPr>
              <p:cNvPr id="71" name="フリーフォーム: 図形 70">
                <a:extLst>
                  <a:ext uri="{FF2B5EF4-FFF2-40B4-BE49-F238E27FC236}">
                    <a16:creationId xmlns:a16="http://schemas.microsoft.com/office/drawing/2014/main" id="{2DB720B1-9757-4541-9EC2-564BA07AC9CB}"/>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2" name="フリーフォーム: 図形 71">
                <a:extLst>
                  <a:ext uri="{FF2B5EF4-FFF2-40B4-BE49-F238E27FC236}">
                    <a16:creationId xmlns:a16="http://schemas.microsoft.com/office/drawing/2014/main" id="{D2BA66B5-0981-4A26-AE9E-078D1D2EE4DE}"/>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sp>
        <p:nvSpPr>
          <p:cNvPr id="28" name="正方形/長方形 27">
            <a:extLst>
              <a:ext uri="{FF2B5EF4-FFF2-40B4-BE49-F238E27FC236}">
                <a16:creationId xmlns:a16="http://schemas.microsoft.com/office/drawing/2014/main" id="{9F233266-68E2-4FD4-B4F8-0DEC05204DCD}"/>
              </a:ext>
            </a:extLst>
          </p:cNvPr>
          <p:cNvSpPr/>
          <p:nvPr/>
        </p:nvSpPr>
        <p:spPr>
          <a:xfrm>
            <a:off x="6285522" y="6287561"/>
            <a:ext cx="3645229"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9" name="テキスト ボックス 28">
            <a:extLst>
              <a:ext uri="{FF2B5EF4-FFF2-40B4-BE49-F238E27FC236}">
                <a16:creationId xmlns:a16="http://schemas.microsoft.com/office/drawing/2014/main" id="{11AE7297-6B2E-4EAE-A6A0-4FCF287EAA74}"/>
              </a:ext>
            </a:extLst>
          </p:cNvPr>
          <p:cNvSpPr txBox="1"/>
          <p:nvPr/>
        </p:nvSpPr>
        <p:spPr>
          <a:xfrm>
            <a:off x="10150029" y="6829276"/>
            <a:ext cx="3645229" cy="923330"/>
          </a:xfrm>
          <a:prstGeom prst="rect">
            <a:avLst/>
          </a:prstGeom>
          <a:noFill/>
        </p:spPr>
        <p:txBody>
          <a:bodyPr wrap="none" lIns="0" tIns="0" rIns="0" bIns="0" rtlCol="0">
            <a:spAutoFit/>
          </a:bodyPr>
          <a:lstStyle/>
          <a:p>
            <a:pPr algn="r"/>
            <a:r>
              <a:rPr lang="ja-JP" altLang="en-US" sz="6000" spc="200" dirty="0">
                <a:latin typeface="+mj-ea"/>
                <a:ea typeface="+mj-ea"/>
              </a:rPr>
              <a:t>している人</a:t>
            </a:r>
            <a:endParaRPr lang="en-US" altLang="ja-JP" sz="6000" spc="200" dirty="0">
              <a:latin typeface="+mj-ea"/>
              <a:ea typeface="+mj-ea"/>
            </a:endParaRPr>
          </a:p>
        </p:txBody>
      </p:sp>
      <p:pic>
        <p:nvPicPr>
          <p:cNvPr id="59" name="図 58">
            <a:extLst>
              <a:ext uri="{FF2B5EF4-FFF2-40B4-BE49-F238E27FC236}">
                <a16:creationId xmlns:a16="http://schemas.microsoft.com/office/drawing/2014/main" id="{C3863A08-D46F-4C06-A402-3B9E60CFC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327" y="3064631"/>
            <a:ext cx="4316712" cy="6130240"/>
          </a:xfrm>
          <a:prstGeom prst="rect">
            <a:avLst/>
          </a:prstGeom>
        </p:spPr>
      </p:pic>
      <p:sp>
        <p:nvSpPr>
          <p:cNvPr id="80" name="テキスト ボックス 79">
            <a:extLst>
              <a:ext uri="{FF2B5EF4-FFF2-40B4-BE49-F238E27FC236}">
                <a16:creationId xmlns:a16="http://schemas.microsoft.com/office/drawing/2014/main" id="{33E84F92-1156-4487-9A28-61270F38C2BC}"/>
              </a:ext>
            </a:extLst>
          </p:cNvPr>
          <p:cNvSpPr txBox="1"/>
          <p:nvPr/>
        </p:nvSpPr>
        <p:spPr>
          <a:xfrm>
            <a:off x="6266175" y="3311670"/>
            <a:ext cx="6134693" cy="923330"/>
          </a:xfrm>
          <a:prstGeom prst="rect">
            <a:avLst/>
          </a:prstGeom>
          <a:noFill/>
        </p:spPr>
        <p:txBody>
          <a:bodyPr wrap="none" lIns="0" tIns="0" rIns="0" bIns="0" rtlCol="0">
            <a:spAutoFit/>
          </a:bodyPr>
          <a:lstStyle/>
          <a:p>
            <a:r>
              <a:rPr lang="ja-JP" altLang="en-US" sz="6000" spc="200" dirty="0">
                <a:latin typeface="+mj-ea"/>
                <a:ea typeface="+mj-ea"/>
              </a:rPr>
              <a:t>騙されやすいのは</a:t>
            </a:r>
            <a:endParaRPr lang="en-US" altLang="ja-JP" sz="6000" spc="200" dirty="0">
              <a:latin typeface="+mj-ea"/>
              <a:ea typeface="+mj-ea"/>
            </a:endParaRPr>
          </a:p>
        </p:txBody>
      </p:sp>
      <p:pic>
        <p:nvPicPr>
          <p:cNvPr id="87" name="グラフィックス 86">
            <a:extLst>
              <a:ext uri="{FF2B5EF4-FFF2-40B4-BE49-F238E27FC236}">
                <a16:creationId xmlns:a16="http://schemas.microsoft.com/office/drawing/2014/main" id="{854C0078-841A-4D2B-B56D-B4A6422EC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5544" y="6565750"/>
            <a:ext cx="565184" cy="927483"/>
          </a:xfrm>
          <a:prstGeom prst="rect">
            <a:avLst/>
          </a:prstGeom>
        </p:spPr>
      </p:pic>
      <p:grpSp>
        <p:nvGrpSpPr>
          <p:cNvPr id="83" name="グループ化 82">
            <a:extLst>
              <a:ext uri="{FF2B5EF4-FFF2-40B4-BE49-F238E27FC236}">
                <a16:creationId xmlns:a16="http://schemas.microsoft.com/office/drawing/2014/main" id="{AE706275-C2C5-446E-82F7-84EF91655F71}"/>
              </a:ext>
            </a:extLst>
          </p:cNvPr>
          <p:cNvGrpSpPr/>
          <p:nvPr/>
        </p:nvGrpSpPr>
        <p:grpSpPr>
          <a:xfrm>
            <a:off x="6285522" y="4479046"/>
            <a:ext cx="9988790" cy="1507932"/>
            <a:chOff x="6318010" y="4411367"/>
            <a:chExt cx="9988790" cy="1507932"/>
          </a:xfrm>
        </p:grpSpPr>
        <p:sp>
          <p:nvSpPr>
            <p:cNvPr id="84" name="正方形/長方形 83">
              <a:extLst>
                <a:ext uri="{FF2B5EF4-FFF2-40B4-BE49-F238E27FC236}">
                  <a16:creationId xmlns:a16="http://schemas.microsoft.com/office/drawing/2014/main" id="{A7697624-A64B-4E53-88FD-41B8BFE9AB90}"/>
                </a:ext>
              </a:extLst>
            </p:cNvPr>
            <p:cNvSpPr/>
            <p:nvPr/>
          </p:nvSpPr>
          <p:spPr>
            <a:xfrm>
              <a:off x="6318010" y="4411367"/>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85" name="グラフィックス 84">
              <a:extLst>
                <a:ext uri="{FF2B5EF4-FFF2-40B4-BE49-F238E27FC236}">
                  <a16:creationId xmlns:a16="http://schemas.microsoft.com/office/drawing/2014/main" id="{45DEF743-51B1-4EBC-BAE4-0AB217D53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0139" y="4689481"/>
              <a:ext cx="565184" cy="927483"/>
            </a:xfrm>
            <a:prstGeom prst="rect">
              <a:avLst/>
            </a:prstGeom>
          </p:spPr>
        </p:pic>
      </p:grpSp>
      <p:grpSp>
        <p:nvGrpSpPr>
          <p:cNvPr id="35" name="グループ化 34">
            <a:extLst>
              <a:ext uri="{FF2B5EF4-FFF2-40B4-BE49-F238E27FC236}">
                <a16:creationId xmlns:a16="http://schemas.microsoft.com/office/drawing/2014/main" id="{D2F57D7B-798B-4E3F-9E27-C5728B0D8E31}"/>
              </a:ext>
            </a:extLst>
          </p:cNvPr>
          <p:cNvGrpSpPr/>
          <p:nvPr/>
        </p:nvGrpSpPr>
        <p:grpSpPr>
          <a:xfrm>
            <a:off x="13882643" y="2056094"/>
            <a:ext cx="3246029" cy="2737116"/>
            <a:chOff x="13882643" y="2056094"/>
            <a:chExt cx="3246029" cy="2737116"/>
          </a:xfrm>
        </p:grpSpPr>
        <p:grpSp>
          <p:nvGrpSpPr>
            <p:cNvPr id="25" name="グループ化 24">
              <a:extLst>
                <a:ext uri="{FF2B5EF4-FFF2-40B4-BE49-F238E27FC236}">
                  <a16:creationId xmlns:a16="http://schemas.microsoft.com/office/drawing/2014/main" id="{05FC62FB-EF2E-45BE-9D00-16386E5C5E05}"/>
                </a:ext>
              </a:extLst>
            </p:cNvPr>
            <p:cNvGrpSpPr/>
            <p:nvPr/>
          </p:nvGrpSpPr>
          <p:grpSpPr>
            <a:xfrm flipH="1">
              <a:off x="13882643" y="2132040"/>
              <a:ext cx="3246029" cy="2661170"/>
              <a:chOff x="1159328" y="2132040"/>
              <a:chExt cx="3238983" cy="2755646"/>
            </a:xfrm>
            <a:effectLst/>
          </p:grpSpPr>
          <p:sp>
            <p:nvSpPr>
              <p:cNvPr id="26" name="斜め縞 25">
                <a:extLst>
                  <a:ext uri="{FF2B5EF4-FFF2-40B4-BE49-F238E27FC236}">
                    <a16:creationId xmlns:a16="http://schemas.microsoft.com/office/drawing/2014/main" id="{64E150B7-AD84-440D-8567-9CAF4A6070CA}"/>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27" name="テキスト ボックス 26">
                <a:extLst>
                  <a:ext uri="{FF2B5EF4-FFF2-40B4-BE49-F238E27FC236}">
                    <a16:creationId xmlns:a16="http://schemas.microsoft.com/office/drawing/2014/main" id="{EAA5EE6D-21F6-4064-B069-17857A6EF262}"/>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22" name="フリーフォーム: 図形 21">
              <a:extLst>
                <a:ext uri="{FF2B5EF4-FFF2-40B4-BE49-F238E27FC236}">
                  <a16:creationId xmlns:a16="http://schemas.microsoft.com/office/drawing/2014/main" id="{B9479A80-9B02-45C2-A1BF-706F0226D81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7B6F63F6-931D-44BE-BDA7-0B0E27EE647A}"/>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58" name="フリーフォーム: 図形 57">
              <a:extLst>
                <a:ext uri="{FF2B5EF4-FFF2-40B4-BE49-F238E27FC236}">
                  <a16:creationId xmlns:a16="http://schemas.microsoft.com/office/drawing/2014/main" id="{B917ECE1-44B3-4278-BEDB-F8B2554B4849}"/>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2" name="フリーフォーム: 図形 61">
              <a:extLst>
                <a:ext uri="{FF2B5EF4-FFF2-40B4-BE49-F238E27FC236}">
                  <a16:creationId xmlns:a16="http://schemas.microsoft.com/office/drawing/2014/main" id="{DD9CB7A5-8BAF-4776-81B0-E612CA2F04F3}"/>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B618F296-9AEF-4007-B387-851A28BBDD33}"/>
              </a:ext>
            </a:extLst>
          </p:cNvPr>
          <p:cNvSpPr>
            <a:spLocks noGrp="1"/>
          </p:cNvSpPr>
          <p:nvPr>
            <p:ph type="sldNum" sz="quarter" idx="11"/>
          </p:nvPr>
        </p:nvSpPr>
        <p:spPr/>
        <p:txBody>
          <a:bodyPr/>
          <a:lstStyle/>
          <a:p>
            <a:fld id="{75EEF097-E23E-44DF-B033-E758A731DE21}" type="slidenum">
              <a:rPr lang="ja-JP" altLang="en-US" smtClean="0"/>
              <a:pPr/>
              <a:t>2</a:t>
            </a:fld>
            <a:endParaRPr lang="ja-JP" altLang="en-US" dirty="0"/>
          </a:p>
        </p:txBody>
      </p:sp>
      <p:pic>
        <p:nvPicPr>
          <p:cNvPr id="32" name="グラフィックス 31">
            <a:extLst>
              <a:ext uri="{FF2B5EF4-FFF2-40B4-BE49-F238E27FC236}">
                <a16:creationId xmlns:a16="http://schemas.microsoft.com/office/drawing/2014/main" id="{023480AD-D451-4076-B238-3853739E84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75818">
            <a:off x="2162899" y="2736080"/>
            <a:ext cx="709216" cy="992903"/>
          </a:xfrm>
          <a:prstGeom prst="rect">
            <a:avLst/>
          </a:prstGeom>
        </p:spPr>
      </p:pic>
    </p:spTree>
    <p:extLst>
      <p:ext uri="{BB962C8B-B14F-4D97-AF65-F5344CB8AC3E}">
        <p14:creationId xmlns:p14="http://schemas.microsoft.com/office/powerpoint/2010/main" val="2346602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50" name="テキスト ボックス 49">
            <a:extLst>
              <a:ext uri="{FF2B5EF4-FFF2-40B4-BE49-F238E27FC236}">
                <a16:creationId xmlns:a16="http://schemas.microsoft.com/office/drawing/2014/main" id="{DE759E0D-6962-4839-A13A-2C96C0B1D2D4}"/>
              </a:ext>
            </a:extLst>
          </p:cNvPr>
          <p:cNvSpPr txBox="1"/>
          <p:nvPr/>
        </p:nvSpPr>
        <p:spPr>
          <a:xfrm>
            <a:off x="5305119" y="768419"/>
            <a:ext cx="9551013" cy="707886"/>
          </a:xfrm>
          <a:prstGeom prst="rect">
            <a:avLst/>
          </a:prstGeom>
          <a:noFill/>
        </p:spPr>
        <p:txBody>
          <a:bodyPr wrap="none">
            <a:spAutoFit/>
          </a:bodyPr>
          <a:lstStyle/>
          <a:p>
            <a:pPr algn="ctr"/>
            <a:r>
              <a:rPr lang="ja-JP" altLang="en-US" sz="4000" dirty="0">
                <a:solidFill>
                  <a:schemeClr val="accent1"/>
                </a:solidFill>
                <a:latin typeface="+mj-ea"/>
                <a:ea typeface="+mj-ea"/>
              </a:rPr>
              <a:t>「認知バイアス」を別の言葉で表現すると</a:t>
            </a:r>
            <a:r>
              <a:rPr lang="en-US" altLang="ja-JP" sz="4000" dirty="0">
                <a:solidFill>
                  <a:schemeClr val="accent1"/>
                </a:solidFill>
                <a:latin typeface="+mj-ea"/>
                <a:ea typeface="+mj-ea"/>
              </a:rPr>
              <a:t>…</a:t>
            </a:r>
          </a:p>
        </p:txBody>
      </p:sp>
      <p:sp>
        <p:nvSpPr>
          <p:cNvPr id="34" name="楕円 33">
            <a:extLst>
              <a:ext uri="{FF2B5EF4-FFF2-40B4-BE49-F238E27FC236}">
                <a16:creationId xmlns:a16="http://schemas.microsoft.com/office/drawing/2014/main" id="{6175310C-1CDB-4A29-9534-A24235F22878}"/>
              </a:ext>
            </a:extLst>
          </p:cNvPr>
          <p:cNvSpPr/>
          <p:nvPr/>
        </p:nvSpPr>
        <p:spPr>
          <a:xfrm>
            <a:off x="10391002" y="3668484"/>
            <a:ext cx="5649685" cy="56496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9" name="グループ化 8">
            <a:extLst>
              <a:ext uri="{FF2B5EF4-FFF2-40B4-BE49-F238E27FC236}">
                <a16:creationId xmlns:a16="http://schemas.microsoft.com/office/drawing/2014/main" id="{2C2E80BB-2FE9-4303-B8C3-6A58B76EDF0B}"/>
              </a:ext>
            </a:extLst>
          </p:cNvPr>
          <p:cNvGrpSpPr/>
          <p:nvPr/>
        </p:nvGrpSpPr>
        <p:grpSpPr>
          <a:xfrm>
            <a:off x="3264030" y="3668485"/>
            <a:ext cx="5649685" cy="5649685"/>
            <a:chOff x="3264030" y="3668485"/>
            <a:chExt cx="5649685" cy="5649685"/>
          </a:xfrm>
        </p:grpSpPr>
        <p:sp>
          <p:nvSpPr>
            <p:cNvPr id="7" name="楕円 6">
              <a:extLst>
                <a:ext uri="{FF2B5EF4-FFF2-40B4-BE49-F238E27FC236}">
                  <a16:creationId xmlns:a16="http://schemas.microsoft.com/office/drawing/2014/main" id="{1229AA18-AEDA-4883-98E2-04109133EA0A}"/>
                </a:ext>
              </a:extLst>
            </p:cNvPr>
            <p:cNvSpPr/>
            <p:nvPr/>
          </p:nvSpPr>
          <p:spPr>
            <a:xfrm>
              <a:off x="3264030" y="3668485"/>
              <a:ext cx="5649685" cy="56496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23" name="グループ化 22">
              <a:extLst>
                <a:ext uri="{FF2B5EF4-FFF2-40B4-BE49-F238E27FC236}">
                  <a16:creationId xmlns:a16="http://schemas.microsoft.com/office/drawing/2014/main" id="{3A292830-86AC-4BB7-A275-CA4F9B87C435}"/>
                </a:ext>
              </a:extLst>
            </p:cNvPr>
            <p:cNvGrpSpPr/>
            <p:nvPr/>
          </p:nvGrpSpPr>
          <p:grpSpPr>
            <a:xfrm>
              <a:off x="3768075" y="4230743"/>
              <a:ext cx="4641595" cy="4871326"/>
              <a:chOff x="11161680" y="3883573"/>
              <a:chExt cx="5419149" cy="5687365"/>
            </a:xfrm>
          </p:grpSpPr>
          <p:sp>
            <p:nvSpPr>
              <p:cNvPr id="25" name="楕円 24">
                <a:extLst>
                  <a:ext uri="{FF2B5EF4-FFF2-40B4-BE49-F238E27FC236}">
                    <a16:creationId xmlns:a16="http://schemas.microsoft.com/office/drawing/2014/main" id="{79ABFDC4-14B2-4919-BF62-48C2EF3AD3EE}"/>
                  </a:ext>
                </a:extLst>
              </p:cNvPr>
              <p:cNvSpPr/>
              <p:nvPr/>
            </p:nvSpPr>
            <p:spPr>
              <a:xfrm>
                <a:off x="11640177" y="7071661"/>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6" name="正方形/長方形 25">
                <a:extLst>
                  <a:ext uri="{FF2B5EF4-FFF2-40B4-BE49-F238E27FC236}">
                    <a16:creationId xmlns:a16="http://schemas.microsoft.com/office/drawing/2014/main" id="{1629CBC0-0707-4F9F-B8E1-EF8F81A3BD87}"/>
                  </a:ext>
                </a:extLst>
              </p:cNvPr>
              <p:cNvSpPr/>
              <p:nvPr/>
            </p:nvSpPr>
            <p:spPr>
              <a:xfrm>
                <a:off x="12180677" y="7697971"/>
                <a:ext cx="3338623" cy="1573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7" name="図 26">
                <a:extLst>
                  <a:ext uri="{FF2B5EF4-FFF2-40B4-BE49-F238E27FC236}">
                    <a16:creationId xmlns:a16="http://schemas.microsoft.com/office/drawing/2014/main" id="{48946CF0-8982-4253-A22F-3110180277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61680" y="3883573"/>
                <a:ext cx="5419149" cy="5687365"/>
              </a:xfrm>
              <a:prstGeom prst="rect">
                <a:avLst/>
              </a:prstGeom>
            </p:spPr>
          </p:pic>
        </p:grpSp>
      </p:grpSp>
      <p:grpSp>
        <p:nvGrpSpPr>
          <p:cNvPr id="22" name="グループ化 21">
            <a:extLst>
              <a:ext uri="{FF2B5EF4-FFF2-40B4-BE49-F238E27FC236}">
                <a16:creationId xmlns:a16="http://schemas.microsoft.com/office/drawing/2014/main" id="{BAB50548-0486-4B28-ABB9-19F53AA082E9}"/>
              </a:ext>
            </a:extLst>
          </p:cNvPr>
          <p:cNvGrpSpPr/>
          <p:nvPr/>
        </p:nvGrpSpPr>
        <p:grpSpPr>
          <a:xfrm>
            <a:off x="4460536" y="1638865"/>
            <a:ext cx="11240179" cy="1354217"/>
            <a:chOff x="4437849" y="5856019"/>
            <a:chExt cx="11240179" cy="1354217"/>
          </a:xfrm>
        </p:grpSpPr>
        <p:cxnSp>
          <p:nvCxnSpPr>
            <p:cNvPr id="28" name="直線コネクタ 27">
              <a:extLst>
                <a:ext uri="{FF2B5EF4-FFF2-40B4-BE49-F238E27FC236}">
                  <a16:creationId xmlns:a16="http://schemas.microsoft.com/office/drawing/2014/main" id="{50230A6B-A8DE-4E6A-AD04-2091E88933DB}"/>
                </a:ext>
              </a:extLst>
            </p:cNvPr>
            <p:cNvCxnSpPr>
              <a:cxnSpLocks/>
            </p:cNvCxnSpPr>
            <p:nvPr/>
          </p:nvCxnSpPr>
          <p:spPr>
            <a:xfrm>
              <a:off x="6330793" y="6992517"/>
              <a:ext cx="6498902" cy="0"/>
            </a:xfrm>
            <a:prstGeom prst="line">
              <a:avLst/>
            </a:prstGeom>
            <a:ln w="381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2BDDE2D5-E589-451E-949A-D518C7448426}"/>
                </a:ext>
              </a:extLst>
            </p:cNvPr>
            <p:cNvSpPr txBox="1"/>
            <p:nvPr/>
          </p:nvSpPr>
          <p:spPr>
            <a:xfrm>
              <a:off x="6395240" y="5856019"/>
              <a:ext cx="6434455" cy="1354217"/>
            </a:xfrm>
            <a:prstGeom prst="rect">
              <a:avLst/>
            </a:prstGeom>
            <a:noFill/>
          </p:spPr>
          <p:txBody>
            <a:bodyPr wrap="none" lIns="0" tIns="0" rIns="0" bIns="0" rtlCol="0">
              <a:spAutoFit/>
            </a:bodyPr>
            <a:lstStyle/>
            <a:p>
              <a:pPr algn="ctr">
                <a:spcAft>
                  <a:spcPts val="1800"/>
                </a:spcAft>
              </a:pPr>
              <a:r>
                <a:rPr lang="ja-JP" altLang="en-US" sz="8800" spc="200" dirty="0">
                  <a:latin typeface="+mj-ea"/>
                  <a:ea typeface="+mj-ea"/>
                </a:rPr>
                <a:t>信じたいもの</a:t>
              </a:r>
            </a:p>
          </p:txBody>
        </p:sp>
        <p:sp>
          <p:nvSpPr>
            <p:cNvPr id="32" name="テキスト ボックス 31">
              <a:extLst>
                <a:ext uri="{FF2B5EF4-FFF2-40B4-BE49-F238E27FC236}">
                  <a16:creationId xmlns:a16="http://schemas.microsoft.com/office/drawing/2014/main" id="{796D82E1-AD92-4422-83C6-8DA6D46E0ADA}"/>
                </a:ext>
              </a:extLst>
            </p:cNvPr>
            <p:cNvSpPr txBox="1"/>
            <p:nvPr/>
          </p:nvSpPr>
          <p:spPr>
            <a:xfrm>
              <a:off x="4437849" y="6133176"/>
              <a:ext cx="1723229" cy="1015663"/>
            </a:xfrm>
            <a:prstGeom prst="rect">
              <a:avLst/>
            </a:prstGeom>
            <a:noFill/>
          </p:spPr>
          <p:txBody>
            <a:bodyPr wrap="none" lIns="0" tIns="0" rIns="0" bIns="0" rtlCol="0">
              <a:spAutoFit/>
            </a:bodyPr>
            <a:lstStyle/>
            <a:p>
              <a:pPr algn="ctr">
                <a:spcAft>
                  <a:spcPts val="1800"/>
                </a:spcAft>
              </a:pPr>
              <a:r>
                <a:rPr lang="ja-JP" altLang="en-US" sz="6600" spc="200" dirty="0">
                  <a:latin typeface="+mj-ea"/>
                  <a:ea typeface="+mj-ea"/>
                </a:rPr>
                <a:t>人は</a:t>
              </a:r>
              <a:endParaRPr lang="ja-JP" altLang="en-US" sz="8800" spc="200" dirty="0">
                <a:latin typeface="+mj-ea"/>
                <a:ea typeface="+mj-ea"/>
              </a:endParaRPr>
            </a:p>
          </p:txBody>
        </p:sp>
        <p:sp>
          <p:nvSpPr>
            <p:cNvPr id="33" name="テキスト ボックス 32">
              <a:extLst>
                <a:ext uri="{FF2B5EF4-FFF2-40B4-BE49-F238E27FC236}">
                  <a16:creationId xmlns:a16="http://schemas.microsoft.com/office/drawing/2014/main" id="{38337323-C615-4FF4-8527-8106EA976FE6}"/>
                </a:ext>
              </a:extLst>
            </p:cNvPr>
            <p:cNvSpPr txBox="1"/>
            <p:nvPr/>
          </p:nvSpPr>
          <p:spPr>
            <a:xfrm>
              <a:off x="12999410" y="6133176"/>
              <a:ext cx="2678618" cy="1015663"/>
            </a:xfrm>
            <a:prstGeom prst="rect">
              <a:avLst/>
            </a:prstGeom>
            <a:noFill/>
          </p:spPr>
          <p:txBody>
            <a:bodyPr wrap="none" lIns="0" tIns="0" rIns="0" bIns="0" rtlCol="0">
              <a:spAutoFit/>
            </a:bodyPr>
            <a:lstStyle/>
            <a:p>
              <a:pPr algn="ctr">
                <a:spcAft>
                  <a:spcPts val="1800"/>
                </a:spcAft>
              </a:pPr>
              <a:r>
                <a:rPr lang="ja-JP" altLang="en-US" sz="6600" spc="200" dirty="0">
                  <a:latin typeface="+mj-ea"/>
                  <a:ea typeface="+mj-ea"/>
                </a:rPr>
                <a:t>を選ぶ</a:t>
              </a:r>
              <a:endParaRPr lang="ja-JP" altLang="en-US" sz="8800" spc="200" dirty="0">
                <a:latin typeface="+mj-ea"/>
                <a:ea typeface="+mj-ea"/>
              </a:endParaRPr>
            </a:p>
          </p:txBody>
        </p:sp>
      </p:grpSp>
      <p:pic>
        <p:nvPicPr>
          <p:cNvPr id="24" name="図 23">
            <a:extLst>
              <a:ext uri="{FF2B5EF4-FFF2-40B4-BE49-F238E27FC236}">
                <a16:creationId xmlns:a16="http://schemas.microsoft.com/office/drawing/2014/main" id="{6C88124C-7B0C-4295-AA9C-4D46C43E77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8790" y="4375811"/>
            <a:ext cx="6454108" cy="4235029"/>
          </a:xfrm>
          <a:prstGeom prst="rect">
            <a:avLst/>
          </a:prstGeom>
        </p:spPr>
      </p:pic>
    </p:spTree>
    <p:extLst>
      <p:ext uri="{BB962C8B-B14F-4D97-AF65-F5344CB8AC3E}">
        <p14:creationId xmlns:p14="http://schemas.microsoft.com/office/powerpoint/2010/main" val="2794959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33" name="テキスト ボックス 32">
            <a:extLst>
              <a:ext uri="{FF2B5EF4-FFF2-40B4-BE49-F238E27FC236}">
                <a16:creationId xmlns:a16="http://schemas.microsoft.com/office/drawing/2014/main" id="{A706EE0B-C7C9-4E07-AB81-56EB7C83C676}"/>
              </a:ext>
            </a:extLst>
          </p:cNvPr>
          <p:cNvSpPr txBox="1"/>
          <p:nvPr/>
        </p:nvSpPr>
        <p:spPr>
          <a:xfrm>
            <a:off x="5305119" y="768419"/>
            <a:ext cx="9551013" cy="707886"/>
          </a:xfrm>
          <a:prstGeom prst="rect">
            <a:avLst/>
          </a:prstGeom>
          <a:noFill/>
        </p:spPr>
        <p:txBody>
          <a:bodyPr wrap="none">
            <a:spAutoFit/>
          </a:bodyPr>
          <a:lstStyle/>
          <a:p>
            <a:pPr algn="ctr"/>
            <a:r>
              <a:rPr lang="ja-JP" altLang="en-US" sz="4000" dirty="0">
                <a:solidFill>
                  <a:schemeClr val="accent1"/>
                </a:solidFill>
                <a:latin typeface="+mj-ea"/>
                <a:ea typeface="+mj-ea"/>
              </a:rPr>
              <a:t>「認知バイアス」を別の言葉で表現すると</a:t>
            </a:r>
            <a:r>
              <a:rPr lang="en-US" altLang="ja-JP" sz="4000" dirty="0">
                <a:solidFill>
                  <a:schemeClr val="accent1"/>
                </a:solidFill>
                <a:latin typeface="+mj-ea"/>
                <a:ea typeface="+mj-ea"/>
              </a:rPr>
              <a:t>…</a:t>
            </a:r>
          </a:p>
        </p:txBody>
      </p:sp>
      <p:grpSp>
        <p:nvGrpSpPr>
          <p:cNvPr id="170" name="グループ化 169">
            <a:extLst>
              <a:ext uri="{FF2B5EF4-FFF2-40B4-BE49-F238E27FC236}">
                <a16:creationId xmlns:a16="http://schemas.microsoft.com/office/drawing/2014/main" id="{74104488-26D5-44D3-AFFB-7CED6920B219}"/>
              </a:ext>
            </a:extLst>
          </p:cNvPr>
          <p:cNvGrpSpPr/>
          <p:nvPr/>
        </p:nvGrpSpPr>
        <p:grpSpPr>
          <a:xfrm>
            <a:off x="2718753" y="3134376"/>
            <a:ext cx="14723743" cy="6520938"/>
            <a:chOff x="2718753" y="3121537"/>
            <a:chExt cx="14723743" cy="6520938"/>
          </a:xfrm>
          <a:solidFill>
            <a:schemeClr val="accent2"/>
          </a:solidFill>
          <a:effectLst/>
        </p:grpSpPr>
        <p:sp>
          <p:nvSpPr>
            <p:cNvPr id="201" name="四角形: 角を丸くする 200">
              <a:extLst>
                <a:ext uri="{FF2B5EF4-FFF2-40B4-BE49-F238E27FC236}">
                  <a16:creationId xmlns:a16="http://schemas.microsoft.com/office/drawing/2014/main" id="{ED7E8397-E5A3-4922-97C8-6D9C913906A7}"/>
                </a:ext>
              </a:extLst>
            </p:cNvPr>
            <p:cNvSpPr/>
            <p:nvPr/>
          </p:nvSpPr>
          <p:spPr>
            <a:xfrm>
              <a:off x="2718753" y="3897561"/>
              <a:ext cx="14723743" cy="5744914"/>
            </a:xfrm>
            <a:prstGeom prst="roundRect">
              <a:avLst>
                <a:gd name="adj" fmla="val 111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02" name="二等辺三角形 201">
              <a:extLst>
                <a:ext uri="{FF2B5EF4-FFF2-40B4-BE49-F238E27FC236}">
                  <a16:creationId xmlns:a16="http://schemas.microsoft.com/office/drawing/2014/main" id="{E3B13422-CE13-431E-8536-78E8D9BE0951}"/>
                </a:ext>
              </a:extLst>
            </p:cNvPr>
            <p:cNvSpPr/>
            <p:nvPr/>
          </p:nvSpPr>
          <p:spPr>
            <a:xfrm>
              <a:off x="9601653" y="3121537"/>
              <a:ext cx="1066347" cy="122452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171" name="グループ化 170">
            <a:extLst>
              <a:ext uri="{FF2B5EF4-FFF2-40B4-BE49-F238E27FC236}">
                <a16:creationId xmlns:a16="http://schemas.microsoft.com/office/drawing/2014/main" id="{930D8AEF-C374-4BEF-85F8-E017ADB61D47}"/>
              </a:ext>
            </a:extLst>
          </p:cNvPr>
          <p:cNvGrpSpPr/>
          <p:nvPr/>
        </p:nvGrpSpPr>
        <p:grpSpPr>
          <a:xfrm>
            <a:off x="8451604" y="4275015"/>
            <a:ext cx="3263376" cy="2354426"/>
            <a:chOff x="8451604" y="4262176"/>
            <a:chExt cx="3263376" cy="2354426"/>
          </a:xfrm>
          <a:effectLst>
            <a:outerShdw dist="63500" dir="2700000" algn="tl" rotWithShape="0">
              <a:schemeClr val="tx2">
                <a:alpha val="20000"/>
              </a:schemeClr>
            </a:outerShdw>
          </a:effectLst>
        </p:grpSpPr>
        <p:sp>
          <p:nvSpPr>
            <p:cNvPr id="196" name="フリーフォーム: 図形 195">
              <a:extLst>
                <a:ext uri="{FF2B5EF4-FFF2-40B4-BE49-F238E27FC236}">
                  <a16:creationId xmlns:a16="http://schemas.microsoft.com/office/drawing/2014/main" id="{3E376E10-E425-4680-8437-F9EDE9815325}"/>
                </a:ext>
              </a:extLst>
            </p:cNvPr>
            <p:cNvSpPr/>
            <p:nvPr/>
          </p:nvSpPr>
          <p:spPr>
            <a:xfrm flipH="1">
              <a:off x="8942626" y="4262176"/>
              <a:ext cx="2772354" cy="235442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意外性</a:t>
              </a:r>
              <a:endParaRPr lang="en-US" altLang="ja-JP" sz="4400" dirty="0">
                <a:latin typeface="+mj-ea"/>
                <a:ea typeface="+mj-ea"/>
              </a:endParaRPr>
            </a:p>
          </p:txBody>
        </p:sp>
        <p:grpSp>
          <p:nvGrpSpPr>
            <p:cNvPr id="197" name="グループ化 196">
              <a:extLst>
                <a:ext uri="{FF2B5EF4-FFF2-40B4-BE49-F238E27FC236}">
                  <a16:creationId xmlns:a16="http://schemas.microsoft.com/office/drawing/2014/main" id="{0589190B-658A-4578-BC47-9E4C6AC1B39E}"/>
                </a:ext>
              </a:extLst>
            </p:cNvPr>
            <p:cNvGrpSpPr/>
            <p:nvPr/>
          </p:nvGrpSpPr>
          <p:grpSpPr>
            <a:xfrm rot="1403883">
              <a:off x="8451604" y="5412736"/>
              <a:ext cx="675515" cy="702092"/>
              <a:chOff x="6532216" y="6151808"/>
              <a:chExt cx="439575" cy="456868"/>
            </a:xfrm>
            <a:solidFill>
              <a:schemeClr val="bg1"/>
            </a:solidFill>
          </p:grpSpPr>
          <p:sp>
            <p:nvSpPr>
              <p:cNvPr id="198" name="フリーフォーム: 図形 197">
                <a:extLst>
                  <a:ext uri="{FF2B5EF4-FFF2-40B4-BE49-F238E27FC236}">
                    <a16:creationId xmlns:a16="http://schemas.microsoft.com/office/drawing/2014/main" id="{2499C403-E2BC-4245-BB18-85C3C487BB96}"/>
                  </a:ext>
                </a:extLst>
              </p:cNvPr>
              <p:cNvSpPr/>
              <p:nvPr/>
            </p:nvSpPr>
            <p:spPr>
              <a:xfrm rot="20196117">
                <a:off x="6660199" y="6371304"/>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99" name="フリーフォーム: 図形 198">
                <a:extLst>
                  <a:ext uri="{FF2B5EF4-FFF2-40B4-BE49-F238E27FC236}">
                    <a16:creationId xmlns:a16="http://schemas.microsoft.com/office/drawing/2014/main" id="{04FDCB80-120F-41E0-A4D5-1CB6D58A6610}"/>
                  </a:ext>
                </a:extLst>
              </p:cNvPr>
              <p:cNvSpPr/>
              <p:nvPr/>
            </p:nvSpPr>
            <p:spPr>
              <a:xfrm rot="20196117">
                <a:off x="6532216" y="6510948"/>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200" name="フリーフォーム: 図形 199">
                <a:extLst>
                  <a:ext uri="{FF2B5EF4-FFF2-40B4-BE49-F238E27FC236}">
                    <a16:creationId xmlns:a16="http://schemas.microsoft.com/office/drawing/2014/main" id="{8A7286EC-A619-4F5A-8646-722594CD7D40}"/>
                  </a:ext>
                </a:extLst>
              </p:cNvPr>
              <p:cNvSpPr/>
              <p:nvPr/>
            </p:nvSpPr>
            <p:spPr>
              <a:xfrm rot="20196117">
                <a:off x="6747033" y="6151808"/>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dirty="0"/>
              </a:p>
            </p:txBody>
          </p:sp>
        </p:grpSp>
      </p:grpSp>
      <p:grpSp>
        <p:nvGrpSpPr>
          <p:cNvPr id="172" name="グループ化 171">
            <a:extLst>
              <a:ext uri="{FF2B5EF4-FFF2-40B4-BE49-F238E27FC236}">
                <a16:creationId xmlns:a16="http://schemas.microsoft.com/office/drawing/2014/main" id="{9814B069-3B86-4D1E-AC9F-6CAD7F804FC2}"/>
              </a:ext>
            </a:extLst>
          </p:cNvPr>
          <p:cNvGrpSpPr/>
          <p:nvPr/>
        </p:nvGrpSpPr>
        <p:grpSpPr>
          <a:xfrm>
            <a:off x="9973412" y="6538150"/>
            <a:ext cx="3483135" cy="2967975"/>
            <a:chOff x="10264999" y="6525963"/>
            <a:chExt cx="3483135" cy="2967975"/>
          </a:xfrm>
          <a:effectLst>
            <a:outerShdw dist="63500" dir="2700000" algn="tl" rotWithShape="0">
              <a:schemeClr val="tx2">
                <a:alpha val="20000"/>
              </a:schemeClr>
            </a:outerShdw>
          </a:effectLst>
        </p:grpSpPr>
        <p:sp>
          <p:nvSpPr>
            <p:cNvPr id="191" name="フリーフォーム: 図形 190">
              <a:extLst>
                <a:ext uri="{FF2B5EF4-FFF2-40B4-BE49-F238E27FC236}">
                  <a16:creationId xmlns:a16="http://schemas.microsoft.com/office/drawing/2014/main" id="{1AA7F68C-B5CC-4D1D-84AC-A6BEA1C9BDBD}"/>
                </a:ext>
              </a:extLst>
            </p:cNvPr>
            <p:cNvSpPr/>
            <p:nvPr/>
          </p:nvSpPr>
          <p:spPr>
            <a:xfrm>
              <a:off x="10444651"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願望・希望</a:t>
              </a:r>
              <a:endParaRPr lang="en-US" altLang="ja-JP" sz="4400" dirty="0">
                <a:latin typeface="+mj-ea"/>
                <a:ea typeface="+mj-ea"/>
              </a:endParaRPr>
            </a:p>
          </p:txBody>
        </p:sp>
        <p:grpSp>
          <p:nvGrpSpPr>
            <p:cNvPr id="192" name="グループ化 191">
              <a:extLst>
                <a:ext uri="{FF2B5EF4-FFF2-40B4-BE49-F238E27FC236}">
                  <a16:creationId xmlns:a16="http://schemas.microsoft.com/office/drawing/2014/main" id="{91DB1AAC-DB83-4939-9637-E06C020B499B}"/>
                </a:ext>
              </a:extLst>
            </p:cNvPr>
            <p:cNvGrpSpPr/>
            <p:nvPr/>
          </p:nvGrpSpPr>
          <p:grpSpPr>
            <a:xfrm rot="1403883">
              <a:off x="10264999" y="8719734"/>
              <a:ext cx="675522" cy="702108"/>
              <a:chOff x="6477543" y="5995421"/>
              <a:chExt cx="439579" cy="456879"/>
            </a:xfrm>
            <a:solidFill>
              <a:schemeClr val="bg1"/>
            </a:solidFill>
          </p:grpSpPr>
          <p:sp>
            <p:nvSpPr>
              <p:cNvPr id="193" name="フリーフォーム: 図形 192">
                <a:extLst>
                  <a:ext uri="{FF2B5EF4-FFF2-40B4-BE49-F238E27FC236}">
                    <a16:creationId xmlns:a16="http://schemas.microsoft.com/office/drawing/2014/main" id="{EC94FBD4-2DFF-42EE-931A-3BF13FB3716B}"/>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94" name="フリーフォーム: 図形 193">
                <a:extLst>
                  <a:ext uri="{FF2B5EF4-FFF2-40B4-BE49-F238E27FC236}">
                    <a16:creationId xmlns:a16="http://schemas.microsoft.com/office/drawing/2014/main" id="{30BE7DBF-87D9-4ECD-9AE2-EF0045528CA5}"/>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95" name="フリーフォーム: 図形 194">
                <a:extLst>
                  <a:ext uri="{FF2B5EF4-FFF2-40B4-BE49-F238E27FC236}">
                    <a16:creationId xmlns:a16="http://schemas.microsoft.com/office/drawing/2014/main" id="{197C9D98-9044-4DBB-B14F-0A69721721D4}"/>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73" name="グループ化 172">
            <a:extLst>
              <a:ext uri="{FF2B5EF4-FFF2-40B4-BE49-F238E27FC236}">
                <a16:creationId xmlns:a16="http://schemas.microsoft.com/office/drawing/2014/main" id="{5070DE23-4EAA-442E-B9C9-A2BDD000160D}"/>
              </a:ext>
            </a:extLst>
          </p:cNvPr>
          <p:cNvGrpSpPr/>
          <p:nvPr/>
        </p:nvGrpSpPr>
        <p:grpSpPr>
          <a:xfrm>
            <a:off x="6577254" y="6605250"/>
            <a:ext cx="3303483" cy="2799182"/>
            <a:chOff x="6529559" y="6407539"/>
            <a:chExt cx="3605267" cy="3054896"/>
          </a:xfrm>
          <a:effectLst>
            <a:outerShdw dist="63500" dir="2700000" algn="tl" rotWithShape="0">
              <a:schemeClr val="tx2">
                <a:alpha val="20000"/>
              </a:schemeClr>
            </a:outerShdw>
          </a:effectLst>
        </p:grpSpPr>
        <p:sp>
          <p:nvSpPr>
            <p:cNvPr id="186" name="フリーフォーム: 図形 185">
              <a:extLst>
                <a:ext uri="{FF2B5EF4-FFF2-40B4-BE49-F238E27FC236}">
                  <a16:creationId xmlns:a16="http://schemas.microsoft.com/office/drawing/2014/main" id="{3CED2BC0-C3ED-4E38-9C5C-633FCA6246DB}"/>
                </a:ext>
              </a:extLst>
            </p:cNvPr>
            <p:cNvSpPr/>
            <p:nvPr/>
          </p:nvSpPr>
          <p:spPr>
            <a:xfrm>
              <a:off x="6831344" y="6407539"/>
              <a:ext cx="3303482" cy="305489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誰も</a:t>
              </a:r>
              <a:br>
                <a:rPr lang="en-US" altLang="ja-JP" sz="4400" dirty="0">
                  <a:latin typeface="+mj-ea"/>
                  <a:ea typeface="+mj-ea"/>
                </a:rPr>
              </a:br>
              <a:r>
                <a:rPr lang="ja-JP" altLang="en-US" sz="4400" dirty="0">
                  <a:latin typeface="+mj-ea"/>
                  <a:ea typeface="+mj-ea"/>
                </a:rPr>
                <a:t>知らない</a:t>
              </a:r>
              <a:endParaRPr lang="en-US" altLang="ja-JP" sz="4400" dirty="0">
                <a:latin typeface="+mj-ea"/>
                <a:ea typeface="+mj-ea"/>
              </a:endParaRPr>
            </a:p>
          </p:txBody>
        </p:sp>
        <p:grpSp>
          <p:nvGrpSpPr>
            <p:cNvPr id="187" name="グループ化 186">
              <a:extLst>
                <a:ext uri="{FF2B5EF4-FFF2-40B4-BE49-F238E27FC236}">
                  <a16:creationId xmlns:a16="http://schemas.microsoft.com/office/drawing/2014/main" id="{C04A41F1-845F-4015-ACB3-B2044FE99898}"/>
                </a:ext>
              </a:extLst>
            </p:cNvPr>
            <p:cNvGrpSpPr/>
            <p:nvPr/>
          </p:nvGrpSpPr>
          <p:grpSpPr>
            <a:xfrm rot="1403883">
              <a:off x="6529559" y="8614475"/>
              <a:ext cx="675530" cy="702111"/>
              <a:chOff x="6434573" y="6014012"/>
              <a:chExt cx="439584" cy="456881"/>
            </a:xfrm>
            <a:solidFill>
              <a:schemeClr val="bg1"/>
            </a:solidFill>
          </p:grpSpPr>
          <p:sp>
            <p:nvSpPr>
              <p:cNvPr id="188" name="フリーフォーム: 図形 187">
                <a:extLst>
                  <a:ext uri="{FF2B5EF4-FFF2-40B4-BE49-F238E27FC236}">
                    <a16:creationId xmlns:a16="http://schemas.microsoft.com/office/drawing/2014/main" id="{6AC464E1-8DDE-424B-BA30-B12ADB3326E0}"/>
                  </a:ext>
                </a:extLst>
              </p:cNvPr>
              <p:cNvSpPr/>
              <p:nvPr/>
            </p:nvSpPr>
            <p:spPr>
              <a:xfrm rot="20196117">
                <a:off x="6562556" y="623351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89" name="フリーフォーム: 図形 188">
                <a:extLst>
                  <a:ext uri="{FF2B5EF4-FFF2-40B4-BE49-F238E27FC236}">
                    <a16:creationId xmlns:a16="http://schemas.microsoft.com/office/drawing/2014/main" id="{DA50D6CE-E867-46D8-A8B5-EA39D1B79F07}"/>
                  </a:ext>
                </a:extLst>
              </p:cNvPr>
              <p:cNvSpPr/>
              <p:nvPr/>
            </p:nvSpPr>
            <p:spPr>
              <a:xfrm rot="20196117">
                <a:off x="6434573" y="6373165"/>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90" name="フリーフォーム: 図形 189">
                <a:extLst>
                  <a:ext uri="{FF2B5EF4-FFF2-40B4-BE49-F238E27FC236}">
                    <a16:creationId xmlns:a16="http://schemas.microsoft.com/office/drawing/2014/main" id="{33142A41-EE85-4246-94C8-C6A52E4BD553}"/>
                  </a:ext>
                </a:extLst>
              </p:cNvPr>
              <p:cNvSpPr/>
              <p:nvPr/>
            </p:nvSpPr>
            <p:spPr>
              <a:xfrm rot="20196117">
                <a:off x="6649399" y="6014012"/>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74" name="グループ化 173">
            <a:extLst>
              <a:ext uri="{FF2B5EF4-FFF2-40B4-BE49-F238E27FC236}">
                <a16:creationId xmlns:a16="http://schemas.microsoft.com/office/drawing/2014/main" id="{3EEE41CE-82E1-418C-9502-87CCF45FCE5F}"/>
              </a:ext>
            </a:extLst>
          </p:cNvPr>
          <p:cNvGrpSpPr/>
          <p:nvPr/>
        </p:nvGrpSpPr>
        <p:grpSpPr>
          <a:xfrm>
            <a:off x="3029643" y="4348233"/>
            <a:ext cx="4025181" cy="3878309"/>
            <a:chOff x="3029643" y="4335394"/>
            <a:chExt cx="4025181" cy="3878309"/>
          </a:xfrm>
          <a:effectLst>
            <a:outerShdw dist="63500" dir="2700000" algn="tl" rotWithShape="0">
              <a:schemeClr val="tx2">
                <a:alpha val="20000"/>
              </a:schemeClr>
            </a:outerShdw>
          </a:effectLst>
        </p:grpSpPr>
        <p:sp>
          <p:nvSpPr>
            <p:cNvPr id="181" name="フリーフォーム: 図形 180">
              <a:extLst>
                <a:ext uri="{FF2B5EF4-FFF2-40B4-BE49-F238E27FC236}">
                  <a16:creationId xmlns:a16="http://schemas.microsoft.com/office/drawing/2014/main" id="{A116EB73-4475-4365-B969-046E463A1D6F}"/>
                </a:ext>
              </a:extLst>
            </p:cNvPr>
            <p:cNvSpPr/>
            <p:nvPr/>
          </p:nvSpPr>
          <p:spPr>
            <a:xfrm>
              <a:off x="3029643" y="4335394"/>
              <a:ext cx="4025181" cy="3627743"/>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人に</a:t>
              </a:r>
              <a:br>
                <a:rPr lang="en-US" altLang="ja-JP" sz="4400" dirty="0">
                  <a:latin typeface="+mj-ea"/>
                  <a:ea typeface="+mj-ea"/>
                </a:rPr>
              </a:br>
              <a:r>
                <a:rPr lang="ja-JP" altLang="en-US" sz="4400" dirty="0">
                  <a:latin typeface="+mj-ea"/>
                  <a:ea typeface="+mj-ea"/>
                </a:rPr>
                <a:t>言いたくなる</a:t>
              </a:r>
              <a:br>
                <a:rPr lang="en-US" altLang="ja-JP" sz="4400" dirty="0">
                  <a:latin typeface="+mj-ea"/>
                  <a:ea typeface="+mj-ea"/>
                </a:rPr>
              </a:br>
              <a:r>
                <a:rPr lang="ja-JP" altLang="en-US" sz="4400" dirty="0">
                  <a:latin typeface="+mj-ea"/>
                  <a:ea typeface="+mj-ea"/>
                </a:rPr>
                <a:t>情報</a:t>
              </a:r>
              <a:endParaRPr lang="en-US" altLang="ja-JP" sz="4400" dirty="0">
                <a:latin typeface="+mj-ea"/>
                <a:ea typeface="+mj-ea"/>
              </a:endParaRPr>
            </a:p>
          </p:txBody>
        </p:sp>
        <p:grpSp>
          <p:nvGrpSpPr>
            <p:cNvPr id="182" name="グループ化 181">
              <a:extLst>
                <a:ext uri="{FF2B5EF4-FFF2-40B4-BE49-F238E27FC236}">
                  <a16:creationId xmlns:a16="http://schemas.microsoft.com/office/drawing/2014/main" id="{E624A0A9-51D7-4BF6-8828-068CF5E2D172}"/>
                </a:ext>
              </a:extLst>
            </p:cNvPr>
            <p:cNvGrpSpPr/>
            <p:nvPr/>
          </p:nvGrpSpPr>
          <p:grpSpPr>
            <a:xfrm rot="1403883">
              <a:off x="3366510" y="7413942"/>
              <a:ext cx="769477" cy="799761"/>
              <a:chOff x="6477543" y="5995421"/>
              <a:chExt cx="439579" cy="456879"/>
            </a:xfrm>
            <a:solidFill>
              <a:schemeClr val="bg1"/>
            </a:solidFill>
          </p:grpSpPr>
          <p:sp>
            <p:nvSpPr>
              <p:cNvPr id="183" name="フリーフォーム: 図形 182">
                <a:extLst>
                  <a:ext uri="{FF2B5EF4-FFF2-40B4-BE49-F238E27FC236}">
                    <a16:creationId xmlns:a16="http://schemas.microsoft.com/office/drawing/2014/main" id="{7A176E1A-D947-431E-8B44-7FB617B6519E}"/>
                  </a:ext>
                </a:extLst>
              </p:cNvPr>
              <p:cNvSpPr/>
              <p:nvPr/>
            </p:nvSpPr>
            <p:spPr>
              <a:xfrm rot="19898426">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84" name="フリーフォーム: 図形 183">
                <a:extLst>
                  <a:ext uri="{FF2B5EF4-FFF2-40B4-BE49-F238E27FC236}">
                    <a16:creationId xmlns:a16="http://schemas.microsoft.com/office/drawing/2014/main" id="{A4BF978B-E676-498B-B2DF-6E693B56E02D}"/>
                  </a:ext>
                </a:extLst>
              </p:cNvPr>
              <p:cNvSpPr/>
              <p:nvPr/>
            </p:nvSpPr>
            <p:spPr>
              <a:xfrm rot="19898426">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85" name="フリーフォーム: 図形 184">
                <a:extLst>
                  <a:ext uri="{FF2B5EF4-FFF2-40B4-BE49-F238E27FC236}">
                    <a16:creationId xmlns:a16="http://schemas.microsoft.com/office/drawing/2014/main" id="{D8F40F41-8BB3-4A4F-9510-F95AB41188CA}"/>
                  </a:ext>
                </a:extLst>
              </p:cNvPr>
              <p:cNvSpPr/>
              <p:nvPr/>
            </p:nvSpPr>
            <p:spPr>
              <a:xfrm rot="19898426">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75" name="グループ化 174">
            <a:extLst>
              <a:ext uri="{FF2B5EF4-FFF2-40B4-BE49-F238E27FC236}">
                <a16:creationId xmlns:a16="http://schemas.microsoft.com/office/drawing/2014/main" id="{8C658F18-1658-48DB-920E-1FFC7EE8BE35}"/>
              </a:ext>
            </a:extLst>
          </p:cNvPr>
          <p:cNvGrpSpPr/>
          <p:nvPr/>
        </p:nvGrpSpPr>
        <p:grpSpPr>
          <a:xfrm>
            <a:off x="13110449" y="4119073"/>
            <a:ext cx="4039865" cy="4250318"/>
            <a:chOff x="13462584" y="4321746"/>
            <a:chExt cx="3687730" cy="3879839"/>
          </a:xfrm>
          <a:effectLst>
            <a:outerShdw dist="63500" dir="2700000" algn="tl" rotWithShape="0">
              <a:schemeClr val="tx2">
                <a:alpha val="20000"/>
              </a:schemeClr>
            </a:outerShdw>
          </a:effectLst>
        </p:grpSpPr>
        <p:sp>
          <p:nvSpPr>
            <p:cNvPr id="176" name="テキスト ボックス 175">
              <a:extLst>
                <a:ext uri="{FF2B5EF4-FFF2-40B4-BE49-F238E27FC236}">
                  <a16:creationId xmlns:a16="http://schemas.microsoft.com/office/drawing/2014/main" id="{8E8091A8-C1B4-422B-9390-1D28899A20C2}"/>
                </a:ext>
              </a:extLst>
            </p:cNvPr>
            <p:cNvSpPr txBox="1"/>
            <p:nvPr/>
          </p:nvSpPr>
          <p:spPr>
            <a:xfrm>
              <a:off x="13462584" y="4321746"/>
              <a:ext cx="3687730" cy="3408236"/>
            </a:xfrm>
            <a:custGeom>
              <a:avLst/>
              <a:gdLst/>
              <a:ahLst/>
              <a:cxnLst/>
              <a:rect l="l" t="t" r="r" b="b"/>
              <a:pathLst>
                <a:path w="3687730" h="3408236">
                  <a:moveTo>
                    <a:pt x="1699019" y="0"/>
                  </a:moveTo>
                  <a:cubicBezTo>
                    <a:pt x="1969025" y="0"/>
                    <a:pt x="2209325" y="120251"/>
                    <a:pt x="2364395" y="307290"/>
                  </a:cubicBezTo>
                  <a:cubicBezTo>
                    <a:pt x="2454549" y="276177"/>
                    <a:pt x="2551839" y="259163"/>
                    <a:pt x="2653326" y="259163"/>
                  </a:cubicBezTo>
                  <a:cubicBezTo>
                    <a:pt x="3121088" y="259163"/>
                    <a:pt x="3500286" y="619612"/>
                    <a:pt x="3500286" y="1064249"/>
                  </a:cubicBezTo>
                  <a:cubicBezTo>
                    <a:pt x="3500286" y="1176198"/>
                    <a:pt x="3476208" y="1282788"/>
                    <a:pt x="3432760" y="1379648"/>
                  </a:cubicBezTo>
                  <a:cubicBezTo>
                    <a:pt x="3590014" y="1525817"/>
                    <a:pt x="3687730" y="1729624"/>
                    <a:pt x="3687730" y="1955201"/>
                  </a:cubicBezTo>
                  <a:cubicBezTo>
                    <a:pt x="3687730" y="2256033"/>
                    <a:pt x="3514020" y="2518136"/>
                    <a:pt x="3256898" y="2656335"/>
                  </a:cubicBezTo>
                  <a:cubicBezTo>
                    <a:pt x="3211950" y="3060732"/>
                    <a:pt x="2852099" y="3375830"/>
                    <a:pt x="2414753" y="3375830"/>
                  </a:cubicBezTo>
                  <a:cubicBezTo>
                    <a:pt x="2240566" y="3375830"/>
                    <a:pt x="2078694" y="3325779"/>
                    <a:pt x="1944103" y="3240078"/>
                  </a:cubicBezTo>
                  <a:cubicBezTo>
                    <a:pt x="1800897" y="3345404"/>
                    <a:pt x="1621384" y="3408236"/>
                    <a:pt x="1426348" y="3408236"/>
                  </a:cubicBezTo>
                  <a:cubicBezTo>
                    <a:pt x="1020157" y="3408236"/>
                    <a:pt x="680899" y="3136348"/>
                    <a:pt x="598619" y="2773645"/>
                  </a:cubicBezTo>
                  <a:cubicBezTo>
                    <a:pt x="252052" y="2672746"/>
                    <a:pt x="0" y="2366279"/>
                    <a:pt x="0" y="2003795"/>
                  </a:cubicBezTo>
                  <a:cubicBezTo>
                    <a:pt x="0" y="1802077"/>
                    <a:pt x="78230" y="1617811"/>
                    <a:pt x="207186" y="1476536"/>
                  </a:cubicBezTo>
                  <a:cubicBezTo>
                    <a:pt x="172490" y="1388581"/>
                    <a:pt x="153373" y="1293344"/>
                    <a:pt x="153373" y="1193844"/>
                  </a:cubicBezTo>
                  <a:cubicBezTo>
                    <a:pt x="153373" y="757727"/>
                    <a:pt x="518237" y="402859"/>
                    <a:pt x="973593" y="389392"/>
                  </a:cubicBezTo>
                  <a:cubicBezTo>
                    <a:pt x="1121896" y="156036"/>
                    <a:pt x="1391254" y="0"/>
                    <a:pt x="1699019" y="0"/>
                  </a:cubicBezTo>
                  <a:close/>
                </a:path>
              </a:pathLst>
            </a:custGeom>
            <a:solidFill>
              <a:schemeClr val="bg1"/>
            </a:solidFill>
            <a:ln>
              <a:noFill/>
            </a:ln>
            <a:effectLst/>
          </p:spPr>
          <p:txBody>
            <a:bodyPr rot="0" spcFirstLastPara="0" vertOverflow="overflow" horzOverflow="overflow" vert="horz" wrap="none" lIns="180000" tIns="0" rIns="0" bIns="0" numCol="1" spcCol="0" rtlCol="0" fromWordArt="0" anchor="ctr" anchorCtr="0" forceAA="0" compatLnSpc="1">
              <a:prstTxWarp prst="textNoShape">
                <a:avLst/>
              </a:prstTxWarp>
              <a:no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その人の</a:t>
              </a:r>
              <a:br>
                <a:rPr lang="en-US" altLang="ja-JP" sz="4400" dirty="0">
                  <a:solidFill>
                    <a:srgbClr val="3C3C3C"/>
                  </a:solidFill>
                  <a:latin typeface="Spica Neue P Bold"/>
                  <a:ea typeface="Spica Neue P Bold"/>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正義感に</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訴えるもの</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nvGrpSpPr>
            <p:cNvPr id="177" name="グループ化 176">
              <a:extLst>
                <a:ext uri="{FF2B5EF4-FFF2-40B4-BE49-F238E27FC236}">
                  <a16:creationId xmlns:a16="http://schemas.microsoft.com/office/drawing/2014/main" id="{4F480421-3FC5-42F6-8FE7-D195C6E7EBCF}"/>
                </a:ext>
              </a:extLst>
            </p:cNvPr>
            <p:cNvGrpSpPr/>
            <p:nvPr/>
          </p:nvGrpSpPr>
          <p:grpSpPr>
            <a:xfrm rot="20196117" flipH="1">
              <a:off x="16023450" y="7401830"/>
              <a:ext cx="769474" cy="799755"/>
              <a:chOff x="6481458" y="6081829"/>
              <a:chExt cx="439577" cy="456876"/>
            </a:xfrm>
            <a:solidFill>
              <a:schemeClr val="bg1"/>
            </a:solidFill>
          </p:grpSpPr>
          <p:sp>
            <p:nvSpPr>
              <p:cNvPr id="178" name="フリーフォーム: 図形 177">
                <a:extLst>
                  <a:ext uri="{FF2B5EF4-FFF2-40B4-BE49-F238E27FC236}">
                    <a16:creationId xmlns:a16="http://schemas.microsoft.com/office/drawing/2014/main" id="{EF05DE83-8F13-4447-BEC5-2B0DE428621F}"/>
                  </a:ext>
                </a:extLst>
              </p:cNvPr>
              <p:cNvSpPr/>
              <p:nvPr/>
            </p:nvSpPr>
            <p:spPr>
              <a:xfrm rot="19873717">
                <a:off x="6609437" y="630132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79" name="フリーフォーム: 図形 178">
                <a:extLst>
                  <a:ext uri="{FF2B5EF4-FFF2-40B4-BE49-F238E27FC236}">
                    <a16:creationId xmlns:a16="http://schemas.microsoft.com/office/drawing/2014/main" id="{682DA820-68DA-496C-A5B7-6D29EF7B97E0}"/>
                  </a:ext>
                </a:extLst>
              </p:cNvPr>
              <p:cNvSpPr/>
              <p:nvPr/>
            </p:nvSpPr>
            <p:spPr>
              <a:xfrm rot="19873717">
                <a:off x="6481458" y="644097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80" name="フリーフォーム: 図形 179">
                <a:extLst>
                  <a:ext uri="{FF2B5EF4-FFF2-40B4-BE49-F238E27FC236}">
                    <a16:creationId xmlns:a16="http://schemas.microsoft.com/office/drawing/2014/main" id="{39384DA9-86A9-46A9-ADF9-43287538C519}"/>
                  </a:ext>
                </a:extLst>
              </p:cNvPr>
              <p:cNvSpPr/>
              <p:nvPr/>
            </p:nvSpPr>
            <p:spPr>
              <a:xfrm rot="19873717">
                <a:off x="6696277" y="608182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46" name="グループ化 45">
            <a:extLst>
              <a:ext uri="{FF2B5EF4-FFF2-40B4-BE49-F238E27FC236}">
                <a16:creationId xmlns:a16="http://schemas.microsoft.com/office/drawing/2014/main" id="{16C0B41B-2959-464E-9E9C-54905652F6D7}"/>
              </a:ext>
            </a:extLst>
          </p:cNvPr>
          <p:cNvGrpSpPr/>
          <p:nvPr/>
        </p:nvGrpSpPr>
        <p:grpSpPr>
          <a:xfrm>
            <a:off x="4460536" y="1638865"/>
            <a:ext cx="11240179" cy="1354217"/>
            <a:chOff x="4437849" y="5856019"/>
            <a:chExt cx="11240179" cy="1354217"/>
          </a:xfrm>
        </p:grpSpPr>
        <p:cxnSp>
          <p:nvCxnSpPr>
            <p:cNvPr id="47" name="直線コネクタ 46">
              <a:extLst>
                <a:ext uri="{FF2B5EF4-FFF2-40B4-BE49-F238E27FC236}">
                  <a16:creationId xmlns:a16="http://schemas.microsoft.com/office/drawing/2014/main" id="{27091124-2460-4576-982C-81E5F6E0BBA1}"/>
                </a:ext>
              </a:extLst>
            </p:cNvPr>
            <p:cNvCxnSpPr>
              <a:cxnSpLocks/>
            </p:cNvCxnSpPr>
            <p:nvPr/>
          </p:nvCxnSpPr>
          <p:spPr>
            <a:xfrm>
              <a:off x="6330793" y="6992517"/>
              <a:ext cx="6498902" cy="0"/>
            </a:xfrm>
            <a:prstGeom prst="line">
              <a:avLst/>
            </a:prstGeom>
            <a:ln w="381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10DB617-1F13-4C05-A964-BD4ADF51157E}"/>
                </a:ext>
              </a:extLst>
            </p:cNvPr>
            <p:cNvSpPr txBox="1"/>
            <p:nvPr/>
          </p:nvSpPr>
          <p:spPr>
            <a:xfrm>
              <a:off x="6395240" y="5856019"/>
              <a:ext cx="6434455" cy="1354217"/>
            </a:xfrm>
            <a:prstGeom prst="rect">
              <a:avLst/>
            </a:prstGeom>
            <a:noFill/>
          </p:spPr>
          <p:txBody>
            <a:bodyPr wrap="none" lIns="0" tIns="0" rIns="0" bIns="0" rtlCol="0">
              <a:spAutoFit/>
            </a:bodyPr>
            <a:lstStyle/>
            <a:p>
              <a:pPr algn="ctr">
                <a:spcAft>
                  <a:spcPts val="1800"/>
                </a:spcAft>
              </a:pPr>
              <a:r>
                <a:rPr lang="ja-JP" altLang="en-US" sz="8800" spc="200" dirty="0">
                  <a:latin typeface="+mj-ea"/>
                  <a:ea typeface="+mj-ea"/>
                </a:rPr>
                <a:t>信じたいもの</a:t>
              </a:r>
            </a:p>
          </p:txBody>
        </p:sp>
        <p:sp>
          <p:nvSpPr>
            <p:cNvPr id="49" name="テキスト ボックス 48">
              <a:extLst>
                <a:ext uri="{FF2B5EF4-FFF2-40B4-BE49-F238E27FC236}">
                  <a16:creationId xmlns:a16="http://schemas.microsoft.com/office/drawing/2014/main" id="{778CA59E-6167-4049-91AE-8445511F9076}"/>
                </a:ext>
              </a:extLst>
            </p:cNvPr>
            <p:cNvSpPr txBox="1"/>
            <p:nvPr/>
          </p:nvSpPr>
          <p:spPr>
            <a:xfrm>
              <a:off x="4437849" y="6133176"/>
              <a:ext cx="1723229" cy="1015663"/>
            </a:xfrm>
            <a:prstGeom prst="rect">
              <a:avLst/>
            </a:prstGeom>
            <a:noFill/>
          </p:spPr>
          <p:txBody>
            <a:bodyPr wrap="none" lIns="0" tIns="0" rIns="0" bIns="0" rtlCol="0">
              <a:spAutoFit/>
            </a:bodyPr>
            <a:lstStyle/>
            <a:p>
              <a:pPr algn="ctr">
                <a:spcAft>
                  <a:spcPts val="1800"/>
                </a:spcAft>
              </a:pPr>
              <a:r>
                <a:rPr lang="ja-JP" altLang="en-US" sz="6600" spc="200" dirty="0">
                  <a:latin typeface="+mj-ea"/>
                  <a:ea typeface="+mj-ea"/>
                </a:rPr>
                <a:t>人は</a:t>
              </a:r>
              <a:endParaRPr lang="ja-JP" altLang="en-US" sz="8800" spc="200" dirty="0">
                <a:latin typeface="+mj-ea"/>
                <a:ea typeface="+mj-ea"/>
              </a:endParaRPr>
            </a:p>
          </p:txBody>
        </p:sp>
        <p:sp>
          <p:nvSpPr>
            <p:cNvPr id="50" name="テキスト ボックス 49">
              <a:extLst>
                <a:ext uri="{FF2B5EF4-FFF2-40B4-BE49-F238E27FC236}">
                  <a16:creationId xmlns:a16="http://schemas.microsoft.com/office/drawing/2014/main" id="{033A7E4B-AF65-43D9-BC3F-CC12F7CB1BBF}"/>
                </a:ext>
              </a:extLst>
            </p:cNvPr>
            <p:cNvSpPr txBox="1"/>
            <p:nvPr/>
          </p:nvSpPr>
          <p:spPr>
            <a:xfrm>
              <a:off x="12999410" y="6133176"/>
              <a:ext cx="2678618" cy="1015663"/>
            </a:xfrm>
            <a:prstGeom prst="rect">
              <a:avLst/>
            </a:prstGeom>
            <a:noFill/>
          </p:spPr>
          <p:txBody>
            <a:bodyPr wrap="none" lIns="0" tIns="0" rIns="0" bIns="0" rtlCol="0">
              <a:spAutoFit/>
            </a:bodyPr>
            <a:lstStyle/>
            <a:p>
              <a:pPr algn="ctr">
                <a:spcAft>
                  <a:spcPts val="1800"/>
                </a:spcAft>
              </a:pPr>
              <a:r>
                <a:rPr lang="ja-JP" altLang="en-US" sz="6600" spc="200" dirty="0">
                  <a:latin typeface="+mj-ea"/>
                  <a:ea typeface="+mj-ea"/>
                </a:rPr>
                <a:t>を選ぶ</a:t>
              </a:r>
              <a:endParaRPr lang="ja-JP" altLang="en-US" sz="8800" spc="200" dirty="0">
                <a:latin typeface="+mj-ea"/>
                <a:ea typeface="+mj-ea"/>
              </a:endParaRPr>
            </a:p>
          </p:txBody>
        </p:sp>
      </p:grpSp>
    </p:spTree>
    <p:extLst>
      <p:ext uri="{BB962C8B-B14F-4D97-AF65-F5344CB8AC3E}">
        <p14:creationId xmlns:p14="http://schemas.microsoft.com/office/powerpoint/2010/main" val="3587612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47" name="グループ化 146">
            <a:extLst>
              <a:ext uri="{FF2B5EF4-FFF2-40B4-BE49-F238E27FC236}">
                <a16:creationId xmlns:a16="http://schemas.microsoft.com/office/drawing/2014/main" id="{6D215BFC-E9F3-4DB5-92FA-500DE808C075}"/>
              </a:ext>
            </a:extLst>
          </p:cNvPr>
          <p:cNvGrpSpPr/>
          <p:nvPr/>
        </p:nvGrpSpPr>
        <p:grpSpPr>
          <a:xfrm>
            <a:off x="2718753" y="621451"/>
            <a:ext cx="14723743" cy="3552265"/>
            <a:chOff x="2718752" y="689190"/>
            <a:chExt cx="14723743" cy="3552265"/>
          </a:xfrm>
        </p:grpSpPr>
        <p:sp>
          <p:nvSpPr>
            <p:cNvPr id="148" name="四角形: 上の 2 つの角を丸める 147">
              <a:extLst>
                <a:ext uri="{FF2B5EF4-FFF2-40B4-BE49-F238E27FC236}">
                  <a16:creationId xmlns:a16="http://schemas.microsoft.com/office/drawing/2014/main" id="{2970A388-3C70-42D7-8662-60808CE0A7D4}"/>
                </a:ext>
              </a:extLst>
            </p:cNvPr>
            <p:cNvSpPr/>
            <p:nvPr/>
          </p:nvSpPr>
          <p:spPr>
            <a:xfrm>
              <a:off x="2718752" y="689190"/>
              <a:ext cx="14723743" cy="3506596"/>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r>
                <a:rPr kumimoji="1" lang="ja-JP" altLang="en-US" sz="5400" dirty="0">
                  <a:solidFill>
                    <a:schemeClr val="bg1"/>
                  </a:solidFill>
                  <a:latin typeface="+mj-ea"/>
                  <a:ea typeface="+mj-ea"/>
                </a:rPr>
                <a:t>これらは多くの</a:t>
              </a:r>
              <a:br>
                <a:rPr kumimoji="1" lang="en-US" altLang="ja-JP" sz="5400" dirty="0">
                  <a:solidFill>
                    <a:schemeClr val="bg1"/>
                  </a:solidFill>
                  <a:latin typeface="+mj-ea"/>
                  <a:ea typeface="+mj-ea"/>
                </a:rPr>
              </a:br>
              <a:r>
                <a:rPr kumimoji="1" lang="ja-JP" altLang="en-US" sz="7200" dirty="0">
                  <a:solidFill>
                    <a:schemeClr val="accent3">
                      <a:lumMod val="75000"/>
                    </a:schemeClr>
                  </a:solidFill>
                  <a:latin typeface="+mj-ea"/>
                  <a:ea typeface="+mj-ea"/>
                </a:rPr>
                <a:t>ニセ・誤情報</a:t>
              </a:r>
              <a:r>
                <a:rPr kumimoji="1" lang="ja-JP" altLang="en-US" sz="5400" dirty="0">
                  <a:solidFill>
                    <a:schemeClr val="bg1"/>
                  </a:solidFill>
                  <a:latin typeface="+mj-ea"/>
                  <a:ea typeface="+mj-ea"/>
                </a:rPr>
                <a:t>が</a:t>
              </a:r>
              <a:br>
                <a:rPr kumimoji="1" lang="en-US" altLang="ja-JP" sz="5400" dirty="0">
                  <a:solidFill>
                    <a:schemeClr val="bg1"/>
                  </a:solidFill>
                  <a:latin typeface="+mj-ea"/>
                  <a:ea typeface="+mj-ea"/>
                </a:rPr>
              </a:br>
              <a:r>
                <a:rPr kumimoji="1" lang="ja-JP" altLang="en-US" sz="5400" dirty="0">
                  <a:solidFill>
                    <a:schemeClr val="bg1"/>
                  </a:solidFill>
                  <a:latin typeface="+mj-ea"/>
                  <a:ea typeface="+mj-ea"/>
                </a:rPr>
                <a:t>持っている要素です</a:t>
              </a:r>
              <a:r>
                <a:rPr lang="ja-JP" altLang="en-US" sz="5400" dirty="0">
                  <a:solidFill>
                    <a:schemeClr val="bg1"/>
                  </a:solidFill>
                  <a:latin typeface="+mj-ea"/>
                  <a:ea typeface="+mj-ea"/>
                </a:rPr>
                <a:t>！</a:t>
              </a:r>
              <a:endParaRPr kumimoji="1" lang="en-US" altLang="ja-JP" sz="5400" dirty="0">
                <a:solidFill>
                  <a:schemeClr val="bg1"/>
                </a:solidFill>
                <a:latin typeface="+mj-ea"/>
                <a:ea typeface="+mj-ea"/>
              </a:endParaRPr>
            </a:p>
          </p:txBody>
        </p:sp>
        <p:pic>
          <p:nvPicPr>
            <p:cNvPr id="149" name="図 148">
              <a:extLst>
                <a:ext uri="{FF2B5EF4-FFF2-40B4-BE49-F238E27FC236}">
                  <a16:creationId xmlns:a16="http://schemas.microsoft.com/office/drawing/2014/main" id="{448A145F-B91D-41A7-9ECA-8B406008A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28325" y="1089620"/>
              <a:ext cx="3023136" cy="3151835"/>
            </a:xfrm>
            <a:prstGeom prst="rect">
              <a:avLst/>
            </a:prstGeom>
            <a:effectLst>
              <a:outerShdw dist="101600" dir="2700000" algn="tl" rotWithShape="0">
                <a:schemeClr val="accent1">
                  <a:lumMod val="50000"/>
                  <a:alpha val="40000"/>
                </a:schemeClr>
              </a:outerShdw>
            </a:effectLst>
          </p:spPr>
        </p:pic>
        <p:pic>
          <p:nvPicPr>
            <p:cNvPr id="150" name="図 149">
              <a:extLst>
                <a:ext uri="{FF2B5EF4-FFF2-40B4-BE49-F238E27FC236}">
                  <a16:creationId xmlns:a16="http://schemas.microsoft.com/office/drawing/2014/main" id="{AC4E551A-6AB7-48EF-AC1B-BA093BB1F4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19131" y="871870"/>
              <a:ext cx="3176192" cy="3312176"/>
            </a:xfrm>
            <a:prstGeom prst="rect">
              <a:avLst/>
            </a:prstGeom>
            <a:effectLst>
              <a:outerShdw dist="101600" dir="2700000" algn="tl" rotWithShape="0">
                <a:schemeClr val="accent1">
                  <a:lumMod val="50000"/>
                  <a:alpha val="40000"/>
                </a:schemeClr>
              </a:outerShdw>
            </a:effectLst>
          </p:spPr>
        </p:pic>
      </p:grpSp>
      <p:sp>
        <p:nvSpPr>
          <p:cNvPr id="15" name="四角形: 上の 2 つの角を丸める 14">
            <a:extLst>
              <a:ext uri="{FF2B5EF4-FFF2-40B4-BE49-F238E27FC236}">
                <a16:creationId xmlns:a16="http://schemas.microsoft.com/office/drawing/2014/main" id="{47E81933-3F95-4E02-89DC-D2627CD61C79}"/>
              </a:ext>
            </a:extLst>
          </p:cNvPr>
          <p:cNvSpPr/>
          <p:nvPr/>
        </p:nvSpPr>
        <p:spPr>
          <a:xfrm flipV="1">
            <a:off x="2718753" y="4116306"/>
            <a:ext cx="14723743" cy="5539007"/>
          </a:xfrm>
          <a:prstGeom prst="round2SameRect">
            <a:avLst>
              <a:gd name="adj1" fmla="val 12320"/>
              <a:gd name="adj2" fmla="val 0"/>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151" name="グループ化 150">
            <a:extLst>
              <a:ext uri="{FF2B5EF4-FFF2-40B4-BE49-F238E27FC236}">
                <a16:creationId xmlns:a16="http://schemas.microsoft.com/office/drawing/2014/main" id="{4D6208E3-D02B-41E4-BA0A-0224F699113B}"/>
              </a:ext>
            </a:extLst>
          </p:cNvPr>
          <p:cNvGrpSpPr/>
          <p:nvPr/>
        </p:nvGrpSpPr>
        <p:grpSpPr>
          <a:xfrm>
            <a:off x="8451604" y="4275015"/>
            <a:ext cx="3263376" cy="2354426"/>
            <a:chOff x="8451604" y="4262176"/>
            <a:chExt cx="3263376" cy="2354426"/>
          </a:xfrm>
          <a:effectLst>
            <a:outerShdw dist="63500" dir="2700000" algn="tl" rotWithShape="0">
              <a:schemeClr val="tx2">
                <a:alpha val="20000"/>
              </a:schemeClr>
            </a:outerShdw>
          </a:effectLst>
        </p:grpSpPr>
        <p:sp>
          <p:nvSpPr>
            <p:cNvPr id="152" name="フリーフォーム: 図形 151">
              <a:extLst>
                <a:ext uri="{FF2B5EF4-FFF2-40B4-BE49-F238E27FC236}">
                  <a16:creationId xmlns:a16="http://schemas.microsoft.com/office/drawing/2014/main" id="{C35ADB55-DE86-4863-A0DA-5FF69DB8C304}"/>
                </a:ext>
              </a:extLst>
            </p:cNvPr>
            <p:cNvSpPr/>
            <p:nvPr/>
          </p:nvSpPr>
          <p:spPr>
            <a:xfrm flipH="1">
              <a:off x="8942626" y="4262176"/>
              <a:ext cx="2772354" cy="235442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意外性</a:t>
              </a:r>
              <a:endParaRPr lang="en-US" altLang="ja-JP" sz="4400" dirty="0">
                <a:latin typeface="+mj-ea"/>
                <a:ea typeface="+mj-ea"/>
              </a:endParaRPr>
            </a:p>
          </p:txBody>
        </p:sp>
        <p:grpSp>
          <p:nvGrpSpPr>
            <p:cNvPr id="153" name="グループ化 152">
              <a:extLst>
                <a:ext uri="{FF2B5EF4-FFF2-40B4-BE49-F238E27FC236}">
                  <a16:creationId xmlns:a16="http://schemas.microsoft.com/office/drawing/2014/main" id="{63A48355-19E4-4EF4-988F-D23D5C4856B4}"/>
                </a:ext>
              </a:extLst>
            </p:cNvPr>
            <p:cNvGrpSpPr/>
            <p:nvPr/>
          </p:nvGrpSpPr>
          <p:grpSpPr>
            <a:xfrm rot="1403883">
              <a:off x="8451604" y="5412736"/>
              <a:ext cx="675515" cy="702092"/>
              <a:chOff x="6532216" y="6151808"/>
              <a:chExt cx="439575" cy="456868"/>
            </a:xfrm>
            <a:solidFill>
              <a:schemeClr val="bg1"/>
            </a:solidFill>
          </p:grpSpPr>
          <p:sp>
            <p:nvSpPr>
              <p:cNvPr id="154" name="フリーフォーム: 図形 153">
                <a:extLst>
                  <a:ext uri="{FF2B5EF4-FFF2-40B4-BE49-F238E27FC236}">
                    <a16:creationId xmlns:a16="http://schemas.microsoft.com/office/drawing/2014/main" id="{99B36AC9-470C-44B8-B91A-E81C9DE1A7C4}"/>
                  </a:ext>
                </a:extLst>
              </p:cNvPr>
              <p:cNvSpPr/>
              <p:nvPr/>
            </p:nvSpPr>
            <p:spPr>
              <a:xfrm rot="20196117">
                <a:off x="6660199" y="6371304"/>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55" name="フリーフォーム: 図形 154">
                <a:extLst>
                  <a:ext uri="{FF2B5EF4-FFF2-40B4-BE49-F238E27FC236}">
                    <a16:creationId xmlns:a16="http://schemas.microsoft.com/office/drawing/2014/main" id="{E387C8F4-B81B-48AE-9AE3-401E76E34723}"/>
                  </a:ext>
                </a:extLst>
              </p:cNvPr>
              <p:cNvSpPr/>
              <p:nvPr/>
            </p:nvSpPr>
            <p:spPr>
              <a:xfrm rot="20196117">
                <a:off x="6532216" y="6510948"/>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56" name="フリーフォーム: 図形 155">
                <a:extLst>
                  <a:ext uri="{FF2B5EF4-FFF2-40B4-BE49-F238E27FC236}">
                    <a16:creationId xmlns:a16="http://schemas.microsoft.com/office/drawing/2014/main" id="{8C151717-2C62-4337-88E1-F9F55C71E155}"/>
                  </a:ext>
                </a:extLst>
              </p:cNvPr>
              <p:cNvSpPr/>
              <p:nvPr/>
            </p:nvSpPr>
            <p:spPr>
              <a:xfrm rot="20196117">
                <a:off x="6747033" y="6151808"/>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dirty="0"/>
              </a:p>
            </p:txBody>
          </p:sp>
        </p:grpSp>
      </p:grpSp>
      <p:grpSp>
        <p:nvGrpSpPr>
          <p:cNvPr id="169" name="グループ化 168">
            <a:extLst>
              <a:ext uri="{FF2B5EF4-FFF2-40B4-BE49-F238E27FC236}">
                <a16:creationId xmlns:a16="http://schemas.microsoft.com/office/drawing/2014/main" id="{80439FDE-092E-4F9C-A56C-10719EF2476A}"/>
              </a:ext>
            </a:extLst>
          </p:cNvPr>
          <p:cNvGrpSpPr/>
          <p:nvPr/>
        </p:nvGrpSpPr>
        <p:grpSpPr>
          <a:xfrm>
            <a:off x="3029643" y="4348233"/>
            <a:ext cx="4025181" cy="3878309"/>
            <a:chOff x="3029643" y="4335394"/>
            <a:chExt cx="4025181" cy="3878309"/>
          </a:xfrm>
          <a:effectLst>
            <a:outerShdw dist="63500" dir="2700000" algn="tl" rotWithShape="0">
              <a:schemeClr val="tx2">
                <a:alpha val="20000"/>
              </a:schemeClr>
            </a:outerShdw>
          </a:effectLst>
        </p:grpSpPr>
        <p:sp>
          <p:nvSpPr>
            <p:cNvPr id="170" name="フリーフォーム: 図形 169">
              <a:extLst>
                <a:ext uri="{FF2B5EF4-FFF2-40B4-BE49-F238E27FC236}">
                  <a16:creationId xmlns:a16="http://schemas.microsoft.com/office/drawing/2014/main" id="{1B6EBB07-4AA1-422F-93BE-9A42D3C6CAD1}"/>
                </a:ext>
              </a:extLst>
            </p:cNvPr>
            <p:cNvSpPr/>
            <p:nvPr/>
          </p:nvSpPr>
          <p:spPr>
            <a:xfrm>
              <a:off x="3029643" y="4335394"/>
              <a:ext cx="4025181" cy="3627743"/>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人に</a:t>
              </a:r>
              <a:br>
                <a:rPr lang="en-US" altLang="ja-JP" sz="4400" dirty="0">
                  <a:latin typeface="+mj-ea"/>
                  <a:ea typeface="+mj-ea"/>
                </a:rPr>
              </a:br>
              <a:r>
                <a:rPr lang="ja-JP" altLang="en-US" sz="4400" dirty="0">
                  <a:latin typeface="+mj-ea"/>
                  <a:ea typeface="+mj-ea"/>
                </a:rPr>
                <a:t>言いたくなる</a:t>
              </a:r>
              <a:br>
                <a:rPr lang="en-US" altLang="ja-JP" sz="4400" dirty="0">
                  <a:latin typeface="+mj-ea"/>
                  <a:ea typeface="+mj-ea"/>
                </a:rPr>
              </a:br>
              <a:r>
                <a:rPr lang="ja-JP" altLang="en-US" sz="4400" dirty="0">
                  <a:latin typeface="+mj-ea"/>
                  <a:ea typeface="+mj-ea"/>
                </a:rPr>
                <a:t>情報</a:t>
              </a:r>
              <a:endParaRPr lang="en-US" altLang="ja-JP" sz="4400" dirty="0">
                <a:latin typeface="+mj-ea"/>
                <a:ea typeface="+mj-ea"/>
              </a:endParaRPr>
            </a:p>
          </p:txBody>
        </p:sp>
        <p:grpSp>
          <p:nvGrpSpPr>
            <p:cNvPr id="171" name="グループ化 170">
              <a:extLst>
                <a:ext uri="{FF2B5EF4-FFF2-40B4-BE49-F238E27FC236}">
                  <a16:creationId xmlns:a16="http://schemas.microsoft.com/office/drawing/2014/main" id="{1A6BE687-E70B-48D2-B85A-3CB428DF0034}"/>
                </a:ext>
              </a:extLst>
            </p:cNvPr>
            <p:cNvGrpSpPr/>
            <p:nvPr/>
          </p:nvGrpSpPr>
          <p:grpSpPr>
            <a:xfrm rot="1403883">
              <a:off x="3366510" y="7413942"/>
              <a:ext cx="769477" cy="799761"/>
              <a:chOff x="6477543" y="5995421"/>
              <a:chExt cx="439579" cy="456879"/>
            </a:xfrm>
            <a:solidFill>
              <a:schemeClr val="bg1"/>
            </a:solidFill>
          </p:grpSpPr>
          <p:sp>
            <p:nvSpPr>
              <p:cNvPr id="172" name="フリーフォーム: 図形 171">
                <a:extLst>
                  <a:ext uri="{FF2B5EF4-FFF2-40B4-BE49-F238E27FC236}">
                    <a16:creationId xmlns:a16="http://schemas.microsoft.com/office/drawing/2014/main" id="{A933953C-336E-42A3-BCA5-A8BA3FA666AE}"/>
                  </a:ext>
                </a:extLst>
              </p:cNvPr>
              <p:cNvSpPr/>
              <p:nvPr/>
            </p:nvSpPr>
            <p:spPr>
              <a:xfrm rot="19898426">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73" name="フリーフォーム: 図形 172">
                <a:extLst>
                  <a:ext uri="{FF2B5EF4-FFF2-40B4-BE49-F238E27FC236}">
                    <a16:creationId xmlns:a16="http://schemas.microsoft.com/office/drawing/2014/main" id="{BFF689BF-7271-4704-8BB9-D5D304C12914}"/>
                  </a:ext>
                </a:extLst>
              </p:cNvPr>
              <p:cNvSpPr/>
              <p:nvPr/>
            </p:nvSpPr>
            <p:spPr>
              <a:xfrm rot="19898426">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74" name="フリーフォーム: 図形 173">
                <a:extLst>
                  <a:ext uri="{FF2B5EF4-FFF2-40B4-BE49-F238E27FC236}">
                    <a16:creationId xmlns:a16="http://schemas.microsoft.com/office/drawing/2014/main" id="{F9932274-02F0-4C02-92EF-7ABCB8818447}"/>
                  </a:ext>
                </a:extLst>
              </p:cNvPr>
              <p:cNvSpPr/>
              <p:nvPr/>
            </p:nvSpPr>
            <p:spPr>
              <a:xfrm rot="19898426">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42" name="グループ化 41">
            <a:extLst>
              <a:ext uri="{FF2B5EF4-FFF2-40B4-BE49-F238E27FC236}">
                <a16:creationId xmlns:a16="http://schemas.microsoft.com/office/drawing/2014/main" id="{E4290722-FE57-4F86-BEC0-B83C7A82EB08}"/>
              </a:ext>
            </a:extLst>
          </p:cNvPr>
          <p:cNvGrpSpPr/>
          <p:nvPr/>
        </p:nvGrpSpPr>
        <p:grpSpPr>
          <a:xfrm>
            <a:off x="9973412" y="6538150"/>
            <a:ext cx="3483135" cy="2967975"/>
            <a:chOff x="10264999" y="6525963"/>
            <a:chExt cx="3483135" cy="2967975"/>
          </a:xfrm>
          <a:effectLst>
            <a:outerShdw dist="63500" dir="2700000" algn="tl" rotWithShape="0">
              <a:schemeClr val="tx2">
                <a:alpha val="20000"/>
              </a:schemeClr>
            </a:outerShdw>
          </a:effectLst>
        </p:grpSpPr>
        <p:sp>
          <p:nvSpPr>
            <p:cNvPr id="43" name="フリーフォーム: 図形 42">
              <a:extLst>
                <a:ext uri="{FF2B5EF4-FFF2-40B4-BE49-F238E27FC236}">
                  <a16:creationId xmlns:a16="http://schemas.microsoft.com/office/drawing/2014/main" id="{DB7F835B-5F4D-43DF-9FB8-9BC877B05FC1}"/>
                </a:ext>
              </a:extLst>
            </p:cNvPr>
            <p:cNvSpPr/>
            <p:nvPr/>
          </p:nvSpPr>
          <p:spPr>
            <a:xfrm>
              <a:off x="10444651"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願望・希望</a:t>
              </a:r>
              <a:endParaRPr lang="en-US" altLang="ja-JP" sz="4400" dirty="0">
                <a:latin typeface="+mj-ea"/>
                <a:ea typeface="+mj-ea"/>
              </a:endParaRPr>
            </a:p>
          </p:txBody>
        </p:sp>
        <p:grpSp>
          <p:nvGrpSpPr>
            <p:cNvPr id="44" name="グループ化 43">
              <a:extLst>
                <a:ext uri="{FF2B5EF4-FFF2-40B4-BE49-F238E27FC236}">
                  <a16:creationId xmlns:a16="http://schemas.microsoft.com/office/drawing/2014/main" id="{885A2CBC-7AB5-4080-8B54-1B7D58876605}"/>
                </a:ext>
              </a:extLst>
            </p:cNvPr>
            <p:cNvGrpSpPr/>
            <p:nvPr/>
          </p:nvGrpSpPr>
          <p:grpSpPr>
            <a:xfrm rot="1403883">
              <a:off x="10264999" y="8719734"/>
              <a:ext cx="675522" cy="702108"/>
              <a:chOff x="6477543" y="5995421"/>
              <a:chExt cx="439579" cy="456879"/>
            </a:xfrm>
            <a:solidFill>
              <a:schemeClr val="bg1"/>
            </a:solidFill>
          </p:grpSpPr>
          <p:sp>
            <p:nvSpPr>
              <p:cNvPr id="45" name="フリーフォーム: 図形 44">
                <a:extLst>
                  <a:ext uri="{FF2B5EF4-FFF2-40B4-BE49-F238E27FC236}">
                    <a16:creationId xmlns:a16="http://schemas.microsoft.com/office/drawing/2014/main" id="{233C3115-5E9C-4741-862A-7AC8E6092918}"/>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46" name="フリーフォーム: 図形 45">
                <a:extLst>
                  <a:ext uri="{FF2B5EF4-FFF2-40B4-BE49-F238E27FC236}">
                    <a16:creationId xmlns:a16="http://schemas.microsoft.com/office/drawing/2014/main" id="{1B395010-105C-43FE-93FA-EAC3854ABC64}"/>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47" name="フリーフォーム: 図形 46">
                <a:extLst>
                  <a:ext uri="{FF2B5EF4-FFF2-40B4-BE49-F238E27FC236}">
                    <a16:creationId xmlns:a16="http://schemas.microsoft.com/office/drawing/2014/main" id="{B1B4E814-4B71-4FAB-B803-6762D38C32EE}"/>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48" name="グループ化 47">
            <a:extLst>
              <a:ext uri="{FF2B5EF4-FFF2-40B4-BE49-F238E27FC236}">
                <a16:creationId xmlns:a16="http://schemas.microsoft.com/office/drawing/2014/main" id="{8B4B4D33-0E37-447C-A8DE-A8C1EB116D67}"/>
              </a:ext>
            </a:extLst>
          </p:cNvPr>
          <p:cNvGrpSpPr/>
          <p:nvPr/>
        </p:nvGrpSpPr>
        <p:grpSpPr>
          <a:xfrm>
            <a:off x="6577254" y="6605250"/>
            <a:ext cx="3303483" cy="2799182"/>
            <a:chOff x="6529559" y="6407539"/>
            <a:chExt cx="3605267" cy="3054896"/>
          </a:xfrm>
          <a:effectLst>
            <a:outerShdw dist="63500" dir="2700000" algn="tl" rotWithShape="0">
              <a:schemeClr val="tx2">
                <a:alpha val="20000"/>
              </a:schemeClr>
            </a:outerShdw>
          </a:effectLst>
        </p:grpSpPr>
        <p:sp>
          <p:nvSpPr>
            <p:cNvPr id="49" name="フリーフォーム: 図形 48">
              <a:extLst>
                <a:ext uri="{FF2B5EF4-FFF2-40B4-BE49-F238E27FC236}">
                  <a16:creationId xmlns:a16="http://schemas.microsoft.com/office/drawing/2014/main" id="{9D2DBB8E-9BF6-4378-B276-6D5B45796A6B}"/>
                </a:ext>
              </a:extLst>
            </p:cNvPr>
            <p:cNvSpPr/>
            <p:nvPr/>
          </p:nvSpPr>
          <p:spPr>
            <a:xfrm>
              <a:off x="6831344" y="6407539"/>
              <a:ext cx="3303482" cy="305489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誰も</a:t>
              </a:r>
              <a:br>
                <a:rPr lang="en-US" altLang="ja-JP" sz="4400" dirty="0">
                  <a:latin typeface="+mj-ea"/>
                  <a:ea typeface="+mj-ea"/>
                </a:rPr>
              </a:br>
              <a:r>
                <a:rPr lang="ja-JP" altLang="en-US" sz="4400" dirty="0">
                  <a:latin typeface="+mj-ea"/>
                  <a:ea typeface="+mj-ea"/>
                </a:rPr>
                <a:t>知らない</a:t>
              </a:r>
              <a:endParaRPr lang="en-US" altLang="ja-JP" sz="4400" dirty="0">
                <a:latin typeface="+mj-ea"/>
                <a:ea typeface="+mj-ea"/>
              </a:endParaRPr>
            </a:p>
          </p:txBody>
        </p:sp>
        <p:grpSp>
          <p:nvGrpSpPr>
            <p:cNvPr id="50" name="グループ化 49">
              <a:extLst>
                <a:ext uri="{FF2B5EF4-FFF2-40B4-BE49-F238E27FC236}">
                  <a16:creationId xmlns:a16="http://schemas.microsoft.com/office/drawing/2014/main" id="{4E70FEC1-C36F-46AA-BF44-CC48299252B4}"/>
                </a:ext>
              </a:extLst>
            </p:cNvPr>
            <p:cNvGrpSpPr/>
            <p:nvPr/>
          </p:nvGrpSpPr>
          <p:grpSpPr>
            <a:xfrm rot="1403883">
              <a:off x="6529559" y="8614475"/>
              <a:ext cx="675530" cy="702111"/>
              <a:chOff x="6434573" y="6014012"/>
              <a:chExt cx="439584" cy="456881"/>
            </a:xfrm>
            <a:solidFill>
              <a:schemeClr val="bg1"/>
            </a:solidFill>
          </p:grpSpPr>
          <p:sp>
            <p:nvSpPr>
              <p:cNvPr id="51" name="フリーフォーム: 図形 50">
                <a:extLst>
                  <a:ext uri="{FF2B5EF4-FFF2-40B4-BE49-F238E27FC236}">
                    <a16:creationId xmlns:a16="http://schemas.microsoft.com/office/drawing/2014/main" id="{2675F1B7-FF36-49BE-BA43-7E32E280D380}"/>
                  </a:ext>
                </a:extLst>
              </p:cNvPr>
              <p:cNvSpPr/>
              <p:nvPr/>
            </p:nvSpPr>
            <p:spPr>
              <a:xfrm rot="20196117">
                <a:off x="6562556" y="623351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52" name="フリーフォーム: 図形 51">
                <a:extLst>
                  <a:ext uri="{FF2B5EF4-FFF2-40B4-BE49-F238E27FC236}">
                    <a16:creationId xmlns:a16="http://schemas.microsoft.com/office/drawing/2014/main" id="{F8313202-C4CC-4A87-9DD3-BD0A38E5FE93}"/>
                  </a:ext>
                </a:extLst>
              </p:cNvPr>
              <p:cNvSpPr/>
              <p:nvPr/>
            </p:nvSpPr>
            <p:spPr>
              <a:xfrm rot="20196117">
                <a:off x="6434573" y="6373165"/>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53" name="フリーフォーム: 図形 52">
                <a:extLst>
                  <a:ext uri="{FF2B5EF4-FFF2-40B4-BE49-F238E27FC236}">
                    <a16:creationId xmlns:a16="http://schemas.microsoft.com/office/drawing/2014/main" id="{BCAF187A-7D76-4D54-99B2-28AAB97E781D}"/>
                  </a:ext>
                </a:extLst>
              </p:cNvPr>
              <p:cNvSpPr/>
              <p:nvPr/>
            </p:nvSpPr>
            <p:spPr>
              <a:xfrm rot="20196117">
                <a:off x="6649399" y="6014012"/>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54" name="グループ化 53">
            <a:extLst>
              <a:ext uri="{FF2B5EF4-FFF2-40B4-BE49-F238E27FC236}">
                <a16:creationId xmlns:a16="http://schemas.microsoft.com/office/drawing/2014/main" id="{A0E12D82-B527-4810-ABD9-2E900D0CE8F8}"/>
              </a:ext>
            </a:extLst>
          </p:cNvPr>
          <p:cNvGrpSpPr/>
          <p:nvPr/>
        </p:nvGrpSpPr>
        <p:grpSpPr>
          <a:xfrm>
            <a:off x="13110449" y="4119073"/>
            <a:ext cx="4039865" cy="4250318"/>
            <a:chOff x="13462584" y="4321746"/>
            <a:chExt cx="3687730" cy="3879839"/>
          </a:xfrm>
          <a:effectLst>
            <a:outerShdw dist="63500" dir="2700000" algn="tl" rotWithShape="0">
              <a:schemeClr val="tx2">
                <a:alpha val="20000"/>
              </a:schemeClr>
            </a:outerShdw>
          </a:effectLst>
        </p:grpSpPr>
        <p:sp>
          <p:nvSpPr>
            <p:cNvPr id="55" name="テキスト ボックス 54">
              <a:extLst>
                <a:ext uri="{FF2B5EF4-FFF2-40B4-BE49-F238E27FC236}">
                  <a16:creationId xmlns:a16="http://schemas.microsoft.com/office/drawing/2014/main" id="{00ED5761-2A26-48A7-A47F-2274AD97DABE}"/>
                </a:ext>
              </a:extLst>
            </p:cNvPr>
            <p:cNvSpPr txBox="1"/>
            <p:nvPr/>
          </p:nvSpPr>
          <p:spPr>
            <a:xfrm>
              <a:off x="13462584" y="4321746"/>
              <a:ext cx="3687730" cy="3408236"/>
            </a:xfrm>
            <a:custGeom>
              <a:avLst/>
              <a:gdLst/>
              <a:ahLst/>
              <a:cxnLst/>
              <a:rect l="l" t="t" r="r" b="b"/>
              <a:pathLst>
                <a:path w="3687730" h="3408236">
                  <a:moveTo>
                    <a:pt x="1699019" y="0"/>
                  </a:moveTo>
                  <a:cubicBezTo>
                    <a:pt x="1969025" y="0"/>
                    <a:pt x="2209325" y="120251"/>
                    <a:pt x="2364395" y="307290"/>
                  </a:cubicBezTo>
                  <a:cubicBezTo>
                    <a:pt x="2454549" y="276177"/>
                    <a:pt x="2551839" y="259163"/>
                    <a:pt x="2653326" y="259163"/>
                  </a:cubicBezTo>
                  <a:cubicBezTo>
                    <a:pt x="3121088" y="259163"/>
                    <a:pt x="3500286" y="619612"/>
                    <a:pt x="3500286" y="1064249"/>
                  </a:cubicBezTo>
                  <a:cubicBezTo>
                    <a:pt x="3500286" y="1176198"/>
                    <a:pt x="3476208" y="1282788"/>
                    <a:pt x="3432760" y="1379648"/>
                  </a:cubicBezTo>
                  <a:cubicBezTo>
                    <a:pt x="3590014" y="1525817"/>
                    <a:pt x="3687730" y="1729624"/>
                    <a:pt x="3687730" y="1955201"/>
                  </a:cubicBezTo>
                  <a:cubicBezTo>
                    <a:pt x="3687730" y="2256033"/>
                    <a:pt x="3514020" y="2518136"/>
                    <a:pt x="3256898" y="2656335"/>
                  </a:cubicBezTo>
                  <a:cubicBezTo>
                    <a:pt x="3211950" y="3060732"/>
                    <a:pt x="2852099" y="3375830"/>
                    <a:pt x="2414753" y="3375830"/>
                  </a:cubicBezTo>
                  <a:cubicBezTo>
                    <a:pt x="2240566" y="3375830"/>
                    <a:pt x="2078694" y="3325779"/>
                    <a:pt x="1944103" y="3240078"/>
                  </a:cubicBezTo>
                  <a:cubicBezTo>
                    <a:pt x="1800897" y="3345404"/>
                    <a:pt x="1621384" y="3408236"/>
                    <a:pt x="1426348" y="3408236"/>
                  </a:cubicBezTo>
                  <a:cubicBezTo>
                    <a:pt x="1020157" y="3408236"/>
                    <a:pt x="680899" y="3136348"/>
                    <a:pt x="598619" y="2773645"/>
                  </a:cubicBezTo>
                  <a:cubicBezTo>
                    <a:pt x="252052" y="2672746"/>
                    <a:pt x="0" y="2366279"/>
                    <a:pt x="0" y="2003795"/>
                  </a:cubicBezTo>
                  <a:cubicBezTo>
                    <a:pt x="0" y="1802077"/>
                    <a:pt x="78230" y="1617811"/>
                    <a:pt x="207186" y="1476536"/>
                  </a:cubicBezTo>
                  <a:cubicBezTo>
                    <a:pt x="172490" y="1388581"/>
                    <a:pt x="153373" y="1293344"/>
                    <a:pt x="153373" y="1193844"/>
                  </a:cubicBezTo>
                  <a:cubicBezTo>
                    <a:pt x="153373" y="757727"/>
                    <a:pt x="518237" y="402859"/>
                    <a:pt x="973593" y="389392"/>
                  </a:cubicBezTo>
                  <a:cubicBezTo>
                    <a:pt x="1121896" y="156036"/>
                    <a:pt x="1391254" y="0"/>
                    <a:pt x="1699019" y="0"/>
                  </a:cubicBezTo>
                  <a:close/>
                </a:path>
              </a:pathLst>
            </a:custGeom>
            <a:solidFill>
              <a:schemeClr val="bg1"/>
            </a:solidFill>
            <a:ln>
              <a:noFill/>
            </a:ln>
            <a:effectLst/>
          </p:spPr>
          <p:txBody>
            <a:bodyPr rot="0" spcFirstLastPara="0" vertOverflow="overflow" horzOverflow="overflow" vert="horz" wrap="none" lIns="180000" tIns="0" rIns="0" bIns="0" numCol="1" spcCol="0" rtlCol="0" fromWordArt="0" anchor="ctr" anchorCtr="0" forceAA="0" compatLnSpc="1">
              <a:prstTxWarp prst="textNoShape">
                <a:avLst/>
              </a:prstTxWarp>
              <a:no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その人の</a:t>
              </a:r>
              <a:br>
                <a:rPr lang="en-US" altLang="ja-JP" sz="4400" dirty="0">
                  <a:solidFill>
                    <a:srgbClr val="3C3C3C"/>
                  </a:solidFill>
                  <a:latin typeface="Spica Neue P Bold"/>
                  <a:ea typeface="Spica Neue P Bold"/>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正義感に</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訴えるもの</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nvGrpSpPr>
            <p:cNvPr id="56" name="グループ化 55">
              <a:extLst>
                <a:ext uri="{FF2B5EF4-FFF2-40B4-BE49-F238E27FC236}">
                  <a16:creationId xmlns:a16="http://schemas.microsoft.com/office/drawing/2014/main" id="{5AE9EA3F-C954-4EB3-B99B-42EE7CF47315}"/>
                </a:ext>
              </a:extLst>
            </p:cNvPr>
            <p:cNvGrpSpPr/>
            <p:nvPr/>
          </p:nvGrpSpPr>
          <p:grpSpPr>
            <a:xfrm rot="20196117" flipH="1">
              <a:off x="16023450" y="7401830"/>
              <a:ext cx="769474" cy="799755"/>
              <a:chOff x="6481458" y="6081829"/>
              <a:chExt cx="439577" cy="456876"/>
            </a:xfrm>
            <a:solidFill>
              <a:schemeClr val="bg1"/>
            </a:solidFill>
          </p:grpSpPr>
          <p:sp>
            <p:nvSpPr>
              <p:cNvPr id="57" name="フリーフォーム: 図形 56">
                <a:extLst>
                  <a:ext uri="{FF2B5EF4-FFF2-40B4-BE49-F238E27FC236}">
                    <a16:creationId xmlns:a16="http://schemas.microsoft.com/office/drawing/2014/main" id="{98DDDB90-9016-4D36-8780-0E970EC5A108}"/>
                  </a:ext>
                </a:extLst>
              </p:cNvPr>
              <p:cNvSpPr/>
              <p:nvPr/>
            </p:nvSpPr>
            <p:spPr>
              <a:xfrm rot="19873717">
                <a:off x="6609437" y="630132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58" name="フリーフォーム: 図形 57">
                <a:extLst>
                  <a:ext uri="{FF2B5EF4-FFF2-40B4-BE49-F238E27FC236}">
                    <a16:creationId xmlns:a16="http://schemas.microsoft.com/office/drawing/2014/main" id="{1C9D06CB-1468-4B1B-AE26-B620ACD09237}"/>
                  </a:ext>
                </a:extLst>
              </p:cNvPr>
              <p:cNvSpPr/>
              <p:nvPr/>
            </p:nvSpPr>
            <p:spPr>
              <a:xfrm rot="19873717">
                <a:off x="6481458" y="644097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59" name="フリーフォーム: 図形 58">
                <a:extLst>
                  <a:ext uri="{FF2B5EF4-FFF2-40B4-BE49-F238E27FC236}">
                    <a16:creationId xmlns:a16="http://schemas.microsoft.com/office/drawing/2014/main" id="{30CB0B03-1E72-4B7B-8365-3C402841565A}"/>
                  </a:ext>
                </a:extLst>
              </p:cNvPr>
              <p:cNvSpPr/>
              <p:nvPr/>
            </p:nvSpPr>
            <p:spPr>
              <a:xfrm rot="19873717">
                <a:off x="6696277" y="608182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spTree>
    <p:extLst>
      <p:ext uri="{BB962C8B-B14F-4D97-AF65-F5344CB8AC3E}">
        <p14:creationId xmlns:p14="http://schemas.microsoft.com/office/powerpoint/2010/main" val="348422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8" name="グループ化 7">
            <a:extLst>
              <a:ext uri="{FF2B5EF4-FFF2-40B4-BE49-F238E27FC236}">
                <a16:creationId xmlns:a16="http://schemas.microsoft.com/office/drawing/2014/main" id="{9A2822F4-86ED-4D0A-B540-9F39486C88FA}"/>
              </a:ext>
            </a:extLst>
          </p:cNvPr>
          <p:cNvGrpSpPr/>
          <p:nvPr/>
        </p:nvGrpSpPr>
        <p:grpSpPr>
          <a:xfrm>
            <a:off x="6804809" y="793125"/>
            <a:ext cx="6320966" cy="1012648"/>
            <a:chOff x="3755000" y="1218831"/>
            <a:chExt cx="6320966" cy="1012648"/>
          </a:xfrm>
        </p:grpSpPr>
        <p:sp>
          <p:nvSpPr>
            <p:cNvPr id="7" name="楕円 6">
              <a:extLst>
                <a:ext uri="{FF2B5EF4-FFF2-40B4-BE49-F238E27FC236}">
                  <a16:creationId xmlns:a16="http://schemas.microsoft.com/office/drawing/2014/main" id="{A06AD1F9-CC37-4235-9527-604F981F16EC}"/>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36000" bIns="0" rtlCol="0" anchor="ctr"/>
            <a:lstStyle/>
            <a:p>
              <a:pPr algn="ctr"/>
              <a:r>
                <a:rPr lang="ja-JP" altLang="en-US" sz="4400" b="1" dirty="0">
                  <a:solidFill>
                    <a:schemeClr val="accent1"/>
                  </a:solidFill>
                </a:rPr>
                <a:t>例</a:t>
              </a:r>
              <a:endParaRPr kumimoji="1" lang="ja-JP" altLang="en-US" sz="4400" b="1" dirty="0">
                <a:solidFill>
                  <a:schemeClr val="accent1"/>
                </a:solidFill>
              </a:endParaRPr>
            </a:p>
          </p:txBody>
        </p:sp>
        <p:sp>
          <p:nvSpPr>
            <p:cNvPr id="53" name="テキスト ボックス 52">
              <a:extLst>
                <a:ext uri="{FF2B5EF4-FFF2-40B4-BE49-F238E27FC236}">
                  <a16:creationId xmlns:a16="http://schemas.microsoft.com/office/drawing/2014/main" id="{BAB88197-8630-4A60-BFC8-555A5848D465}"/>
                </a:ext>
              </a:extLst>
            </p:cNvPr>
            <p:cNvSpPr txBox="1"/>
            <p:nvPr/>
          </p:nvSpPr>
          <p:spPr>
            <a:xfrm>
              <a:off x="4970401" y="1306664"/>
              <a:ext cx="5105565" cy="830997"/>
            </a:xfrm>
            <a:prstGeom prst="rect">
              <a:avLst/>
            </a:prstGeom>
            <a:noFill/>
          </p:spPr>
          <p:txBody>
            <a:bodyPr wrap="none" lIns="0" tIns="0" rIns="0" bIns="0" rtlCol="0">
              <a:spAutoFit/>
            </a:bodyPr>
            <a:lstStyle/>
            <a:p>
              <a:pPr>
                <a:spcAft>
                  <a:spcPts val="1800"/>
                </a:spcAft>
              </a:pPr>
              <a:r>
                <a:rPr lang="ja-JP" altLang="en-US" sz="5400" spc="200" dirty="0">
                  <a:latin typeface="+mj-ea"/>
                  <a:ea typeface="+mj-ea"/>
                </a:rPr>
                <a:t>コロナ禍には・・・</a:t>
              </a:r>
              <a:endParaRPr lang="ja-JP" altLang="en-US" sz="7200" spc="200" dirty="0">
                <a:latin typeface="+mj-ea"/>
                <a:ea typeface="+mj-ea"/>
              </a:endParaRPr>
            </a:p>
          </p:txBody>
        </p:sp>
      </p:grpSp>
      <p:grpSp>
        <p:nvGrpSpPr>
          <p:cNvPr id="67" name="グループ化 66">
            <a:extLst>
              <a:ext uri="{FF2B5EF4-FFF2-40B4-BE49-F238E27FC236}">
                <a16:creationId xmlns:a16="http://schemas.microsoft.com/office/drawing/2014/main" id="{B07F3EB5-1CA9-4312-8E9A-C6E310ED8FA3}"/>
              </a:ext>
            </a:extLst>
          </p:cNvPr>
          <p:cNvGrpSpPr/>
          <p:nvPr/>
        </p:nvGrpSpPr>
        <p:grpSpPr>
          <a:xfrm>
            <a:off x="2969932" y="5342635"/>
            <a:ext cx="6652060" cy="4344118"/>
            <a:chOff x="9868672" y="6093990"/>
            <a:chExt cx="5307932" cy="3466338"/>
          </a:xfrm>
          <a:solidFill>
            <a:schemeClr val="accent6"/>
          </a:solidFill>
          <a:effectLst>
            <a:outerShdw dist="63500" dir="2700000" algn="tl" rotWithShape="0">
              <a:schemeClr val="tx2">
                <a:alpha val="30000"/>
              </a:schemeClr>
            </a:outerShdw>
          </a:effectLst>
        </p:grpSpPr>
        <p:sp>
          <p:nvSpPr>
            <p:cNvPr id="71" name="フリーフォーム: 図形 70">
              <a:extLst>
                <a:ext uri="{FF2B5EF4-FFF2-40B4-BE49-F238E27FC236}">
                  <a16:creationId xmlns:a16="http://schemas.microsoft.com/office/drawing/2014/main" id="{943BC6D6-A516-4998-8CC6-D4EA63406C12}"/>
                </a:ext>
              </a:extLst>
            </p:cNvPr>
            <p:cNvSpPr/>
            <p:nvPr/>
          </p:nvSpPr>
          <p:spPr>
            <a:xfrm>
              <a:off x="9868672" y="6093990"/>
              <a:ext cx="5307932" cy="3466338"/>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72" name="グループ化 71">
              <a:extLst>
                <a:ext uri="{FF2B5EF4-FFF2-40B4-BE49-F238E27FC236}">
                  <a16:creationId xmlns:a16="http://schemas.microsoft.com/office/drawing/2014/main" id="{1B4A2C7A-0FA4-45CE-9F09-E629D29E7322}"/>
                </a:ext>
              </a:extLst>
            </p:cNvPr>
            <p:cNvGrpSpPr/>
            <p:nvPr/>
          </p:nvGrpSpPr>
          <p:grpSpPr>
            <a:xfrm rot="1403883">
              <a:off x="10012224" y="8763657"/>
              <a:ext cx="675515" cy="702104"/>
              <a:chOff x="6337940" y="6086969"/>
              <a:chExt cx="439575" cy="456876"/>
            </a:xfrm>
            <a:grpFill/>
          </p:grpSpPr>
          <p:sp>
            <p:nvSpPr>
              <p:cNvPr id="73" name="フリーフォーム: 図形 72">
                <a:extLst>
                  <a:ext uri="{FF2B5EF4-FFF2-40B4-BE49-F238E27FC236}">
                    <a16:creationId xmlns:a16="http://schemas.microsoft.com/office/drawing/2014/main" id="{12437983-DBB5-4DE7-9105-CB4B552A6C89}"/>
                  </a:ext>
                </a:extLst>
              </p:cNvPr>
              <p:cNvSpPr/>
              <p:nvPr/>
            </p:nvSpPr>
            <p:spPr>
              <a:xfrm rot="20196117">
                <a:off x="6465923" y="6306468"/>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74" name="フリーフォーム: 図形 73">
                <a:extLst>
                  <a:ext uri="{FF2B5EF4-FFF2-40B4-BE49-F238E27FC236}">
                    <a16:creationId xmlns:a16="http://schemas.microsoft.com/office/drawing/2014/main" id="{C76A7CE4-E673-4682-B9D3-86B91A2C4F03}"/>
                  </a:ext>
                </a:extLst>
              </p:cNvPr>
              <p:cNvSpPr/>
              <p:nvPr/>
            </p:nvSpPr>
            <p:spPr>
              <a:xfrm rot="20196117">
                <a:off x="6337940" y="644611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75" name="フリーフォーム: 図形 74">
                <a:extLst>
                  <a:ext uri="{FF2B5EF4-FFF2-40B4-BE49-F238E27FC236}">
                    <a16:creationId xmlns:a16="http://schemas.microsoft.com/office/drawing/2014/main" id="{07EC3C83-D04A-4767-BDA0-6E1774B521F1}"/>
                  </a:ext>
                </a:extLst>
              </p:cNvPr>
              <p:cNvSpPr/>
              <p:nvPr/>
            </p:nvSpPr>
            <p:spPr>
              <a:xfrm rot="20196117">
                <a:off x="6552757" y="608696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68" name="グループ化 67">
            <a:extLst>
              <a:ext uri="{FF2B5EF4-FFF2-40B4-BE49-F238E27FC236}">
                <a16:creationId xmlns:a16="http://schemas.microsoft.com/office/drawing/2014/main" id="{A61576D3-EB18-4CCB-838C-431716D2FE41}"/>
              </a:ext>
            </a:extLst>
          </p:cNvPr>
          <p:cNvGrpSpPr/>
          <p:nvPr/>
        </p:nvGrpSpPr>
        <p:grpSpPr>
          <a:xfrm>
            <a:off x="3607726" y="6373267"/>
            <a:ext cx="5376472" cy="2423105"/>
            <a:chOff x="6301303" y="3902951"/>
            <a:chExt cx="5376472" cy="2423105"/>
          </a:xfrm>
        </p:grpSpPr>
        <p:sp>
          <p:nvSpPr>
            <p:cNvPr id="69" name="四角形: 角を丸くする 68">
              <a:extLst>
                <a:ext uri="{FF2B5EF4-FFF2-40B4-BE49-F238E27FC236}">
                  <a16:creationId xmlns:a16="http://schemas.microsoft.com/office/drawing/2014/main" id="{DBCD130A-5D41-4C52-BF33-602205D38419}"/>
                </a:ext>
              </a:extLst>
            </p:cNvPr>
            <p:cNvSpPr/>
            <p:nvPr/>
          </p:nvSpPr>
          <p:spPr>
            <a:xfrm>
              <a:off x="6919528" y="3902951"/>
              <a:ext cx="4140023"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b="1" dirty="0">
                  <a:solidFill>
                    <a:schemeClr val="bg1"/>
                  </a:solidFill>
                </a:rPr>
                <a:t>人に言いたくなる情報</a:t>
              </a:r>
              <a:endParaRPr kumimoji="1" lang="ja-JP" altLang="en-US" sz="3200" b="1" dirty="0">
                <a:solidFill>
                  <a:schemeClr val="bg1"/>
                </a:solidFill>
              </a:endParaRPr>
            </a:p>
          </p:txBody>
        </p:sp>
        <p:sp>
          <p:nvSpPr>
            <p:cNvPr id="70" name="テキスト ボックス 69">
              <a:extLst>
                <a:ext uri="{FF2B5EF4-FFF2-40B4-BE49-F238E27FC236}">
                  <a16:creationId xmlns:a16="http://schemas.microsoft.com/office/drawing/2014/main" id="{5ABC10D6-F6F2-44AB-95B2-33D2EC249972}"/>
                </a:ext>
              </a:extLst>
            </p:cNvPr>
            <p:cNvSpPr txBox="1"/>
            <p:nvPr/>
          </p:nvSpPr>
          <p:spPr>
            <a:xfrm>
              <a:off x="6301303" y="4752099"/>
              <a:ext cx="5376472" cy="157395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●秒息を止められたら</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コロナじゃない</a:t>
              </a:r>
            </a:p>
          </p:txBody>
        </p:sp>
      </p:grpSp>
      <p:grpSp>
        <p:nvGrpSpPr>
          <p:cNvPr id="55" name="グループ化 54">
            <a:extLst>
              <a:ext uri="{FF2B5EF4-FFF2-40B4-BE49-F238E27FC236}">
                <a16:creationId xmlns:a16="http://schemas.microsoft.com/office/drawing/2014/main" id="{1C4E7DFE-E953-4730-AB65-A568894669F6}"/>
              </a:ext>
            </a:extLst>
          </p:cNvPr>
          <p:cNvGrpSpPr/>
          <p:nvPr/>
        </p:nvGrpSpPr>
        <p:grpSpPr>
          <a:xfrm>
            <a:off x="2773701" y="2156172"/>
            <a:ext cx="4365168" cy="3719555"/>
            <a:chOff x="10264999" y="6525963"/>
            <a:chExt cx="3483134" cy="2967975"/>
          </a:xfrm>
          <a:solidFill>
            <a:schemeClr val="accent6"/>
          </a:solidFill>
          <a:effectLst>
            <a:outerShdw dist="63500" dir="2700000" algn="tl" rotWithShape="0">
              <a:schemeClr val="tx2">
                <a:alpha val="30000"/>
              </a:schemeClr>
            </a:outerShdw>
          </a:effectLst>
        </p:grpSpPr>
        <p:sp>
          <p:nvSpPr>
            <p:cNvPr id="56" name="フリーフォーム: 図形 55">
              <a:extLst>
                <a:ext uri="{FF2B5EF4-FFF2-40B4-BE49-F238E27FC236}">
                  <a16:creationId xmlns:a16="http://schemas.microsoft.com/office/drawing/2014/main" id="{CA39907B-758B-407F-ADD2-93D436A38686}"/>
                </a:ext>
              </a:extLst>
            </p:cNvPr>
            <p:cNvSpPr/>
            <p:nvPr/>
          </p:nvSpPr>
          <p:spPr>
            <a:xfrm>
              <a:off x="10444650"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57" name="グループ化 56">
              <a:extLst>
                <a:ext uri="{FF2B5EF4-FFF2-40B4-BE49-F238E27FC236}">
                  <a16:creationId xmlns:a16="http://schemas.microsoft.com/office/drawing/2014/main" id="{93E065B1-069F-4EB4-B43E-405CFA7A1CC1}"/>
                </a:ext>
              </a:extLst>
            </p:cNvPr>
            <p:cNvGrpSpPr/>
            <p:nvPr/>
          </p:nvGrpSpPr>
          <p:grpSpPr>
            <a:xfrm rot="1403883">
              <a:off x="10264999" y="8719734"/>
              <a:ext cx="675522" cy="702108"/>
              <a:chOff x="6477543" y="5995421"/>
              <a:chExt cx="439579" cy="456879"/>
            </a:xfrm>
            <a:grpFill/>
          </p:grpSpPr>
          <p:sp>
            <p:nvSpPr>
              <p:cNvPr id="58" name="フリーフォーム: 図形 57">
                <a:extLst>
                  <a:ext uri="{FF2B5EF4-FFF2-40B4-BE49-F238E27FC236}">
                    <a16:creationId xmlns:a16="http://schemas.microsoft.com/office/drawing/2014/main" id="{E14B00E9-61C5-498E-9B95-696107185411}"/>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59" name="フリーフォーム: 図形 58">
                <a:extLst>
                  <a:ext uri="{FF2B5EF4-FFF2-40B4-BE49-F238E27FC236}">
                    <a16:creationId xmlns:a16="http://schemas.microsoft.com/office/drawing/2014/main" id="{85809BB6-5225-4E72-B713-4A60F8609E53}"/>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60" name="フリーフォーム: 図形 59">
                <a:extLst>
                  <a:ext uri="{FF2B5EF4-FFF2-40B4-BE49-F238E27FC236}">
                    <a16:creationId xmlns:a16="http://schemas.microsoft.com/office/drawing/2014/main" id="{1EE6E3D8-ED8A-4860-BC6E-DB70B846229A}"/>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1" name="グループ化 10">
            <a:extLst>
              <a:ext uri="{FF2B5EF4-FFF2-40B4-BE49-F238E27FC236}">
                <a16:creationId xmlns:a16="http://schemas.microsoft.com/office/drawing/2014/main" id="{FAEC57B9-7D75-4DC6-8E8E-61FF7BBA03BD}"/>
              </a:ext>
            </a:extLst>
          </p:cNvPr>
          <p:cNvGrpSpPr/>
          <p:nvPr/>
        </p:nvGrpSpPr>
        <p:grpSpPr>
          <a:xfrm>
            <a:off x="3481083" y="3143397"/>
            <a:ext cx="3175548" cy="1569929"/>
            <a:chOff x="6867579" y="4400907"/>
            <a:chExt cx="3175548" cy="1569929"/>
          </a:xfrm>
        </p:grpSpPr>
        <p:sp>
          <p:nvSpPr>
            <p:cNvPr id="9" name="四角形: 角を丸くする 8">
              <a:extLst>
                <a:ext uri="{FF2B5EF4-FFF2-40B4-BE49-F238E27FC236}">
                  <a16:creationId xmlns:a16="http://schemas.microsoft.com/office/drawing/2014/main" id="{405CE6D2-F8A8-4C4D-9CE7-CA1DB46D8572}"/>
                </a:ext>
              </a:extLst>
            </p:cNvPr>
            <p:cNvSpPr/>
            <p:nvPr/>
          </p:nvSpPr>
          <p:spPr>
            <a:xfrm>
              <a:off x="7313594" y="4400907"/>
              <a:ext cx="2283518"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3200" b="1" dirty="0">
                  <a:solidFill>
                    <a:schemeClr val="bg1"/>
                  </a:solidFill>
                </a:rPr>
                <a:t>願望・</a:t>
              </a:r>
              <a:r>
                <a:rPr lang="ja-JP" altLang="en-US" sz="3200" b="1" dirty="0">
                  <a:solidFill>
                    <a:schemeClr val="bg1"/>
                  </a:solidFill>
                </a:rPr>
                <a:t>希望</a:t>
              </a:r>
              <a:endParaRPr kumimoji="1" lang="ja-JP" altLang="en-US" sz="3200" b="1" dirty="0">
                <a:solidFill>
                  <a:schemeClr val="bg1"/>
                </a:solidFill>
              </a:endParaRPr>
            </a:p>
          </p:txBody>
        </p:sp>
        <p:sp>
          <p:nvSpPr>
            <p:cNvPr id="63" name="テキスト ボックス 62">
              <a:extLst>
                <a:ext uri="{FF2B5EF4-FFF2-40B4-BE49-F238E27FC236}">
                  <a16:creationId xmlns:a16="http://schemas.microsoft.com/office/drawing/2014/main" id="{20021A37-8FA2-44DB-892D-A344984AEE4B}"/>
                </a:ext>
              </a:extLst>
            </p:cNvPr>
            <p:cNvSpPr txBox="1"/>
            <p:nvPr/>
          </p:nvSpPr>
          <p:spPr>
            <a:xfrm>
              <a:off x="6867579" y="5209409"/>
              <a:ext cx="3175548" cy="76142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コロナは風邪</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grpSp>
        <p:nvGrpSpPr>
          <p:cNvPr id="102" name="グループ化 101">
            <a:extLst>
              <a:ext uri="{FF2B5EF4-FFF2-40B4-BE49-F238E27FC236}">
                <a16:creationId xmlns:a16="http://schemas.microsoft.com/office/drawing/2014/main" id="{DE64A4BC-84CD-4E38-A301-D080737716FE}"/>
              </a:ext>
            </a:extLst>
          </p:cNvPr>
          <p:cNvGrpSpPr/>
          <p:nvPr/>
        </p:nvGrpSpPr>
        <p:grpSpPr>
          <a:xfrm flipH="1">
            <a:off x="9818223" y="5234827"/>
            <a:ext cx="6871153" cy="4510373"/>
            <a:chOff x="9868672" y="5961329"/>
            <a:chExt cx="5482755" cy="3598999"/>
          </a:xfrm>
          <a:solidFill>
            <a:schemeClr val="accent6"/>
          </a:solidFill>
          <a:effectLst>
            <a:outerShdw dist="63500" dir="2700000" algn="tl" rotWithShape="0">
              <a:schemeClr val="tx2">
                <a:alpha val="30000"/>
              </a:schemeClr>
            </a:outerShdw>
          </a:effectLst>
        </p:grpSpPr>
        <p:sp>
          <p:nvSpPr>
            <p:cNvPr id="106" name="フリーフォーム: 図形 105">
              <a:extLst>
                <a:ext uri="{FF2B5EF4-FFF2-40B4-BE49-F238E27FC236}">
                  <a16:creationId xmlns:a16="http://schemas.microsoft.com/office/drawing/2014/main" id="{52995C14-3DF0-4D53-B34F-EA65B77E7C08}"/>
                </a:ext>
              </a:extLst>
            </p:cNvPr>
            <p:cNvSpPr/>
            <p:nvPr/>
          </p:nvSpPr>
          <p:spPr>
            <a:xfrm>
              <a:off x="9868672" y="5961329"/>
              <a:ext cx="5482755" cy="3598999"/>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107" name="グループ化 106">
              <a:extLst>
                <a:ext uri="{FF2B5EF4-FFF2-40B4-BE49-F238E27FC236}">
                  <a16:creationId xmlns:a16="http://schemas.microsoft.com/office/drawing/2014/main" id="{69AC1042-1E93-4F80-B120-9E9F90963B66}"/>
                </a:ext>
              </a:extLst>
            </p:cNvPr>
            <p:cNvGrpSpPr/>
            <p:nvPr/>
          </p:nvGrpSpPr>
          <p:grpSpPr>
            <a:xfrm rot="1403883">
              <a:off x="10012224" y="8763657"/>
              <a:ext cx="675515" cy="702104"/>
              <a:chOff x="6337940" y="6086969"/>
              <a:chExt cx="439575" cy="456876"/>
            </a:xfrm>
            <a:grpFill/>
          </p:grpSpPr>
          <p:sp>
            <p:nvSpPr>
              <p:cNvPr id="108" name="フリーフォーム: 図形 107">
                <a:extLst>
                  <a:ext uri="{FF2B5EF4-FFF2-40B4-BE49-F238E27FC236}">
                    <a16:creationId xmlns:a16="http://schemas.microsoft.com/office/drawing/2014/main" id="{66B3DC01-86CE-4D01-AF6E-D73DA6304A99}"/>
                  </a:ext>
                </a:extLst>
              </p:cNvPr>
              <p:cNvSpPr/>
              <p:nvPr/>
            </p:nvSpPr>
            <p:spPr>
              <a:xfrm rot="20196117">
                <a:off x="6465923" y="6306468"/>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09" name="フリーフォーム: 図形 108">
                <a:extLst>
                  <a:ext uri="{FF2B5EF4-FFF2-40B4-BE49-F238E27FC236}">
                    <a16:creationId xmlns:a16="http://schemas.microsoft.com/office/drawing/2014/main" id="{ABF878F9-61E9-4495-86B0-25AA11B9F167}"/>
                  </a:ext>
                </a:extLst>
              </p:cNvPr>
              <p:cNvSpPr/>
              <p:nvPr/>
            </p:nvSpPr>
            <p:spPr>
              <a:xfrm rot="20196117">
                <a:off x="6337940" y="644611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45" name="フリーフォーム: 図形 144">
                <a:extLst>
                  <a:ext uri="{FF2B5EF4-FFF2-40B4-BE49-F238E27FC236}">
                    <a16:creationId xmlns:a16="http://schemas.microsoft.com/office/drawing/2014/main" id="{7FF48CA4-5DE9-4EFE-B5AB-196515E494C4}"/>
                  </a:ext>
                </a:extLst>
              </p:cNvPr>
              <p:cNvSpPr/>
              <p:nvPr/>
            </p:nvSpPr>
            <p:spPr>
              <a:xfrm rot="20196117">
                <a:off x="6552757" y="608696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03" name="グループ化 102">
            <a:extLst>
              <a:ext uri="{FF2B5EF4-FFF2-40B4-BE49-F238E27FC236}">
                <a16:creationId xmlns:a16="http://schemas.microsoft.com/office/drawing/2014/main" id="{CD6E2B71-3E11-44AE-9AF0-4EA112C10F69}"/>
              </a:ext>
            </a:extLst>
          </p:cNvPr>
          <p:cNvGrpSpPr/>
          <p:nvPr/>
        </p:nvGrpSpPr>
        <p:grpSpPr>
          <a:xfrm flipH="1">
            <a:off x="10365495" y="6367354"/>
            <a:ext cx="5791649" cy="2423105"/>
            <a:chOff x="6195740" y="3838592"/>
            <a:chExt cx="5791649" cy="2423105"/>
          </a:xfrm>
        </p:grpSpPr>
        <p:sp>
          <p:nvSpPr>
            <p:cNvPr id="104" name="四角形: 角を丸くする 103">
              <a:extLst>
                <a:ext uri="{FF2B5EF4-FFF2-40B4-BE49-F238E27FC236}">
                  <a16:creationId xmlns:a16="http://schemas.microsoft.com/office/drawing/2014/main" id="{6532DFFA-894D-4E3D-9B62-3AA1EDF589B6}"/>
                </a:ext>
              </a:extLst>
            </p:cNvPr>
            <p:cNvSpPr/>
            <p:nvPr/>
          </p:nvSpPr>
          <p:spPr>
            <a:xfrm>
              <a:off x="6331501" y="3838592"/>
              <a:ext cx="5520128"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b="1" dirty="0">
                  <a:solidFill>
                    <a:schemeClr val="bg1"/>
                  </a:solidFill>
                </a:rPr>
                <a:t>その人の正義感に訴えるもの</a:t>
              </a:r>
              <a:endParaRPr kumimoji="1" lang="ja-JP" altLang="en-US" sz="3200" b="1" dirty="0">
                <a:solidFill>
                  <a:schemeClr val="bg1"/>
                </a:solidFill>
              </a:endParaRPr>
            </a:p>
          </p:txBody>
        </p:sp>
        <p:sp>
          <p:nvSpPr>
            <p:cNvPr id="105" name="テキスト ボックス 104">
              <a:extLst>
                <a:ext uri="{FF2B5EF4-FFF2-40B4-BE49-F238E27FC236}">
                  <a16:creationId xmlns:a16="http://schemas.microsoft.com/office/drawing/2014/main" id="{E43B7E98-A95A-4E4F-8B5B-98A226B03FC8}"/>
                </a:ext>
              </a:extLst>
            </p:cNvPr>
            <p:cNvSpPr txBox="1"/>
            <p:nvPr/>
          </p:nvSpPr>
          <p:spPr>
            <a:xfrm>
              <a:off x="6195740" y="4687740"/>
              <a:ext cx="5791649" cy="157395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●●が感染を広めてる！</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許せない！</a:t>
              </a:r>
            </a:p>
          </p:txBody>
        </p:sp>
      </p:grpSp>
      <p:grpSp>
        <p:nvGrpSpPr>
          <p:cNvPr id="77" name="グループ化 76">
            <a:extLst>
              <a:ext uri="{FF2B5EF4-FFF2-40B4-BE49-F238E27FC236}">
                <a16:creationId xmlns:a16="http://schemas.microsoft.com/office/drawing/2014/main" id="{EFA5417D-400E-4CB1-859B-7827F4F10466}"/>
              </a:ext>
            </a:extLst>
          </p:cNvPr>
          <p:cNvGrpSpPr/>
          <p:nvPr/>
        </p:nvGrpSpPr>
        <p:grpSpPr>
          <a:xfrm flipH="1">
            <a:off x="7644454" y="2106684"/>
            <a:ext cx="4365168" cy="3719555"/>
            <a:chOff x="10264999" y="6525963"/>
            <a:chExt cx="3483134" cy="2967975"/>
          </a:xfrm>
          <a:solidFill>
            <a:schemeClr val="accent6"/>
          </a:solidFill>
          <a:effectLst>
            <a:outerShdw dist="63500" dir="2700000" algn="tl" rotWithShape="0">
              <a:schemeClr val="tx2">
                <a:alpha val="30000"/>
              </a:schemeClr>
            </a:outerShdw>
          </a:effectLst>
        </p:grpSpPr>
        <p:sp>
          <p:nvSpPr>
            <p:cNvPr id="81" name="フリーフォーム: 図形 80">
              <a:extLst>
                <a:ext uri="{FF2B5EF4-FFF2-40B4-BE49-F238E27FC236}">
                  <a16:creationId xmlns:a16="http://schemas.microsoft.com/office/drawing/2014/main" id="{73D89F4E-DC34-4F9B-B2DD-49B6A9D2E588}"/>
                </a:ext>
              </a:extLst>
            </p:cNvPr>
            <p:cNvSpPr/>
            <p:nvPr/>
          </p:nvSpPr>
          <p:spPr>
            <a:xfrm>
              <a:off x="10444650"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82" name="グループ化 81">
              <a:extLst>
                <a:ext uri="{FF2B5EF4-FFF2-40B4-BE49-F238E27FC236}">
                  <a16:creationId xmlns:a16="http://schemas.microsoft.com/office/drawing/2014/main" id="{AAB98FE9-EB87-4D33-8BF4-6E3D91BF64A5}"/>
                </a:ext>
              </a:extLst>
            </p:cNvPr>
            <p:cNvGrpSpPr/>
            <p:nvPr/>
          </p:nvGrpSpPr>
          <p:grpSpPr>
            <a:xfrm rot="1403883">
              <a:off x="10264999" y="8719734"/>
              <a:ext cx="675522" cy="702108"/>
              <a:chOff x="6477543" y="5995421"/>
              <a:chExt cx="439579" cy="456879"/>
            </a:xfrm>
            <a:grpFill/>
          </p:grpSpPr>
          <p:sp>
            <p:nvSpPr>
              <p:cNvPr id="83" name="フリーフォーム: 図形 82">
                <a:extLst>
                  <a:ext uri="{FF2B5EF4-FFF2-40B4-BE49-F238E27FC236}">
                    <a16:creationId xmlns:a16="http://schemas.microsoft.com/office/drawing/2014/main" id="{A1D13D01-FBC0-4155-AC3A-5515E27FBF0E}"/>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84" name="フリーフォーム: 図形 83">
                <a:extLst>
                  <a:ext uri="{FF2B5EF4-FFF2-40B4-BE49-F238E27FC236}">
                    <a16:creationId xmlns:a16="http://schemas.microsoft.com/office/drawing/2014/main" id="{B82D2EC0-3A08-4A40-A92D-A61048A9DF8E}"/>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85" name="フリーフォーム: 図形 84">
                <a:extLst>
                  <a:ext uri="{FF2B5EF4-FFF2-40B4-BE49-F238E27FC236}">
                    <a16:creationId xmlns:a16="http://schemas.microsoft.com/office/drawing/2014/main" id="{47D36C9F-8740-4A8D-ACD5-7AB6BFF7B871}"/>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78" name="グループ化 77">
            <a:extLst>
              <a:ext uri="{FF2B5EF4-FFF2-40B4-BE49-F238E27FC236}">
                <a16:creationId xmlns:a16="http://schemas.microsoft.com/office/drawing/2014/main" id="{9F6F1D4E-518A-4018-A0E2-2390FB84A9B9}"/>
              </a:ext>
            </a:extLst>
          </p:cNvPr>
          <p:cNvGrpSpPr/>
          <p:nvPr/>
        </p:nvGrpSpPr>
        <p:grpSpPr>
          <a:xfrm flipH="1">
            <a:off x="8388783" y="2771050"/>
            <a:ext cx="2651367" cy="2382459"/>
            <a:chOff x="7129669" y="4078048"/>
            <a:chExt cx="2651367" cy="2382459"/>
          </a:xfrm>
        </p:grpSpPr>
        <p:sp>
          <p:nvSpPr>
            <p:cNvPr id="79" name="四角形: 角を丸くする 78">
              <a:extLst>
                <a:ext uri="{FF2B5EF4-FFF2-40B4-BE49-F238E27FC236}">
                  <a16:creationId xmlns:a16="http://schemas.microsoft.com/office/drawing/2014/main" id="{B631DA79-6E14-4CB2-8C28-F3FDF1523384}"/>
                </a:ext>
              </a:extLst>
            </p:cNvPr>
            <p:cNvSpPr/>
            <p:nvPr/>
          </p:nvSpPr>
          <p:spPr>
            <a:xfrm>
              <a:off x="7551253" y="4078048"/>
              <a:ext cx="1808200"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3200" b="1" dirty="0">
                  <a:solidFill>
                    <a:schemeClr val="bg1"/>
                  </a:solidFill>
                </a:rPr>
                <a:t>意外性</a:t>
              </a:r>
            </a:p>
          </p:txBody>
        </p:sp>
        <p:sp>
          <p:nvSpPr>
            <p:cNvPr id="80" name="テキスト ボックス 79">
              <a:extLst>
                <a:ext uri="{FF2B5EF4-FFF2-40B4-BE49-F238E27FC236}">
                  <a16:creationId xmlns:a16="http://schemas.microsoft.com/office/drawing/2014/main" id="{51C09796-2705-4BE6-BE25-65DFB2777269}"/>
                </a:ext>
              </a:extLst>
            </p:cNvPr>
            <p:cNvSpPr txBox="1"/>
            <p:nvPr/>
          </p:nvSpPr>
          <p:spPr>
            <a:xfrm>
              <a:off x="7129669" y="4886550"/>
              <a:ext cx="2651367" cy="157395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ワクチンで</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５</a:t>
              </a:r>
              <a: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t>G</a:t>
              </a: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接続</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grpSp>
        <p:nvGrpSpPr>
          <p:cNvPr id="87" name="グループ化 86">
            <a:extLst>
              <a:ext uri="{FF2B5EF4-FFF2-40B4-BE49-F238E27FC236}">
                <a16:creationId xmlns:a16="http://schemas.microsoft.com/office/drawing/2014/main" id="{9AAF3685-3319-49BD-933D-956E03040831}"/>
              </a:ext>
            </a:extLst>
          </p:cNvPr>
          <p:cNvGrpSpPr/>
          <p:nvPr/>
        </p:nvGrpSpPr>
        <p:grpSpPr>
          <a:xfrm flipH="1">
            <a:off x="12325989" y="2113949"/>
            <a:ext cx="4965879" cy="3933765"/>
            <a:chOff x="10018559" y="6539735"/>
            <a:chExt cx="3962463" cy="3138902"/>
          </a:xfrm>
          <a:solidFill>
            <a:schemeClr val="accent6"/>
          </a:solidFill>
          <a:effectLst>
            <a:outerShdw dist="63500" dir="2700000" algn="tl" rotWithShape="0">
              <a:schemeClr val="tx2">
                <a:alpha val="30000"/>
              </a:schemeClr>
            </a:outerShdw>
          </a:effectLst>
        </p:grpSpPr>
        <p:sp>
          <p:nvSpPr>
            <p:cNvPr id="91" name="フリーフォーム: 図形 90">
              <a:extLst>
                <a:ext uri="{FF2B5EF4-FFF2-40B4-BE49-F238E27FC236}">
                  <a16:creationId xmlns:a16="http://schemas.microsoft.com/office/drawing/2014/main" id="{C410ABF2-72D1-4F09-81A6-1DF0F08DD3B4}"/>
                </a:ext>
              </a:extLst>
            </p:cNvPr>
            <p:cNvSpPr/>
            <p:nvPr/>
          </p:nvSpPr>
          <p:spPr>
            <a:xfrm>
              <a:off x="10018559" y="6539735"/>
              <a:ext cx="3962463" cy="3070080"/>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97" name="グループ化 96">
              <a:extLst>
                <a:ext uri="{FF2B5EF4-FFF2-40B4-BE49-F238E27FC236}">
                  <a16:creationId xmlns:a16="http://schemas.microsoft.com/office/drawing/2014/main" id="{2B5D19EB-5136-4E72-9877-A201B9892514}"/>
                </a:ext>
              </a:extLst>
            </p:cNvPr>
            <p:cNvGrpSpPr/>
            <p:nvPr/>
          </p:nvGrpSpPr>
          <p:grpSpPr>
            <a:xfrm rot="1403883">
              <a:off x="10186019" y="8976547"/>
              <a:ext cx="675540" cy="702090"/>
              <a:chOff x="6496697" y="6169198"/>
              <a:chExt cx="439588" cy="456867"/>
            </a:xfrm>
            <a:grpFill/>
          </p:grpSpPr>
          <p:sp>
            <p:nvSpPr>
              <p:cNvPr id="98" name="フリーフォーム: 図形 97">
                <a:extLst>
                  <a:ext uri="{FF2B5EF4-FFF2-40B4-BE49-F238E27FC236}">
                    <a16:creationId xmlns:a16="http://schemas.microsoft.com/office/drawing/2014/main" id="{71C7DA02-92EF-4C48-9872-9F63D8E9796B}"/>
                  </a:ext>
                </a:extLst>
              </p:cNvPr>
              <p:cNvSpPr/>
              <p:nvPr/>
            </p:nvSpPr>
            <p:spPr>
              <a:xfrm rot="20196117">
                <a:off x="6624679" y="6388700"/>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99" name="フリーフォーム: 図形 98">
                <a:extLst>
                  <a:ext uri="{FF2B5EF4-FFF2-40B4-BE49-F238E27FC236}">
                    <a16:creationId xmlns:a16="http://schemas.microsoft.com/office/drawing/2014/main" id="{47D0A855-0434-4141-BCF7-1FDDAA1D049B}"/>
                  </a:ext>
                </a:extLst>
              </p:cNvPr>
              <p:cNvSpPr/>
              <p:nvPr/>
            </p:nvSpPr>
            <p:spPr>
              <a:xfrm rot="20196117">
                <a:off x="6496697" y="652833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00" name="フリーフォーム: 図形 99">
                <a:extLst>
                  <a:ext uri="{FF2B5EF4-FFF2-40B4-BE49-F238E27FC236}">
                    <a16:creationId xmlns:a16="http://schemas.microsoft.com/office/drawing/2014/main" id="{A620F17D-4713-45F9-9227-5498CF80EABE}"/>
                  </a:ext>
                </a:extLst>
              </p:cNvPr>
              <p:cNvSpPr/>
              <p:nvPr/>
            </p:nvSpPr>
            <p:spPr>
              <a:xfrm rot="20196117">
                <a:off x="6711527" y="6169198"/>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88" name="グループ化 87">
            <a:extLst>
              <a:ext uri="{FF2B5EF4-FFF2-40B4-BE49-F238E27FC236}">
                <a16:creationId xmlns:a16="http://schemas.microsoft.com/office/drawing/2014/main" id="{18773888-98AF-4EA8-BC71-334021B6B497}"/>
              </a:ext>
            </a:extLst>
          </p:cNvPr>
          <p:cNvGrpSpPr/>
          <p:nvPr/>
        </p:nvGrpSpPr>
        <p:grpSpPr>
          <a:xfrm flipH="1">
            <a:off x="13125775" y="2771050"/>
            <a:ext cx="3366306" cy="2372469"/>
            <a:chOff x="6651141" y="4088038"/>
            <a:chExt cx="3366306" cy="2372469"/>
          </a:xfrm>
        </p:grpSpPr>
        <p:sp>
          <p:nvSpPr>
            <p:cNvPr id="89" name="四角形: 角を丸くする 88">
              <a:extLst>
                <a:ext uri="{FF2B5EF4-FFF2-40B4-BE49-F238E27FC236}">
                  <a16:creationId xmlns:a16="http://schemas.microsoft.com/office/drawing/2014/main" id="{CECEFE2C-ECED-4D5D-B109-B1E77DE58CB1}"/>
                </a:ext>
              </a:extLst>
            </p:cNvPr>
            <p:cNvSpPr/>
            <p:nvPr/>
          </p:nvSpPr>
          <p:spPr>
            <a:xfrm>
              <a:off x="6921886" y="4088038"/>
              <a:ext cx="2824815"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b="1" dirty="0">
                  <a:solidFill>
                    <a:schemeClr val="bg1"/>
                  </a:solidFill>
                </a:rPr>
                <a:t>誰も知らない</a:t>
              </a:r>
              <a:endParaRPr kumimoji="1" lang="ja-JP" altLang="en-US" sz="3200" b="1" dirty="0">
                <a:solidFill>
                  <a:schemeClr val="bg1"/>
                </a:solidFill>
              </a:endParaRPr>
            </a:p>
          </p:txBody>
        </p:sp>
        <p:sp>
          <p:nvSpPr>
            <p:cNvPr id="90" name="テキスト ボックス 89">
              <a:extLst>
                <a:ext uri="{FF2B5EF4-FFF2-40B4-BE49-F238E27FC236}">
                  <a16:creationId xmlns:a16="http://schemas.microsoft.com/office/drawing/2014/main" id="{FCF418CB-E218-4BC4-A27D-8CC632F2A308}"/>
                </a:ext>
              </a:extLst>
            </p:cNvPr>
            <p:cNvSpPr txBox="1"/>
            <p:nvPr/>
          </p:nvSpPr>
          <p:spPr>
            <a:xfrm>
              <a:off x="6651141" y="4886550"/>
              <a:ext cx="3366306" cy="157395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コロナは</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大企業の陰謀</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spTree>
    <p:extLst>
      <p:ext uri="{BB962C8B-B14F-4D97-AF65-F5344CB8AC3E}">
        <p14:creationId xmlns:p14="http://schemas.microsoft.com/office/powerpoint/2010/main" val="3176793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A8A78E25-9BB0-4574-ACBF-29243ED86DF6}"/>
              </a:ext>
            </a:extLst>
          </p:cNvPr>
          <p:cNvSpPr/>
          <p:nvPr/>
        </p:nvSpPr>
        <p:spPr>
          <a:xfrm flipH="1">
            <a:off x="2771554" y="3733801"/>
            <a:ext cx="6970413" cy="5727865"/>
          </a:xfrm>
          <a:prstGeom prst="roundRect">
            <a:avLst>
              <a:gd name="adj" fmla="val 4416"/>
            </a:avLst>
          </a:prstGeom>
          <a:solidFill>
            <a:schemeClr val="bg1"/>
          </a:solidFill>
          <a:ln w="38100">
            <a:solidFill>
              <a:schemeClr val="accent1"/>
            </a:solidFill>
          </a:ln>
          <a:effectLst>
            <a:outerShdw dist="101600" dir="2700000" algn="tl"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52000" rIns="0" bIns="0" rtlCol="0" anchor="t" anchorCtr="0"/>
          <a:lstStyle/>
          <a:p>
            <a:pPr algn="ctr">
              <a:lnSpc>
                <a:spcPct val="120000"/>
              </a:lnSpc>
            </a:pPr>
            <a:r>
              <a:rPr lang="ja-JP" altLang="en-US" sz="5400" dirty="0">
                <a:solidFill>
                  <a:schemeClr val="accent1"/>
                </a:solidFill>
                <a:latin typeface="+mj-ea"/>
                <a:ea typeface="+mj-ea"/>
              </a:rPr>
              <a:t>誰か</a:t>
            </a:r>
            <a:r>
              <a:rPr lang="ja-JP" altLang="en-US" sz="4400" dirty="0">
                <a:solidFill>
                  <a:schemeClr val="accent1"/>
                </a:solidFill>
                <a:latin typeface="+mj-ea"/>
                <a:ea typeface="+mj-ea"/>
              </a:rPr>
              <a:t>に</a:t>
            </a:r>
            <a:r>
              <a:rPr lang="ja-JP" altLang="en-US" sz="5400" dirty="0">
                <a:solidFill>
                  <a:schemeClr val="accent1"/>
                </a:solidFill>
                <a:latin typeface="+mj-ea"/>
                <a:ea typeface="+mj-ea"/>
              </a:rPr>
              <a:t>教えたい </a:t>
            </a:r>
            <a:r>
              <a:rPr lang="ja-JP" altLang="en-US" sz="4000" dirty="0">
                <a:solidFill>
                  <a:schemeClr val="accent1"/>
                </a:solidFill>
                <a:latin typeface="+mj-ea"/>
                <a:ea typeface="+mj-ea"/>
              </a:rPr>
              <a:t>要素</a:t>
            </a:r>
            <a:endParaRPr kumimoji="1" lang="ja-JP" altLang="en-US" sz="4000" dirty="0">
              <a:solidFill>
                <a:schemeClr val="accent1"/>
              </a:solidFill>
              <a:latin typeface="+mj-ea"/>
              <a:ea typeface="+mj-ea"/>
            </a:endParaRPr>
          </a:p>
        </p:txBody>
      </p:sp>
      <p:sp>
        <p:nvSpPr>
          <p:cNvPr id="40" name="四角形: 角を丸くする 39">
            <a:extLst>
              <a:ext uri="{FF2B5EF4-FFF2-40B4-BE49-F238E27FC236}">
                <a16:creationId xmlns:a16="http://schemas.microsoft.com/office/drawing/2014/main" id="{1DE8B489-2C4E-44E4-A4A3-83C484A56EC6}"/>
              </a:ext>
            </a:extLst>
          </p:cNvPr>
          <p:cNvSpPr/>
          <p:nvPr/>
        </p:nvSpPr>
        <p:spPr>
          <a:xfrm flipH="1">
            <a:off x="10145557" y="3733801"/>
            <a:ext cx="6970413" cy="5727865"/>
          </a:xfrm>
          <a:prstGeom prst="roundRect">
            <a:avLst>
              <a:gd name="adj" fmla="val 3816"/>
            </a:avLst>
          </a:prstGeom>
          <a:solidFill>
            <a:schemeClr val="bg1"/>
          </a:solidFill>
          <a:ln w="38100">
            <a:solidFill>
              <a:schemeClr val="accent1"/>
            </a:solidFill>
          </a:ln>
          <a:effectLst>
            <a:outerShdw dist="101600" dir="2700000" algn="tl"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52000" rIns="0" bIns="0" rtlCol="0" anchor="t" anchorCtr="0"/>
          <a:lstStyle/>
          <a:p>
            <a:pPr algn="ctr">
              <a:lnSpc>
                <a:spcPct val="120000"/>
              </a:lnSpc>
            </a:pPr>
            <a:r>
              <a:rPr lang="ja-JP" altLang="en-US" sz="5400" dirty="0">
                <a:solidFill>
                  <a:schemeClr val="accent1"/>
                </a:solidFill>
                <a:latin typeface="+mj-ea"/>
                <a:ea typeface="+mj-ea"/>
              </a:rPr>
              <a:t>感情</a:t>
            </a:r>
            <a:r>
              <a:rPr lang="ja-JP" altLang="en-US" sz="4400" dirty="0">
                <a:solidFill>
                  <a:schemeClr val="accent1"/>
                </a:solidFill>
                <a:latin typeface="+mj-ea"/>
                <a:ea typeface="+mj-ea"/>
              </a:rPr>
              <a:t>に</a:t>
            </a:r>
            <a:r>
              <a:rPr lang="ja-JP" altLang="en-US" sz="5400" dirty="0">
                <a:solidFill>
                  <a:schemeClr val="accent1"/>
                </a:solidFill>
                <a:latin typeface="+mj-ea"/>
                <a:ea typeface="+mj-ea"/>
              </a:rPr>
              <a:t>訴える </a:t>
            </a:r>
            <a:r>
              <a:rPr lang="ja-JP" altLang="en-US" sz="4000" dirty="0">
                <a:solidFill>
                  <a:schemeClr val="accent1"/>
                </a:solidFill>
                <a:latin typeface="+mj-ea"/>
                <a:ea typeface="+mj-ea"/>
              </a:rPr>
              <a:t>要素</a:t>
            </a:r>
            <a:endParaRPr kumimoji="1" lang="ja-JP" altLang="en-US" sz="4000" dirty="0">
              <a:solidFill>
                <a:schemeClr val="accent1"/>
              </a:solidFill>
              <a:latin typeface="+mj-ea"/>
              <a:ea typeface="+mj-ea"/>
            </a:endParaRP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24</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6" name="グループ化 15">
            <a:extLst>
              <a:ext uri="{FF2B5EF4-FFF2-40B4-BE49-F238E27FC236}">
                <a16:creationId xmlns:a16="http://schemas.microsoft.com/office/drawing/2014/main" id="{229AC9B8-9687-4506-9530-7FF21E01F4BA}"/>
              </a:ext>
            </a:extLst>
          </p:cNvPr>
          <p:cNvGrpSpPr/>
          <p:nvPr/>
        </p:nvGrpSpPr>
        <p:grpSpPr>
          <a:xfrm>
            <a:off x="3227287" y="720308"/>
            <a:ext cx="13553389" cy="2498889"/>
            <a:chOff x="3227287" y="796856"/>
            <a:chExt cx="13553389" cy="2498889"/>
          </a:xfrm>
        </p:grpSpPr>
        <p:cxnSp>
          <p:nvCxnSpPr>
            <p:cNvPr id="14" name="直線コネクタ 13">
              <a:extLst>
                <a:ext uri="{FF2B5EF4-FFF2-40B4-BE49-F238E27FC236}">
                  <a16:creationId xmlns:a16="http://schemas.microsoft.com/office/drawing/2014/main" id="{8F6E333C-1A50-4F3F-BD9D-732484E641AC}"/>
                </a:ext>
              </a:extLst>
            </p:cNvPr>
            <p:cNvCxnSpPr>
              <a:cxnSpLocks/>
            </p:cNvCxnSpPr>
            <p:nvPr/>
          </p:nvCxnSpPr>
          <p:spPr>
            <a:xfrm>
              <a:off x="3257779" y="2350098"/>
              <a:ext cx="11002507" cy="0"/>
            </a:xfrm>
            <a:prstGeom prst="line">
              <a:avLst/>
            </a:prstGeom>
            <a:ln w="254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C1E7469-FAE2-42C1-8BA8-19A3E595F931}"/>
                </a:ext>
              </a:extLst>
            </p:cNvPr>
            <p:cNvSpPr txBox="1"/>
            <p:nvPr/>
          </p:nvSpPr>
          <p:spPr>
            <a:xfrm>
              <a:off x="3227287" y="796856"/>
              <a:ext cx="13553389" cy="2498889"/>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n-ea"/>
                </a:rPr>
                <a:t>「ニセ・誤情報」には、</a:t>
              </a:r>
              <a:br>
                <a:rPr lang="en-US" altLang="ja-JP" sz="4000" spc="200" dirty="0">
                  <a:latin typeface="+mn-ea"/>
                </a:rPr>
              </a:br>
              <a:r>
                <a:rPr lang="ja-JP" altLang="en-US" sz="4800" spc="200" dirty="0">
                  <a:latin typeface="+mj-ea"/>
                  <a:ea typeface="+mj-ea"/>
                </a:rPr>
                <a:t>誰かに教えたい要素</a:t>
              </a:r>
              <a:r>
                <a:rPr lang="ja-JP" altLang="en-US" sz="4000" spc="200" dirty="0">
                  <a:latin typeface="+mn-ea"/>
                </a:rPr>
                <a:t>、 </a:t>
              </a:r>
              <a:r>
                <a:rPr lang="ja-JP" altLang="en-US" sz="4800" spc="200" dirty="0">
                  <a:latin typeface="+mj-ea"/>
                  <a:ea typeface="+mj-ea"/>
                </a:rPr>
                <a:t>感情に訴える要素</a:t>
              </a:r>
              <a:r>
                <a:rPr lang="ja-JP" altLang="en-US" sz="4000" spc="200" dirty="0">
                  <a:latin typeface="+mn-ea"/>
                </a:rPr>
                <a:t>があるため</a:t>
              </a:r>
              <a:br>
                <a:rPr lang="en-US" altLang="ja-JP" sz="4000" spc="200" dirty="0">
                  <a:latin typeface="+mn-ea"/>
                </a:rPr>
              </a:br>
              <a:r>
                <a:rPr kumimoji="1" lang="ja-JP" altLang="en-US" sz="4000" b="0" i="0" u="none" strike="noStrike" kern="1200" cap="none" spc="200" normalizeH="0" baseline="0" noProof="0" dirty="0">
                  <a:ln>
                    <a:noFill/>
                  </a:ln>
                  <a:solidFill>
                    <a:srgbClr val="3C3C3C"/>
                  </a:solidFill>
                  <a:effectLst/>
                  <a:uLnTx/>
                  <a:uFillTx/>
                  <a:latin typeface="+mn-ea"/>
                  <a:cs typeface="+mn-cs"/>
                </a:rPr>
                <a:t>共感・拡散されやすい</a:t>
              </a:r>
              <a:r>
                <a:rPr kumimoji="1" lang="ja-JP" altLang="en-US" sz="4000" b="0" i="0" u="none" strike="noStrike" kern="1200" cap="none" spc="200" normalizeH="0" baseline="0" noProof="0" dirty="0">
                  <a:ln>
                    <a:noFill/>
                  </a:ln>
                  <a:solidFill>
                    <a:srgbClr val="3C3C3C"/>
                  </a:solidFill>
                  <a:effectLst/>
                  <a:uLnTx/>
                  <a:uFillTx/>
                  <a:latin typeface="Spica Neue P Regular"/>
                  <a:ea typeface="Spica Neue P Regular"/>
                  <a:cs typeface="+mn-cs"/>
                </a:rPr>
                <a:t>のです。</a:t>
              </a:r>
            </a:p>
          </p:txBody>
        </p:sp>
      </p:grpSp>
      <p:grpSp>
        <p:nvGrpSpPr>
          <p:cNvPr id="65" name="グループ化 64">
            <a:extLst>
              <a:ext uri="{FF2B5EF4-FFF2-40B4-BE49-F238E27FC236}">
                <a16:creationId xmlns:a16="http://schemas.microsoft.com/office/drawing/2014/main" id="{33704270-68F2-47F9-8CC3-18EA5CAC1C61}"/>
              </a:ext>
            </a:extLst>
          </p:cNvPr>
          <p:cNvGrpSpPr/>
          <p:nvPr/>
        </p:nvGrpSpPr>
        <p:grpSpPr>
          <a:xfrm>
            <a:off x="5661321" y="6967433"/>
            <a:ext cx="2966321" cy="2244440"/>
            <a:chOff x="6529559" y="6407539"/>
            <a:chExt cx="3605267" cy="3054896"/>
          </a:xfrm>
          <a:solidFill>
            <a:schemeClr val="accent6"/>
          </a:solidFill>
          <a:effectLst>
            <a:outerShdw dist="63500" dir="2700000" algn="tl" rotWithShape="0">
              <a:schemeClr val="tx2">
                <a:alpha val="30000"/>
              </a:schemeClr>
            </a:outerShdw>
          </a:effectLst>
        </p:grpSpPr>
        <p:sp>
          <p:nvSpPr>
            <p:cNvPr id="68" name="フリーフォーム: 図形 67">
              <a:extLst>
                <a:ext uri="{FF2B5EF4-FFF2-40B4-BE49-F238E27FC236}">
                  <a16:creationId xmlns:a16="http://schemas.microsoft.com/office/drawing/2014/main" id="{638A4AF2-4772-4218-992F-29013C1A9BCF}"/>
                </a:ext>
              </a:extLst>
            </p:cNvPr>
            <p:cNvSpPr/>
            <p:nvPr/>
          </p:nvSpPr>
          <p:spPr>
            <a:xfrm>
              <a:off x="6831344" y="6407539"/>
              <a:ext cx="3303482" cy="305489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r>
                <a:rPr lang="ja-JP" altLang="en-US" sz="3600" dirty="0">
                  <a:latin typeface="+mj-ea"/>
                  <a:ea typeface="+mj-ea"/>
                </a:rPr>
                <a:t>誰も</a:t>
              </a:r>
              <a:br>
                <a:rPr lang="en-US" altLang="ja-JP" sz="3600" dirty="0">
                  <a:latin typeface="+mj-ea"/>
                  <a:ea typeface="+mj-ea"/>
                </a:rPr>
              </a:br>
              <a:r>
                <a:rPr lang="ja-JP" altLang="en-US" sz="3600" dirty="0">
                  <a:latin typeface="+mj-ea"/>
                  <a:ea typeface="+mj-ea"/>
                </a:rPr>
                <a:t>知らない</a:t>
              </a:r>
              <a:endParaRPr lang="en-US" altLang="ja-JP" sz="3600" dirty="0">
                <a:latin typeface="+mj-ea"/>
                <a:ea typeface="+mj-ea"/>
              </a:endParaRPr>
            </a:p>
          </p:txBody>
        </p:sp>
        <p:grpSp>
          <p:nvGrpSpPr>
            <p:cNvPr id="69" name="グループ化 68">
              <a:extLst>
                <a:ext uri="{FF2B5EF4-FFF2-40B4-BE49-F238E27FC236}">
                  <a16:creationId xmlns:a16="http://schemas.microsoft.com/office/drawing/2014/main" id="{AFCFC685-171C-427B-8294-DC5D69388CE2}"/>
                </a:ext>
              </a:extLst>
            </p:cNvPr>
            <p:cNvGrpSpPr/>
            <p:nvPr/>
          </p:nvGrpSpPr>
          <p:grpSpPr>
            <a:xfrm rot="1403883">
              <a:off x="6529559" y="8614475"/>
              <a:ext cx="675530" cy="702111"/>
              <a:chOff x="6434573" y="6014012"/>
              <a:chExt cx="439584" cy="456881"/>
            </a:xfrm>
            <a:grpFill/>
          </p:grpSpPr>
          <p:sp>
            <p:nvSpPr>
              <p:cNvPr id="70" name="フリーフォーム: 図形 69">
                <a:extLst>
                  <a:ext uri="{FF2B5EF4-FFF2-40B4-BE49-F238E27FC236}">
                    <a16:creationId xmlns:a16="http://schemas.microsoft.com/office/drawing/2014/main" id="{6686F5EA-214A-4A4D-85ED-CE12E53E3985}"/>
                  </a:ext>
                </a:extLst>
              </p:cNvPr>
              <p:cNvSpPr/>
              <p:nvPr/>
            </p:nvSpPr>
            <p:spPr>
              <a:xfrm rot="20196117">
                <a:off x="6562556" y="623351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71" name="フリーフォーム: 図形 70">
                <a:extLst>
                  <a:ext uri="{FF2B5EF4-FFF2-40B4-BE49-F238E27FC236}">
                    <a16:creationId xmlns:a16="http://schemas.microsoft.com/office/drawing/2014/main" id="{619D7BD1-FC3C-4D5D-BE1B-F3993901BE73}"/>
                  </a:ext>
                </a:extLst>
              </p:cNvPr>
              <p:cNvSpPr/>
              <p:nvPr/>
            </p:nvSpPr>
            <p:spPr>
              <a:xfrm rot="20196117">
                <a:off x="6434573" y="6373165"/>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72" name="フリーフォーム: 図形 71">
                <a:extLst>
                  <a:ext uri="{FF2B5EF4-FFF2-40B4-BE49-F238E27FC236}">
                    <a16:creationId xmlns:a16="http://schemas.microsoft.com/office/drawing/2014/main" id="{2DDC91FA-D5E0-49E8-B198-EA6EF28053B0}"/>
                  </a:ext>
                </a:extLst>
              </p:cNvPr>
              <p:cNvSpPr/>
              <p:nvPr/>
            </p:nvSpPr>
            <p:spPr>
              <a:xfrm rot="20196117">
                <a:off x="6649399" y="6014012"/>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a:p>
            </p:txBody>
          </p:sp>
        </p:grpSp>
      </p:grpSp>
      <p:grpSp>
        <p:nvGrpSpPr>
          <p:cNvPr id="73" name="グループ化 72">
            <a:extLst>
              <a:ext uri="{FF2B5EF4-FFF2-40B4-BE49-F238E27FC236}">
                <a16:creationId xmlns:a16="http://schemas.microsoft.com/office/drawing/2014/main" id="{EB01C678-1C21-4802-8216-A224A8C7F70A}"/>
              </a:ext>
            </a:extLst>
          </p:cNvPr>
          <p:cNvGrpSpPr/>
          <p:nvPr/>
        </p:nvGrpSpPr>
        <p:grpSpPr>
          <a:xfrm>
            <a:off x="3067415" y="5327869"/>
            <a:ext cx="3311815" cy="3190973"/>
            <a:chOff x="3029643" y="4335394"/>
            <a:chExt cx="4025181" cy="3878309"/>
          </a:xfrm>
          <a:solidFill>
            <a:schemeClr val="accent6"/>
          </a:solidFill>
          <a:effectLst>
            <a:outerShdw dist="63500" dir="2700000" algn="tl" rotWithShape="0">
              <a:schemeClr val="tx2">
                <a:alpha val="30000"/>
              </a:schemeClr>
            </a:outerShdw>
          </a:effectLst>
        </p:grpSpPr>
        <p:sp>
          <p:nvSpPr>
            <p:cNvPr id="74" name="フリーフォーム: 図形 73">
              <a:extLst>
                <a:ext uri="{FF2B5EF4-FFF2-40B4-BE49-F238E27FC236}">
                  <a16:creationId xmlns:a16="http://schemas.microsoft.com/office/drawing/2014/main" id="{FE18F527-D8C5-4BD7-9E8C-961282B3B70F}"/>
                </a:ext>
              </a:extLst>
            </p:cNvPr>
            <p:cNvSpPr/>
            <p:nvPr/>
          </p:nvSpPr>
          <p:spPr>
            <a:xfrm>
              <a:off x="3029643" y="4335394"/>
              <a:ext cx="4025181" cy="3627743"/>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r>
                <a:rPr lang="ja-JP" altLang="en-US" sz="3600" dirty="0">
                  <a:latin typeface="+mj-ea"/>
                  <a:ea typeface="+mj-ea"/>
                </a:rPr>
                <a:t>人に</a:t>
              </a:r>
              <a:br>
                <a:rPr lang="en-US" altLang="ja-JP" sz="3600" dirty="0">
                  <a:latin typeface="+mj-ea"/>
                  <a:ea typeface="+mj-ea"/>
                </a:rPr>
              </a:br>
              <a:r>
                <a:rPr lang="ja-JP" altLang="en-US" sz="3600" dirty="0">
                  <a:latin typeface="+mj-ea"/>
                  <a:ea typeface="+mj-ea"/>
                </a:rPr>
                <a:t>言いたくなる</a:t>
              </a:r>
              <a:br>
                <a:rPr lang="en-US" altLang="ja-JP" sz="3600" dirty="0">
                  <a:latin typeface="+mj-ea"/>
                  <a:ea typeface="+mj-ea"/>
                </a:rPr>
              </a:br>
              <a:r>
                <a:rPr lang="ja-JP" altLang="en-US" sz="3600" dirty="0">
                  <a:latin typeface="+mj-ea"/>
                  <a:ea typeface="+mj-ea"/>
                </a:rPr>
                <a:t>情報</a:t>
              </a:r>
              <a:endParaRPr lang="en-US" altLang="ja-JP" sz="3600" dirty="0">
                <a:latin typeface="+mj-ea"/>
                <a:ea typeface="+mj-ea"/>
              </a:endParaRPr>
            </a:p>
          </p:txBody>
        </p:sp>
        <p:grpSp>
          <p:nvGrpSpPr>
            <p:cNvPr id="75" name="グループ化 74">
              <a:extLst>
                <a:ext uri="{FF2B5EF4-FFF2-40B4-BE49-F238E27FC236}">
                  <a16:creationId xmlns:a16="http://schemas.microsoft.com/office/drawing/2014/main" id="{EFBAF232-42D0-4997-8AAD-FEEB340DFD6A}"/>
                </a:ext>
              </a:extLst>
            </p:cNvPr>
            <p:cNvGrpSpPr/>
            <p:nvPr/>
          </p:nvGrpSpPr>
          <p:grpSpPr>
            <a:xfrm rot="1403883">
              <a:off x="3366510" y="7413942"/>
              <a:ext cx="769477" cy="799761"/>
              <a:chOff x="6477543" y="5995421"/>
              <a:chExt cx="439579" cy="456879"/>
            </a:xfrm>
            <a:grpFill/>
          </p:grpSpPr>
          <p:sp>
            <p:nvSpPr>
              <p:cNvPr id="76" name="フリーフォーム: 図形 75">
                <a:extLst>
                  <a:ext uri="{FF2B5EF4-FFF2-40B4-BE49-F238E27FC236}">
                    <a16:creationId xmlns:a16="http://schemas.microsoft.com/office/drawing/2014/main" id="{B81E3ACA-F81D-4E5F-A387-F4098C09947D}"/>
                  </a:ext>
                </a:extLst>
              </p:cNvPr>
              <p:cNvSpPr/>
              <p:nvPr/>
            </p:nvSpPr>
            <p:spPr>
              <a:xfrm rot="19898426">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77" name="フリーフォーム: 図形 76">
                <a:extLst>
                  <a:ext uri="{FF2B5EF4-FFF2-40B4-BE49-F238E27FC236}">
                    <a16:creationId xmlns:a16="http://schemas.microsoft.com/office/drawing/2014/main" id="{346681BD-2BB8-4D28-AE04-3E26B5904DCD}"/>
                  </a:ext>
                </a:extLst>
              </p:cNvPr>
              <p:cNvSpPr/>
              <p:nvPr/>
            </p:nvSpPr>
            <p:spPr>
              <a:xfrm rot="19898426">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78" name="フリーフォーム: 図形 77">
                <a:extLst>
                  <a:ext uri="{FF2B5EF4-FFF2-40B4-BE49-F238E27FC236}">
                    <a16:creationId xmlns:a16="http://schemas.microsoft.com/office/drawing/2014/main" id="{97D8D282-88F0-4CAC-B91F-3DCC30219BEE}"/>
                  </a:ext>
                </a:extLst>
              </p:cNvPr>
              <p:cNvSpPr/>
              <p:nvPr/>
            </p:nvSpPr>
            <p:spPr>
              <a:xfrm rot="19898426">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a:p>
            </p:txBody>
          </p:sp>
        </p:grpSp>
      </p:grpSp>
      <p:grpSp>
        <p:nvGrpSpPr>
          <p:cNvPr id="79" name="グループ化 78">
            <a:extLst>
              <a:ext uri="{FF2B5EF4-FFF2-40B4-BE49-F238E27FC236}">
                <a16:creationId xmlns:a16="http://schemas.microsoft.com/office/drawing/2014/main" id="{A035C293-2FE1-4B6D-B731-71B7318C9C1C}"/>
              </a:ext>
            </a:extLst>
          </p:cNvPr>
          <p:cNvGrpSpPr/>
          <p:nvPr/>
        </p:nvGrpSpPr>
        <p:grpSpPr>
          <a:xfrm>
            <a:off x="13306741" y="5791200"/>
            <a:ext cx="3401188" cy="3578371"/>
            <a:chOff x="13462584" y="4321746"/>
            <a:chExt cx="3687730" cy="3879839"/>
          </a:xfrm>
          <a:solidFill>
            <a:schemeClr val="accent6"/>
          </a:solidFill>
          <a:effectLst>
            <a:outerShdw dist="63500" dir="2700000" algn="tl" rotWithShape="0">
              <a:schemeClr val="tx2">
                <a:alpha val="30000"/>
              </a:schemeClr>
            </a:outerShdw>
          </a:effectLst>
        </p:grpSpPr>
        <p:sp>
          <p:nvSpPr>
            <p:cNvPr id="80" name="テキスト ボックス 79">
              <a:extLst>
                <a:ext uri="{FF2B5EF4-FFF2-40B4-BE49-F238E27FC236}">
                  <a16:creationId xmlns:a16="http://schemas.microsoft.com/office/drawing/2014/main" id="{A0EBA722-FA3E-4418-9C23-B796C6207FB1}"/>
                </a:ext>
              </a:extLst>
            </p:cNvPr>
            <p:cNvSpPr txBox="1"/>
            <p:nvPr/>
          </p:nvSpPr>
          <p:spPr>
            <a:xfrm>
              <a:off x="13462584" y="4321746"/>
              <a:ext cx="3687730" cy="3408236"/>
            </a:xfrm>
            <a:custGeom>
              <a:avLst/>
              <a:gdLst/>
              <a:ahLst/>
              <a:cxnLst/>
              <a:rect l="l" t="t" r="r" b="b"/>
              <a:pathLst>
                <a:path w="3687730" h="3408236">
                  <a:moveTo>
                    <a:pt x="1699019" y="0"/>
                  </a:moveTo>
                  <a:cubicBezTo>
                    <a:pt x="1969025" y="0"/>
                    <a:pt x="2209325" y="120251"/>
                    <a:pt x="2364395" y="307290"/>
                  </a:cubicBezTo>
                  <a:cubicBezTo>
                    <a:pt x="2454549" y="276177"/>
                    <a:pt x="2551839" y="259163"/>
                    <a:pt x="2653326" y="259163"/>
                  </a:cubicBezTo>
                  <a:cubicBezTo>
                    <a:pt x="3121088" y="259163"/>
                    <a:pt x="3500286" y="619612"/>
                    <a:pt x="3500286" y="1064249"/>
                  </a:cubicBezTo>
                  <a:cubicBezTo>
                    <a:pt x="3500286" y="1176198"/>
                    <a:pt x="3476208" y="1282788"/>
                    <a:pt x="3432760" y="1379648"/>
                  </a:cubicBezTo>
                  <a:cubicBezTo>
                    <a:pt x="3590014" y="1525817"/>
                    <a:pt x="3687730" y="1729624"/>
                    <a:pt x="3687730" y="1955201"/>
                  </a:cubicBezTo>
                  <a:cubicBezTo>
                    <a:pt x="3687730" y="2256033"/>
                    <a:pt x="3514020" y="2518136"/>
                    <a:pt x="3256898" y="2656335"/>
                  </a:cubicBezTo>
                  <a:cubicBezTo>
                    <a:pt x="3211950" y="3060732"/>
                    <a:pt x="2852099" y="3375830"/>
                    <a:pt x="2414753" y="3375830"/>
                  </a:cubicBezTo>
                  <a:cubicBezTo>
                    <a:pt x="2240566" y="3375830"/>
                    <a:pt x="2078694" y="3325779"/>
                    <a:pt x="1944103" y="3240078"/>
                  </a:cubicBezTo>
                  <a:cubicBezTo>
                    <a:pt x="1800897" y="3345404"/>
                    <a:pt x="1621384" y="3408236"/>
                    <a:pt x="1426348" y="3408236"/>
                  </a:cubicBezTo>
                  <a:cubicBezTo>
                    <a:pt x="1020157" y="3408236"/>
                    <a:pt x="680899" y="3136348"/>
                    <a:pt x="598619" y="2773645"/>
                  </a:cubicBezTo>
                  <a:cubicBezTo>
                    <a:pt x="252052" y="2672746"/>
                    <a:pt x="0" y="2366279"/>
                    <a:pt x="0" y="2003795"/>
                  </a:cubicBezTo>
                  <a:cubicBezTo>
                    <a:pt x="0" y="1802077"/>
                    <a:pt x="78230" y="1617811"/>
                    <a:pt x="207186" y="1476536"/>
                  </a:cubicBezTo>
                  <a:cubicBezTo>
                    <a:pt x="172490" y="1388581"/>
                    <a:pt x="153373" y="1293344"/>
                    <a:pt x="153373" y="1193844"/>
                  </a:cubicBezTo>
                  <a:cubicBezTo>
                    <a:pt x="153373" y="757727"/>
                    <a:pt x="518237" y="402859"/>
                    <a:pt x="973593" y="389392"/>
                  </a:cubicBezTo>
                  <a:cubicBezTo>
                    <a:pt x="1121896" y="156036"/>
                    <a:pt x="1391254" y="0"/>
                    <a:pt x="1699019" y="0"/>
                  </a:cubicBezTo>
                  <a:close/>
                </a:path>
              </a:pathLst>
            </a:custGeom>
            <a:grpFill/>
            <a:ln>
              <a:noFill/>
            </a:ln>
            <a:effectLst/>
          </p:spPr>
          <p:txBody>
            <a:bodyPr rot="0" spcFirstLastPara="0" vertOverflow="overflow" horzOverflow="overflow" vert="horz" wrap="none" lIns="180000" tIns="0" rIns="0" bIns="0" numCol="1" spcCol="0" rtlCol="0" fromWordArt="0" anchor="ctr" anchorCtr="0" forceAA="0" compatLnSpc="1">
              <a:prstTxWarp prst="textNoShape">
                <a:avLst/>
              </a:prstTxWarp>
              <a:no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その人の</a:t>
              </a:r>
              <a:b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正義感に</a:t>
              </a:r>
              <a:b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訴えるもの</a:t>
              </a:r>
              <a:endPar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nvGrpSpPr>
            <p:cNvPr id="81" name="グループ化 80">
              <a:extLst>
                <a:ext uri="{FF2B5EF4-FFF2-40B4-BE49-F238E27FC236}">
                  <a16:creationId xmlns:a16="http://schemas.microsoft.com/office/drawing/2014/main" id="{CA6CF4A3-ADA7-4177-88B5-8020D628C979}"/>
                </a:ext>
              </a:extLst>
            </p:cNvPr>
            <p:cNvGrpSpPr/>
            <p:nvPr/>
          </p:nvGrpSpPr>
          <p:grpSpPr>
            <a:xfrm rot="20196117" flipH="1">
              <a:off x="16023450" y="7401830"/>
              <a:ext cx="769474" cy="799755"/>
              <a:chOff x="6481458" y="6081829"/>
              <a:chExt cx="439577" cy="456876"/>
            </a:xfrm>
            <a:grpFill/>
          </p:grpSpPr>
          <p:sp>
            <p:nvSpPr>
              <p:cNvPr id="82" name="フリーフォーム: 図形 81">
                <a:extLst>
                  <a:ext uri="{FF2B5EF4-FFF2-40B4-BE49-F238E27FC236}">
                    <a16:creationId xmlns:a16="http://schemas.microsoft.com/office/drawing/2014/main" id="{0E8816FE-AAF1-4D47-B515-D44F678AD293}"/>
                  </a:ext>
                </a:extLst>
              </p:cNvPr>
              <p:cNvSpPr/>
              <p:nvPr/>
            </p:nvSpPr>
            <p:spPr>
              <a:xfrm rot="19873717">
                <a:off x="6609437" y="630132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83" name="フリーフォーム: 図形 82">
                <a:extLst>
                  <a:ext uri="{FF2B5EF4-FFF2-40B4-BE49-F238E27FC236}">
                    <a16:creationId xmlns:a16="http://schemas.microsoft.com/office/drawing/2014/main" id="{FA9280A5-68B5-4E2E-83AC-9A9566D5F59D}"/>
                  </a:ext>
                </a:extLst>
              </p:cNvPr>
              <p:cNvSpPr/>
              <p:nvPr/>
            </p:nvSpPr>
            <p:spPr>
              <a:xfrm rot="19873717">
                <a:off x="6481458" y="644097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84" name="フリーフォーム: 図形 83">
                <a:extLst>
                  <a:ext uri="{FF2B5EF4-FFF2-40B4-BE49-F238E27FC236}">
                    <a16:creationId xmlns:a16="http://schemas.microsoft.com/office/drawing/2014/main" id="{007706B9-7294-4797-B0FE-928AF45EB649}"/>
                  </a:ext>
                </a:extLst>
              </p:cNvPr>
              <p:cNvSpPr/>
              <p:nvPr/>
            </p:nvSpPr>
            <p:spPr>
              <a:xfrm rot="19873717">
                <a:off x="6696277" y="608182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a:p>
            </p:txBody>
          </p:sp>
        </p:grpSp>
      </p:grpSp>
      <p:grpSp>
        <p:nvGrpSpPr>
          <p:cNvPr id="47" name="グループ化 46">
            <a:extLst>
              <a:ext uri="{FF2B5EF4-FFF2-40B4-BE49-F238E27FC236}">
                <a16:creationId xmlns:a16="http://schemas.microsoft.com/office/drawing/2014/main" id="{E3373B6D-DFF8-48B7-9E3D-4BA5012E4E71}"/>
              </a:ext>
            </a:extLst>
          </p:cNvPr>
          <p:cNvGrpSpPr/>
          <p:nvPr/>
        </p:nvGrpSpPr>
        <p:grpSpPr>
          <a:xfrm flipH="1">
            <a:off x="6794946" y="5208209"/>
            <a:ext cx="2685021" cy="1937161"/>
            <a:chOff x="8451604" y="4262176"/>
            <a:chExt cx="3263376" cy="2354426"/>
          </a:xfrm>
          <a:solidFill>
            <a:schemeClr val="accent6"/>
          </a:solidFill>
          <a:effectLst>
            <a:outerShdw dist="63500" dir="2700000" algn="tl" rotWithShape="0">
              <a:schemeClr val="tx2">
                <a:alpha val="30000"/>
              </a:schemeClr>
            </a:outerShdw>
          </a:effectLst>
        </p:grpSpPr>
        <p:sp>
          <p:nvSpPr>
            <p:cNvPr id="48" name="フリーフォーム: 図形 47">
              <a:extLst>
                <a:ext uri="{FF2B5EF4-FFF2-40B4-BE49-F238E27FC236}">
                  <a16:creationId xmlns:a16="http://schemas.microsoft.com/office/drawing/2014/main" id="{3FA71476-042E-495A-B877-E84EA576B3A0}"/>
                </a:ext>
              </a:extLst>
            </p:cNvPr>
            <p:cNvSpPr/>
            <p:nvPr/>
          </p:nvSpPr>
          <p:spPr>
            <a:xfrm flipH="1">
              <a:off x="8942626" y="4262176"/>
              <a:ext cx="2772354" cy="235442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r>
                <a:rPr lang="ja-JP" altLang="en-US" sz="3600" dirty="0">
                  <a:latin typeface="+mj-ea"/>
                  <a:ea typeface="+mj-ea"/>
                </a:rPr>
                <a:t>意外性</a:t>
              </a:r>
              <a:endParaRPr lang="en-US" altLang="ja-JP" sz="3600" dirty="0">
                <a:latin typeface="+mj-ea"/>
                <a:ea typeface="+mj-ea"/>
              </a:endParaRPr>
            </a:p>
          </p:txBody>
        </p:sp>
        <p:grpSp>
          <p:nvGrpSpPr>
            <p:cNvPr id="49" name="グループ化 48">
              <a:extLst>
                <a:ext uri="{FF2B5EF4-FFF2-40B4-BE49-F238E27FC236}">
                  <a16:creationId xmlns:a16="http://schemas.microsoft.com/office/drawing/2014/main" id="{B1492D97-4F6B-44DB-883A-C54398E8678E}"/>
                </a:ext>
              </a:extLst>
            </p:cNvPr>
            <p:cNvGrpSpPr/>
            <p:nvPr/>
          </p:nvGrpSpPr>
          <p:grpSpPr>
            <a:xfrm rot="1403883">
              <a:off x="8451604" y="5412736"/>
              <a:ext cx="675515" cy="702092"/>
              <a:chOff x="6532216" y="6151808"/>
              <a:chExt cx="439575" cy="456868"/>
            </a:xfrm>
            <a:grpFill/>
          </p:grpSpPr>
          <p:sp>
            <p:nvSpPr>
              <p:cNvPr id="50" name="フリーフォーム: 図形 49">
                <a:extLst>
                  <a:ext uri="{FF2B5EF4-FFF2-40B4-BE49-F238E27FC236}">
                    <a16:creationId xmlns:a16="http://schemas.microsoft.com/office/drawing/2014/main" id="{587E7146-1AD1-46A4-A9D5-99A98A8EED8C}"/>
                  </a:ext>
                </a:extLst>
              </p:cNvPr>
              <p:cNvSpPr/>
              <p:nvPr/>
            </p:nvSpPr>
            <p:spPr>
              <a:xfrm rot="20196117">
                <a:off x="6660199" y="6371304"/>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51" name="フリーフォーム: 図形 50">
                <a:extLst>
                  <a:ext uri="{FF2B5EF4-FFF2-40B4-BE49-F238E27FC236}">
                    <a16:creationId xmlns:a16="http://schemas.microsoft.com/office/drawing/2014/main" id="{EAB126C1-FAEE-451E-BDEE-6F86694D3F50}"/>
                  </a:ext>
                </a:extLst>
              </p:cNvPr>
              <p:cNvSpPr/>
              <p:nvPr/>
            </p:nvSpPr>
            <p:spPr>
              <a:xfrm rot="20196117">
                <a:off x="6532216" y="6510948"/>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52" name="フリーフォーム: 図形 51">
                <a:extLst>
                  <a:ext uri="{FF2B5EF4-FFF2-40B4-BE49-F238E27FC236}">
                    <a16:creationId xmlns:a16="http://schemas.microsoft.com/office/drawing/2014/main" id="{411368C3-05F1-4A20-9F30-F345D5563012}"/>
                  </a:ext>
                </a:extLst>
              </p:cNvPr>
              <p:cNvSpPr/>
              <p:nvPr/>
            </p:nvSpPr>
            <p:spPr>
              <a:xfrm rot="20196117">
                <a:off x="6747033" y="6151808"/>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dirty="0"/>
              </a:p>
            </p:txBody>
          </p:sp>
        </p:grpSp>
      </p:grpSp>
      <p:grpSp>
        <p:nvGrpSpPr>
          <p:cNvPr id="53" name="グループ化 52">
            <a:extLst>
              <a:ext uri="{FF2B5EF4-FFF2-40B4-BE49-F238E27FC236}">
                <a16:creationId xmlns:a16="http://schemas.microsoft.com/office/drawing/2014/main" id="{C498BF7A-0730-45F2-A2CA-CBBE27AE59EF}"/>
              </a:ext>
            </a:extLst>
          </p:cNvPr>
          <p:cNvGrpSpPr/>
          <p:nvPr/>
        </p:nvGrpSpPr>
        <p:grpSpPr>
          <a:xfrm>
            <a:off x="10472412" y="5208209"/>
            <a:ext cx="3158351" cy="2691227"/>
            <a:chOff x="10264999" y="6525963"/>
            <a:chExt cx="3483135" cy="2967975"/>
          </a:xfrm>
          <a:solidFill>
            <a:schemeClr val="accent6"/>
          </a:solidFill>
          <a:effectLst>
            <a:outerShdw dist="63500" dir="2700000" algn="tl" rotWithShape="0">
              <a:schemeClr val="tx2">
                <a:alpha val="30000"/>
              </a:schemeClr>
            </a:outerShdw>
          </a:effectLst>
        </p:grpSpPr>
        <p:sp>
          <p:nvSpPr>
            <p:cNvPr id="54" name="フリーフォーム: 図形 53">
              <a:extLst>
                <a:ext uri="{FF2B5EF4-FFF2-40B4-BE49-F238E27FC236}">
                  <a16:creationId xmlns:a16="http://schemas.microsoft.com/office/drawing/2014/main" id="{656A5DB3-5442-4030-94C9-69C15AEB29B0}"/>
                </a:ext>
              </a:extLst>
            </p:cNvPr>
            <p:cNvSpPr/>
            <p:nvPr/>
          </p:nvSpPr>
          <p:spPr>
            <a:xfrm>
              <a:off x="10444651"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r>
                <a:rPr lang="ja-JP" altLang="en-US" sz="3600" dirty="0">
                  <a:latin typeface="+mj-ea"/>
                  <a:ea typeface="+mj-ea"/>
                </a:rPr>
                <a:t>願望・希望</a:t>
              </a:r>
              <a:endParaRPr lang="en-US" altLang="ja-JP" sz="3600" dirty="0">
                <a:latin typeface="+mj-ea"/>
                <a:ea typeface="+mj-ea"/>
              </a:endParaRPr>
            </a:p>
          </p:txBody>
        </p:sp>
        <p:grpSp>
          <p:nvGrpSpPr>
            <p:cNvPr id="61" name="グループ化 60">
              <a:extLst>
                <a:ext uri="{FF2B5EF4-FFF2-40B4-BE49-F238E27FC236}">
                  <a16:creationId xmlns:a16="http://schemas.microsoft.com/office/drawing/2014/main" id="{3E4CD02F-C6CA-4E45-BBDA-A7613E03A315}"/>
                </a:ext>
              </a:extLst>
            </p:cNvPr>
            <p:cNvGrpSpPr/>
            <p:nvPr/>
          </p:nvGrpSpPr>
          <p:grpSpPr>
            <a:xfrm rot="1403883">
              <a:off x="10264999" y="8719734"/>
              <a:ext cx="675522" cy="702108"/>
              <a:chOff x="6477543" y="5995421"/>
              <a:chExt cx="439579" cy="456879"/>
            </a:xfrm>
            <a:grpFill/>
          </p:grpSpPr>
          <p:sp>
            <p:nvSpPr>
              <p:cNvPr id="62" name="フリーフォーム: 図形 61">
                <a:extLst>
                  <a:ext uri="{FF2B5EF4-FFF2-40B4-BE49-F238E27FC236}">
                    <a16:creationId xmlns:a16="http://schemas.microsoft.com/office/drawing/2014/main" id="{C1067D50-1FFA-448A-8CEC-267FC3283FB5}"/>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63" name="フリーフォーム: 図形 62">
                <a:extLst>
                  <a:ext uri="{FF2B5EF4-FFF2-40B4-BE49-F238E27FC236}">
                    <a16:creationId xmlns:a16="http://schemas.microsoft.com/office/drawing/2014/main" id="{ED500685-6F50-40E9-9275-D1560F77746D}"/>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64" name="フリーフォーム: 図形 63">
                <a:extLst>
                  <a:ext uri="{FF2B5EF4-FFF2-40B4-BE49-F238E27FC236}">
                    <a16:creationId xmlns:a16="http://schemas.microsoft.com/office/drawing/2014/main" id="{09E57B40-73B2-4D7B-B842-31CA7FDABDCE}"/>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a:p>
            </p:txBody>
          </p:sp>
        </p:grpSp>
      </p:grpSp>
    </p:spTree>
    <p:extLst>
      <p:ext uri="{BB962C8B-B14F-4D97-AF65-F5344CB8AC3E}">
        <p14:creationId xmlns:p14="http://schemas.microsoft.com/office/powerpoint/2010/main" val="225759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3FB4FDDE-50DF-4ECD-880D-B1D88D9DE2B8}"/>
              </a:ext>
            </a:extLst>
          </p:cNvPr>
          <p:cNvGrpSpPr/>
          <p:nvPr/>
        </p:nvGrpSpPr>
        <p:grpSpPr>
          <a:xfrm>
            <a:off x="10509150" y="1892837"/>
            <a:ext cx="6586121" cy="5640078"/>
            <a:chOff x="10509150" y="1892837"/>
            <a:chExt cx="6586121" cy="5640078"/>
          </a:xfrm>
        </p:grpSpPr>
        <p:sp>
          <p:nvSpPr>
            <p:cNvPr id="24" name="フリーフォーム: 図形 23">
              <a:extLst>
                <a:ext uri="{FF2B5EF4-FFF2-40B4-BE49-F238E27FC236}">
                  <a16:creationId xmlns:a16="http://schemas.microsoft.com/office/drawing/2014/main" id="{4579AD7B-A929-4020-846B-67D3CB3D016D}"/>
                </a:ext>
              </a:extLst>
            </p:cNvPr>
            <p:cNvSpPr/>
            <p:nvPr/>
          </p:nvSpPr>
          <p:spPr>
            <a:xfrm>
              <a:off x="10509150" y="1892837"/>
              <a:ext cx="6586121" cy="518842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accent6"/>
            </a:solidFill>
            <a:ln w="9525" cap="flat">
              <a:noFill/>
              <a:prstDash val="solid"/>
              <a:miter/>
            </a:ln>
          </p:spPr>
          <p:txBody>
            <a:bodyPr lIns="0" tIns="0" rIns="0" bIns="0" rtlCol="0" anchor="ctr"/>
            <a:lstStyle/>
            <a:p>
              <a:pPr algn="ctr">
                <a:lnSpc>
                  <a:spcPct val="130000"/>
                </a:lnSpc>
              </a:pPr>
              <a:endParaRPr lang="en-US" altLang="ja-JP" sz="2400" dirty="0"/>
            </a:p>
          </p:txBody>
        </p:sp>
        <p:cxnSp>
          <p:nvCxnSpPr>
            <p:cNvPr id="44" name="直線コネクタ 43">
              <a:extLst>
                <a:ext uri="{FF2B5EF4-FFF2-40B4-BE49-F238E27FC236}">
                  <a16:creationId xmlns:a16="http://schemas.microsoft.com/office/drawing/2014/main" id="{D61A4DF8-5946-4272-B804-5D22F8F64830}"/>
                </a:ext>
              </a:extLst>
            </p:cNvPr>
            <p:cNvCxnSpPr>
              <a:cxnSpLocks/>
            </p:cNvCxnSpPr>
            <p:nvPr/>
          </p:nvCxnSpPr>
          <p:spPr>
            <a:xfrm>
              <a:off x="11516293" y="5318907"/>
              <a:ext cx="2056442"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7025817C-2E6C-4E8A-805E-0F8CED539A1A}"/>
                </a:ext>
              </a:extLst>
            </p:cNvPr>
            <p:cNvCxnSpPr>
              <a:cxnSpLocks/>
            </p:cNvCxnSpPr>
            <p:nvPr/>
          </p:nvCxnSpPr>
          <p:spPr>
            <a:xfrm>
              <a:off x="13578940" y="4481889"/>
              <a:ext cx="2704361"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四角形: 角を丸くする 41">
              <a:extLst>
                <a:ext uri="{FF2B5EF4-FFF2-40B4-BE49-F238E27FC236}">
                  <a16:creationId xmlns:a16="http://schemas.microsoft.com/office/drawing/2014/main" id="{10E4B234-C1A0-4047-A4F5-12DF047E0D7B}"/>
                </a:ext>
              </a:extLst>
            </p:cNvPr>
            <p:cNvSpPr/>
            <p:nvPr/>
          </p:nvSpPr>
          <p:spPr>
            <a:xfrm>
              <a:off x="11796252" y="2905759"/>
              <a:ext cx="4011917" cy="754628"/>
            </a:xfrm>
            <a:prstGeom prst="roundRect">
              <a:avLst>
                <a:gd name="adj" fmla="val 2259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600" dirty="0">
                  <a:solidFill>
                    <a:schemeClr val="accent1"/>
                  </a:solidFill>
                  <a:latin typeface="+mj-ea"/>
                  <a:ea typeface="+mj-ea"/>
                </a:rPr>
                <a:t>感情に訴える要素</a:t>
              </a:r>
            </a:p>
          </p:txBody>
        </p:sp>
        <p:sp>
          <p:nvSpPr>
            <p:cNvPr id="43" name="テキスト ボックス 42">
              <a:extLst>
                <a:ext uri="{FF2B5EF4-FFF2-40B4-BE49-F238E27FC236}">
                  <a16:creationId xmlns:a16="http://schemas.microsoft.com/office/drawing/2014/main" id="{8C76E3D7-D611-44CC-92C7-97D1AFF9B256}"/>
                </a:ext>
              </a:extLst>
            </p:cNvPr>
            <p:cNvSpPr txBox="1"/>
            <p:nvPr/>
          </p:nvSpPr>
          <p:spPr>
            <a:xfrm flipH="1">
              <a:off x="11272936" y="3868615"/>
              <a:ext cx="5058549" cy="226699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effectLst/>
                  <a:uLnTx/>
                  <a:uFillTx/>
                  <a:latin typeface="Spica Neue P Bold"/>
                  <a:ea typeface="Spica Neue P Bold"/>
                  <a:cs typeface="+mn-cs"/>
                </a:rPr>
                <a:t>こんなこと許せません</a:t>
              </a:r>
              <a:r>
                <a:rPr kumimoji="1" lang="en-US" altLang="ja-JP" sz="4400" b="0" i="0" u="none" strike="noStrike" kern="1200" cap="none" spc="0" normalizeH="0" baseline="0" noProof="0" dirty="0">
                  <a:ln>
                    <a:noFill/>
                  </a:ln>
                  <a:effectLst/>
                  <a:uLnTx/>
                  <a:uFillTx/>
                  <a:latin typeface="Spica Neue P Bold"/>
                  <a:ea typeface="Spica Neue P Bold"/>
                  <a:cs typeface="+mn-cs"/>
                </a:rPr>
                <a:t>!</a:t>
              </a:r>
            </a:p>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effectLst/>
                  <a:uLnTx/>
                  <a:uFillTx/>
                  <a:latin typeface="Spica Neue P Bold"/>
                  <a:ea typeface="Spica Neue P Bold"/>
                  <a:cs typeface="+mn-cs"/>
                </a:rPr>
                <a:t>同じ被害がないよう</a:t>
              </a:r>
              <a:br>
                <a:rPr kumimoji="1" lang="ja-JP" altLang="en-US" sz="4400" b="0" i="0" u="none" strike="noStrike" kern="1200" cap="none" spc="0" normalizeH="0" baseline="0" noProof="0" dirty="0">
                  <a:ln>
                    <a:noFill/>
                  </a:ln>
                  <a:effectLst/>
                  <a:uLnTx/>
                  <a:uFillTx/>
                  <a:latin typeface="Spica Neue P Bold"/>
                  <a:ea typeface="Spica Neue P Bold"/>
                  <a:cs typeface="+mn-cs"/>
                </a:rPr>
              </a:br>
              <a:r>
                <a:rPr kumimoji="1" lang="ja-JP" altLang="en-US" sz="4400" b="0" i="0" u="none" strike="noStrike" kern="1200" cap="none" spc="0" normalizeH="0" baseline="0" noProof="0" dirty="0">
                  <a:ln>
                    <a:noFill/>
                  </a:ln>
                  <a:effectLst/>
                  <a:uLnTx/>
                  <a:uFillTx/>
                  <a:latin typeface="Spica Neue P Bold"/>
                  <a:ea typeface="Spica Neue P Bold"/>
                  <a:cs typeface="+mn-cs"/>
                </a:rPr>
                <a:t>拡散してください！</a:t>
              </a:r>
            </a:p>
          </p:txBody>
        </p:sp>
        <p:sp>
          <p:nvSpPr>
            <p:cNvPr id="28" name="フリーフォーム: 図形 27">
              <a:extLst>
                <a:ext uri="{FF2B5EF4-FFF2-40B4-BE49-F238E27FC236}">
                  <a16:creationId xmlns:a16="http://schemas.microsoft.com/office/drawing/2014/main" id="{85847FA9-97CB-484F-9094-1429B7CD132D}"/>
                </a:ext>
              </a:extLst>
            </p:cNvPr>
            <p:cNvSpPr/>
            <p:nvPr/>
          </p:nvSpPr>
          <p:spPr>
            <a:xfrm>
              <a:off x="13192924" y="6629605"/>
              <a:ext cx="931101" cy="903310"/>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6"/>
            </a:solidFill>
            <a:ln w="20168" cap="flat">
              <a:noFill/>
              <a:prstDash val="solid"/>
              <a:miter/>
            </a:ln>
          </p:spPr>
          <p:txBody>
            <a:bodyPr wrap="square" lIns="0" tIns="0" rIns="0" bIns="72000" rtlCol="0" anchor="ctr">
              <a:noAutofit/>
            </a:bodyPr>
            <a:lstStyle/>
            <a:p>
              <a:pPr algn="ctr">
                <a:lnSpc>
                  <a:spcPct val="130000"/>
                </a:lnSpc>
              </a:pPr>
              <a:endParaRPr lang="ja-JP" altLang="en-US" sz="2201" dirty="0"/>
            </a:p>
          </p:txBody>
        </p:sp>
      </p:grpSp>
      <p:pic>
        <p:nvPicPr>
          <p:cNvPr id="34" name="図 33">
            <a:extLst>
              <a:ext uri="{FF2B5EF4-FFF2-40B4-BE49-F238E27FC236}">
                <a16:creationId xmlns:a16="http://schemas.microsoft.com/office/drawing/2014/main" id="{B7CA7E24-EF0F-455B-8020-465DAA320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605" y="5777220"/>
            <a:ext cx="5670000" cy="4322745"/>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3" name="グループ化 12">
            <a:extLst>
              <a:ext uri="{FF2B5EF4-FFF2-40B4-BE49-F238E27FC236}">
                <a16:creationId xmlns:a16="http://schemas.microsoft.com/office/drawing/2014/main" id="{E0EFC797-ECD5-42F5-8D35-49D9C7D8FAF1}"/>
              </a:ext>
            </a:extLst>
          </p:cNvPr>
          <p:cNvGrpSpPr/>
          <p:nvPr/>
        </p:nvGrpSpPr>
        <p:grpSpPr>
          <a:xfrm>
            <a:off x="2827362" y="2267843"/>
            <a:ext cx="6586121" cy="5265072"/>
            <a:chOff x="2827362" y="2267843"/>
            <a:chExt cx="6586121" cy="5265072"/>
          </a:xfrm>
        </p:grpSpPr>
        <p:sp>
          <p:nvSpPr>
            <p:cNvPr id="23" name="フリーフォーム: 図形 22">
              <a:extLst>
                <a:ext uri="{FF2B5EF4-FFF2-40B4-BE49-F238E27FC236}">
                  <a16:creationId xmlns:a16="http://schemas.microsoft.com/office/drawing/2014/main" id="{DE402BF3-9E27-4D72-8A4E-3555882A4B2E}"/>
                </a:ext>
              </a:extLst>
            </p:cNvPr>
            <p:cNvSpPr/>
            <p:nvPr/>
          </p:nvSpPr>
          <p:spPr>
            <a:xfrm>
              <a:off x="2827362" y="2267843"/>
              <a:ext cx="6586121" cy="518842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accent6"/>
            </a:solidFill>
            <a:ln w="9525" cap="flat">
              <a:noFill/>
              <a:prstDash val="solid"/>
              <a:miter/>
            </a:ln>
          </p:spPr>
          <p:txBody>
            <a:bodyPr lIns="0" tIns="0" rIns="0" bIns="0" rtlCol="0" anchor="ctr"/>
            <a:lstStyle/>
            <a:p>
              <a:pPr algn="ctr">
                <a:lnSpc>
                  <a:spcPct val="130000"/>
                </a:lnSpc>
              </a:pPr>
              <a:endParaRPr lang="en-US" altLang="ja-JP" sz="2400" dirty="0"/>
            </a:p>
          </p:txBody>
        </p:sp>
        <p:cxnSp>
          <p:nvCxnSpPr>
            <p:cNvPr id="9" name="直線コネクタ 8">
              <a:extLst>
                <a:ext uri="{FF2B5EF4-FFF2-40B4-BE49-F238E27FC236}">
                  <a16:creationId xmlns:a16="http://schemas.microsoft.com/office/drawing/2014/main" id="{939663A2-DAC8-482B-AB28-D4F6DBF0F4B3}"/>
                </a:ext>
              </a:extLst>
            </p:cNvPr>
            <p:cNvCxnSpPr>
              <a:cxnSpLocks/>
            </p:cNvCxnSpPr>
            <p:nvPr/>
          </p:nvCxnSpPr>
          <p:spPr>
            <a:xfrm>
              <a:off x="5049542" y="4862055"/>
              <a:ext cx="3713457"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1145296D-BBB7-47A7-83F9-30A8F80528AD}"/>
                </a:ext>
              </a:extLst>
            </p:cNvPr>
            <p:cNvSpPr/>
            <p:nvPr/>
          </p:nvSpPr>
          <p:spPr>
            <a:xfrm>
              <a:off x="3923029" y="3280765"/>
              <a:ext cx="4394786" cy="754629"/>
            </a:xfrm>
            <a:prstGeom prst="roundRect">
              <a:avLst>
                <a:gd name="adj" fmla="val 2122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600" dirty="0">
                  <a:solidFill>
                    <a:schemeClr val="accent1"/>
                  </a:solidFill>
                  <a:latin typeface="+mj-ea"/>
                  <a:ea typeface="+mj-ea"/>
                </a:rPr>
                <a:t>誰かに教えたい要素</a:t>
              </a:r>
              <a:endParaRPr kumimoji="1" lang="ja-JP" altLang="en-US" sz="3600" dirty="0">
                <a:solidFill>
                  <a:schemeClr val="accent1"/>
                </a:solidFill>
                <a:latin typeface="+mj-ea"/>
                <a:ea typeface="+mj-ea"/>
              </a:endParaRPr>
            </a:p>
          </p:txBody>
        </p:sp>
        <p:sp>
          <p:nvSpPr>
            <p:cNvPr id="30" name="テキスト ボックス 29">
              <a:extLst>
                <a:ext uri="{FF2B5EF4-FFF2-40B4-BE49-F238E27FC236}">
                  <a16:creationId xmlns:a16="http://schemas.microsoft.com/office/drawing/2014/main" id="{47690545-E3B9-482F-93D2-21D65F0826E7}"/>
                </a:ext>
              </a:extLst>
            </p:cNvPr>
            <p:cNvSpPr txBox="1"/>
            <p:nvPr/>
          </p:nvSpPr>
          <p:spPr>
            <a:xfrm flipH="1">
              <a:off x="3591148" y="4243621"/>
              <a:ext cx="5058549" cy="226699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effectLst/>
                  <a:uLnTx/>
                  <a:uFillTx/>
                  <a:latin typeface="Spica Neue P Bold"/>
                  <a:ea typeface="Spica Neue P Bold"/>
                  <a:cs typeface="+mn-cs"/>
                </a:rPr>
                <a:t>これは出回っていない</a:t>
              </a:r>
              <a:br>
                <a:rPr kumimoji="1" lang="en-US" altLang="ja-JP" sz="4400" b="0" i="0" u="none" strike="noStrike" kern="1200" cap="none" spc="0" normalizeH="0" baseline="0" noProof="0" dirty="0">
                  <a:ln>
                    <a:noFill/>
                  </a:ln>
                  <a:effectLst/>
                  <a:uLnTx/>
                  <a:uFillTx/>
                  <a:latin typeface="Spica Neue P Bold"/>
                  <a:ea typeface="Spica Neue P Bold"/>
                  <a:cs typeface="+mn-cs"/>
                </a:rPr>
              </a:br>
              <a:r>
                <a:rPr kumimoji="1" lang="ja-JP" altLang="en-US" sz="4400" b="0" i="0" u="none" strike="noStrike" kern="1200" cap="none" spc="0" normalizeH="0" baseline="0" noProof="0" dirty="0">
                  <a:ln>
                    <a:noFill/>
                  </a:ln>
                  <a:effectLst/>
                  <a:uLnTx/>
                  <a:uFillTx/>
                  <a:latin typeface="Spica Neue P Bold"/>
                  <a:ea typeface="Spica Neue P Bold"/>
                  <a:cs typeface="+mn-cs"/>
                </a:rPr>
                <a:t>情報です</a:t>
              </a:r>
              <a:r>
                <a:rPr kumimoji="1" lang="en-US" altLang="ja-JP" sz="4400" b="0" i="0" u="none" strike="noStrike" kern="1200" cap="none" spc="0" normalizeH="0" baseline="0" noProof="0" dirty="0">
                  <a:ln>
                    <a:noFill/>
                  </a:ln>
                  <a:effectLst/>
                  <a:uLnTx/>
                  <a:uFillTx/>
                  <a:latin typeface="Spica Neue P Bold"/>
                  <a:ea typeface="Spica Neue P Bold"/>
                  <a:cs typeface="+mn-cs"/>
                </a:rPr>
                <a:t>!</a:t>
              </a:r>
              <a:r>
                <a:rPr lang="ja-JP" altLang="en-US" sz="4400" dirty="0">
                  <a:latin typeface="Spica Neue P Bold"/>
                  <a:ea typeface="Spica Neue P Bold"/>
                </a:rPr>
                <a:t> </a:t>
              </a:r>
              <a:r>
                <a:rPr kumimoji="1" lang="ja-JP" altLang="en-US" sz="4400" b="0" i="0" u="none" strike="noStrike" kern="1200" cap="none" spc="0" normalizeH="0" baseline="0" noProof="0" dirty="0">
                  <a:ln>
                    <a:noFill/>
                  </a:ln>
                  <a:effectLst/>
                  <a:uLnTx/>
                  <a:uFillTx/>
                  <a:latin typeface="Spica Neue P Bold"/>
                  <a:ea typeface="Spica Neue P Bold"/>
                  <a:cs typeface="+mn-cs"/>
                </a:rPr>
                <a:t>大切な人に</a:t>
              </a:r>
              <a:br>
                <a:rPr kumimoji="1" lang="en-US" altLang="ja-JP" sz="4400" b="0" i="0" u="none" strike="noStrike" kern="1200" cap="none" spc="0" normalizeH="0" baseline="0" noProof="0" dirty="0">
                  <a:ln>
                    <a:noFill/>
                  </a:ln>
                  <a:effectLst/>
                  <a:uLnTx/>
                  <a:uFillTx/>
                  <a:latin typeface="Spica Neue P Bold"/>
                  <a:ea typeface="Spica Neue P Bold"/>
                  <a:cs typeface="+mn-cs"/>
                </a:rPr>
              </a:br>
              <a:r>
                <a:rPr kumimoji="1" lang="ja-JP" altLang="en-US" sz="4400" b="0" i="0" u="none" strike="noStrike" kern="1200" cap="none" spc="0" normalizeH="0" baseline="0" noProof="0" dirty="0">
                  <a:ln>
                    <a:noFill/>
                  </a:ln>
                  <a:effectLst/>
                  <a:uLnTx/>
                  <a:uFillTx/>
                  <a:latin typeface="Spica Neue P Bold"/>
                  <a:ea typeface="Spica Neue P Bold"/>
                  <a:cs typeface="+mn-cs"/>
                </a:rPr>
                <a:t>共有してください</a:t>
              </a:r>
              <a:r>
                <a:rPr kumimoji="1" lang="en-US" altLang="ja-JP" sz="4400" b="0" i="0" u="none" strike="noStrike" kern="1200" cap="none" spc="0" normalizeH="0" baseline="0" noProof="0" dirty="0">
                  <a:ln>
                    <a:noFill/>
                  </a:ln>
                  <a:effectLst/>
                  <a:uLnTx/>
                  <a:uFillTx/>
                  <a:latin typeface="Spica Neue P Bold"/>
                  <a:ea typeface="Spica Neue P Bold"/>
                  <a:cs typeface="+mn-cs"/>
                </a:rPr>
                <a:t>!</a:t>
              </a:r>
            </a:p>
          </p:txBody>
        </p:sp>
        <p:sp>
          <p:nvSpPr>
            <p:cNvPr id="32" name="フリーフォーム: 図形 31">
              <a:extLst>
                <a:ext uri="{FF2B5EF4-FFF2-40B4-BE49-F238E27FC236}">
                  <a16:creationId xmlns:a16="http://schemas.microsoft.com/office/drawing/2014/main" id="{97C3E45E-03B9-4620-BEFA-81372B8E69FF}"/>
                </a:ext>
              </a:extLst>
            </p:cNvPr>
            <p:cNvSpPr/>
            <p:nvPr/>
          </p:nvSpPr>
          <p:spPr>
            <a:xfrm flipH="1">
              <a:off x="7465633" y="6629605"/>
              <a:ext cx="931101" cy="903310"/>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6"/>
            </a:solidFill>
            <a:ln w="20168" cap="flat">
              <a:noFill/>
              <a:prstDash val="solid"/>
              <a:miter/>
            </a:ln>
          </p:spPr>
          <p:txBody>
            <a:bodyPr wrap="square" lIns="0" tIns="0" rIns="0" bIns="72000" rtlCol="0" anchor="ctr">
              <a:noAutofit/>
            </a:bodyPr>
            <a:lstStyle/>
            <a:p>
              <a:pPr algn="ctr">
                <a:lnSpc>
                  <a:spcPct val="130000"/>
                </a:lnSpc>
              </a:pPr>
              <a:endParaRPr lang="ja-JP" altLang="en-US" sz="2201" dirty="0"/>
            </a:p>
          </p:txBody>
        </p:sp>
      </p:grpSp>
      <p:grpSp>
        <p:nvGrpSpPr>
          <p:cNvPr id="25" name="グループ化 24">
            <a:extLst>
              <a:ext uri="{FF2B5EF4-FFF2-40B4-BE49-F238E27FC236}">
                <a16:creationId xmlns:a16="http://schemas.microsoft.com/office/drawing/2014/main" id="{DFAEBD57-1ABA-42C0-9B44-3083D7DF41CF}"/>
              </a:ext>
            </a:extLst>
          </p:cNvPr>
          <p:cNvGrpSpPr/>
          <p:nvPr/>
        </p:nvGrpSpPr>
        <p:grpSpPr>
          <a:xfrm>
            <a:off x="4007860" y="696232"/>
            <a:ext cx="11634920" cy="1012648"/>
            <a:chOff x="3755000" y="1218831"/>
            <a:chExt cx="11634920" cy="1012648"/>
          </a:xfrm>
        </p:grpSpPr>
        <p:sp>
          <p:nvSpPr>
            <p:cNvPr id="26" name="楕円 25">
              <a:extLst>
                <a:ext uri="{FF2B5EF4-FFF2-40B4-BE49-F238E27FC236}">
                  <a16:creationId xmlns:a16="http://schemas.microsoft.com/office/drawing/2014/main" id="{0B79BC72-6653-431E-B0BB-569FEB639ED4}"/>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36000" bIns="0" rtlCol="0" anchor="ctr"/>
            <a:lstStyle/>
            <a:p>
              <a:pPr algn="ctr"/>
              <a:r>
                <a:rPr lang="ja-JP" altLang="en-US" sz="4400" b="1" dirty="0">
                  <a:solidFill>
                    <a:schemeClr val="accent1"/>
                  </a:solidFill>
                </a:rPr>
                <a:t>例</a:t>
              </a:r>
              <a:endParaRPr kumimoji="1" lang="ja-JP" altLang="en-US" sz="4400" b="1" dirty="0">
                <a:solidFill>
                  <a:schemeClr val="accent1"/>
                </a:solidFill>
              </a:endParaRPr>
            </a:p>
          </p:txBody>
        </p:sp>
        <p:sp>
          <p:nvSpPr>
            <p:cNvPr id="27" name="テキスト ボックス 26">
              <a:extLst>
                <a:ext uri="{FF2B5EF4-FFF2-40B4-BE49-F238E27FC236}">
                  <a16:creationId xmlns:a16="http://schemas.microsoft.com/office/drawing/2014/main" id="{41926B46-9B88-4A47-A827-BC2007D8703B}"/>
                </a:ext>
              </a:extLst>
            </p:cNvPr>
            <p:cNvSpPr txBox="1"/>
            <p:nvPr/>
          </p:nvSpPr>
          <p:spPr>
            <a:xfrm>
              <a:off x="4970401" y="1306664"/>
              <a:ext cx="10419519" cy="830997"/>
            </a:xfrm>
            <a:prstGeom prst="rect">
              <a:avLst/>
            </a:prstGeom>
            <a:noFill/>
          </p:spPr>
          <p:txBody>
            <a:bodyPr wrap="none" lIns="0" tIns="0" rIns="0" bIns="0" rtlCol="0">
              <a:spAutoFit/>
            </a:bodyPr>
            <a:lstStyle/>
            <a:p>
              <a:pPr>
                <a:spcAft>
                  <a:spcPts val="1800"/>
                </a:spcAft>
              </a:pPr>
              <a:r>
                <a:rPr lang="ja-JP" altLang="en-US" sz="5400" spc="200" dirty="0">
                  <a:latin typeface="+mj-ea"/>
                  <a:ea typeface="+mj-ea"/>
                </a:rPr>
                <a:t>こんな情報、拡散していませんか？</a:t>
              </a:r>
              <a:endParaRPr lang="ja-JP" altLang="en-US" sz="7200" spc="200" dirty="0">
                <a:latin typeface="+mj-ea"/>
                <a:ea typeface="+mj-ea"/>
              </a:endParaRPr>
            </a:p>
          </p:txBody>
        </p:sp>
      </p:grpSp>
    </p:spTree>
    <p:extLst>
      <p:ext uri="{BB962C8B-B14F-4D97-AF65-F5344CB8AC3E}">
        <p14:creationId xmlns:p14="http://schemas.microsoft.com/office/powerpoint/2010/main" val="2004923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307" name="グループ化 306">
            <a:extLst>
              <a:ext uri="{FF2B5EF4-FFF2-40B4-BE49-F238E27FC236}">
                <a16:creationId xmlns:a16="http://schemas.microsoft.com/office/drawing/2014/main" id="{FDF54E4D-C14C-4395-95E2-0C30BB9E3536}"/>
              </a:ext>
            </a:extLst>
          </p:cNvPr>
          <p:cNvGrpSpPr/>
          <p:nvPr/>
        </p:nvGrpSpPr>
        <p:grpSpPr>
          <a:xfrm>
            <a:off x="3350510" y="1254565"/>
            <a:ext cx="3571757" cy="1452385"/>
            <a:chOff x="9985739" y="1267035"/>
            <a:chExt cx="3571757" cy="1452385"/>
          </a:xfrm>
        </p:grpSpPr>
        <p:cxnSp>
          <p:nvCxnSpPr>
            <p:cNvPr id="140" name="直線コネクタ 139">
              <a:extLst>
                <a:ext uri="{FF2B5EF4-FFF2-40B4-BE49-F238E27FC236}">
                  <a16:creationId xmlns:a16="http://schemas.microsoft.com/office/drawing/2014/main" id="{881CD700-9595-4AB4-AB7A-EF60EB9E5888}"/>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A61E9436-2D21-4937-B8D8-CF97FA9C6CBC}"/>
                </a:ext>
              </a:extLst>
            </p:cNvPr>
            <p:cNvSpPr txBox="1"/>
            <p:nvPr/>
          </p:nvSpPr>
          <p:spPr>
            <a:xfrm>
              <a:off x="10038904" y="1267035"/>
              <a:ext cx="3518592"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「ニセ・誤情報」に</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気付かない人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29" name="グループ化 228">
            <a:extLst>
              <a:ext uri="{FF2B5EF4-FFF2-40B4-BE49-F238E27FC236}">
                <a16:creationId xmlns:a16="http://schemas.microsoft.com/office/drawing/2014/main" id="{36647B66-8E37-4599-8B07-DE536B4DADA3}"/>
              </a:ext>
            </a:extLst>
          </p:cNvPr>
          <p:cNvGrpSpPr/>
          <p:nvPr/>
        </p:nvGrpSpPr>
        <p:grpSpPr>
          <a:xfrm>
            <a:off x="3071900" y="3746042"/>
            <a:ext cx="14059979" cy="367213"/>
            <a:chOff x="3360803" y="4183517"/>
            <a:chExt cx="13363685" cy="367213"/>
          </a:xfrm>
        </p:grpSpPr>
        <p:grpSp>
          <p:nvGrpSpPr>
            <p:cNvPr id="225" name="グループ化 224">
              <a:extLst>
                <a:ext uri="{FF2B5EF4-FFF2-40B4-BE49-F238E27FC236}">
                  <a16:creationId xmlns:a16="http://schemas.microsoft.com/office/drawing/2014/main" id="{CB294685-7291-4E82-B0FB-801B1EEAF53A}"/>
                </a:ext>
              </a:extLst>
            </p:cNvPr>
            <p:cNvGrpSpPr/>
            <p:nvPr/>
          </p:nvGrpSpPr>
          <p:grpSpPr>
            <a:xfrm>
              <a:off x="9635793" y="4183517"/>
              <a:ext cx="813704" cy="367213"/>
              <a:chOff x="9563673" y="4125433"/>
              <a:chExt cx="1074514" cy="393404"/>
            </a:xfrm>
          </p:grpSpPr>
          <p:cxnSp>
            <p:nvCxnSpPr>
              <p:cNvPr id="223" name="直線コネクタ 222">
                <a:extLst>
                  <a:ext uri="{FF2B5EF4-FFF2-40B4-BE49-F238E27FC236}">
                    <a16:creationId xmlns:a16="http://schemas.microsoft.com/office/drawing/2014/main" id="{708A8A8F-50C6-425A-903F-E271EEDAEAB1}"/>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E809113F-7687-4EEF-8B23-8281DB784F7A}"/>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28" name="グループ化 227">
              <a:extLst>
                <a:ext uri="{FF2B5EF4-FFF2-40B4-BE49-F238E27FC236}">
                  <a16:creationId xmlns:a16="http://schemas.microsoft.com/office/drawing/2014/main" id="{A7E6DD0B-19FF-4FC2-A116-415A8CD389B7}"/>
                </a:ext>
              </a:extLst>
            </p:cNvPr>
            <p:cNvGrpSpPr/>
            <p:nvPr/>
          </p:nvGrpSpPr>
          <p:grpSpPr>
            <a:xfrm>
              <a:off x="3360803" y="4215417"/>
              <a:ext cx="13363685" cy="0"/>
              <a:chOff x="3360803" y="4215417"/>
              <a:chExt cx="13363685" cy="0"/>
            </a:xfrm>
          </p:grpSpPr>
          <p:cxnSp>
            <p:nvCxnSpPr>
              <p:cNvPr id="220" name="直線コネクタ 219">
                <a:extLst>
                  <a:ext uri="{FF2B5EF4-FFF2-40B4-BE49-F238E27FC236}">
                    <a16:creationId xmlns:a16="http://schemas.microsoft.com/office/drawing/2014/main" id="{B0F92499-BFCC-46D9-8C65-35DA6D840C9E}"/>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1C88DA5E-11A4-4C10-892F-318EC2E5643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08" name="グループ化 307">
            <a:extLst>
              <a:ext uri="{FF2B5EF4-FFF2-40B4-BE49-F238E27FC236}">
                <a16:creationId xmlns:a16="http://schemas.microsoft.com/office/drawing/2014/main" id="{17BD2E62-1AD2-490D-B3EB-C94C39ADC21F}"/>
              </a:ext>
            </a:extLst>
          </p:cNvPr>
          <p:cNvGrpSpPr/>
          <p:nvPr/>
        </p:nvGrpSpPr>
        <p:grpSpPr>
          <a:xfrm flipH="1">
            <a:off x="7534326" y="833399"/>
            <a:ext cx="5717177" cy="2398988"/>
            <a:chOff x="3835845" y="2133469"/>
            <a:chExt cx="7145829" cy="2998465"/>
          </a:xfrm>
          <a:solidFill>
            <a:schemeClr val="accent6">
              <a:lumMod val="75000"/>
            </a:schemeClr>
          </a:solidFill>
        </p:grpSpPr>
        <p:sp>
          <p:nvSpPr>
            <p:cNvPr id="309" name="グラフィックス 10">
              <a:extLst>
                <a:ext uri="{FF2B5EF4-FFF2-40B4-BE49-F238E27FC236}">
                  <a16:creationId xmlns:a16="http://schemas.microsoft.com/office/drawing/2014/main" id="{5E34B963-FBFD-49C7-A44D-675240BD314E}"/>
                </a:ext>
              </a:extLst>
            </p:cNvPr>
            <p:cNvSpPr/>
            <p:nvPr/>
          </p:nvSpPr>
          <p:spPr>
            <a:xfrm>
              <a:off x="383584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
          <p:nvSpPr>
            <p:cNvPr id="310" name="グラフィックス 11">
              <a:extLst>
                <a:ext uri="{FF2B5EF4-FFF2-40B4-BE49-F238E27FC236}">
                  <a16:creationId xmlns:a16="http://schemas.microsoft.com/office/drawing/2014/main" id="{B1D0719D-ED5F-4A00-81B0-536486F455AD}"/>
                </a:ext>
              </a:extLst>
            </p:cNvPr>
            <p:cNvSpPr/>
            <p:nvPr/>
          </p:nvSpPr>
          <p:spPr>
            <a:xfrm>
              <a:off x="476566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1" name="グラフィックス 12">
              <a:extLst>
                <a:ext uri="{FF2B5EF4-FFF2-40B4-BE49-F238E27FC236}">
                  <a16:creationId xmlns:a16="http://schemas.microsoft.com/office/drawing/2014/main" id="{B4762D42-6F03-44A9-9668-1769F4A05A95}"/>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2" name="グラフィックス 13">
              <a:extLst>
                <a:ext uri="{FF2B5EF4-FFF2-40B4-BE49-F238E27FC236}">
                  <a16:creationId xmlns:a16="http://schemas.microsoft.com/office/drawing/2014/main" id="{A04A8D53-A919-4AE6-8D95-CE23F8F22A86}"/>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3" name="グラフィックス 14">
              <a:extLst>
                <a:ext uri="{FF2B5EF4-FFF2-40B4-BE49-F238E27FC236}">
                  <a16:creationId xmlns:a16="http://schemas.microsoft.com/office/drawing/2014/main" id="{F7326265-26E6-4F76-AD4F-627A2F43CFCC}"/>
                </a:ext>
              </a:extLst>
            </p:cNvPr>
            <p:cNvSpPr/>
            <p:nvPr/>
          </p:nvSpPr>
          <p:spPr>
            <a:xfrm>
              <a:off x="3835845"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4" name="グラフィックス 15">
              <a:extLst>
                <a:ext uri="{FF2B5EF4-FFF2-40B4-BE49-F238E27FC236}">
                  <a16:creationId xmlns:a16="http://schemas.microsoft.com/office/drawing/2014/main" id="{40B5805D-A881-495D-861C-E510E7B68ED3}"/>
                </a:ext>
              </a:extLst>
            </p:cNvPr>
            <p:cNvSpPr/>
            <p:nvPr/>
          </p:nvSpPr>
          <p:spPr>
            <a:xfrm>
              <a:off x="4765663"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5" name="グラフィックス 16">
              <a:extLst>
                <a:ext uri="{FF2B5EF4-FFF2-40B4-BE49-F238E27FC236}">
                  <a16:creationId xmlns:a16="http://schemas.microsoft.com/office/drawing/2014/main" id="{AB34F8D3-6272-4F3F-9082-19A67AD8DB8B}"/>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6" name="グラフィックス 17">
              <a:extLst>
                <a:ext uri="{FF2B5EF4-FFF2-40B4-BE49-F238E27FC236}">
                  <a16:creationId xmlns:a16="http://schemas.microsoft.com/office/drawing/2014/main" id="{A342B99F-8F54-4E1E-AFE3-AD34E09BC1E5}"/>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7" name="グラフィックス 18">
              <a:extLst>
                <a:ext uri="{FF2B5EF4-FFF2-40B4-BE49-F238E27FC236}">
                  <a16:creationId xmlns:a16="http://schemas.microsoft.com/office/drawing/2014/main" id="{B5F4FF8E-E286-4FBC-8CE6-02E6769D897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8" name="グラフィックス 19">
              <a:extLst>
                <a:ext uri="{FF2B5EF4-FFF2-40B4-BE49-F238E27FC236}">
                  <a16:creationId xmlns:a16="http://schemas.microsoft.com/office/drawing/2014/main" id="{4AA59BEA-ACA8-4D52-B636-ED750304D5D1}"/>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9" name="グラフィックス 20">
              <a:extLst>
                <a:ext uri="{FF2B5EF4-FFF2-40B4-BE49-F238E27FC236}">
                  <a16:creationId xmlns:a16="http://schemas.microsoft.com/office/drawing/2014/main" id="{EA74263C-E5A9-4E81-A8E5-E068338DE262}"/>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0" name="グラフィックス 21">
              <a:extLst>
                <a:ext uri="{FF2B5EF4-FFF2-40B4-BE49-F238E27FC236}">
                  <a16:creationId xmlns:a16="http://schemas.microsoft.com/office/drawing/2014/main" id="{896454F2-64AA-4896-8277-AC09B2119295}"/>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1" name="グラフィックス 22">
              <a:extLst>
                <a:ext uri="{FF2B5EF4-FFF2-40B4-BE49-F238E27FC236}">
                  <a16:creationId xmlns:a16="http://schemas.microsoft.com/office/drawing/2014/main" id="{37F94646-A303-47F4-A724-F4376068A774}"/>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2" name="グラフィックス 23">
              <a:extLst>
                <a:ext uri="{FF2B5EF4-FFF2-40B4-BE49-F238E27FC236}">
                  <a16:creationId xmlns:a16="http://schemas.microsoft.com/office/drawing/2014/main" id="{A15D1FB6-3958-4173-8890-6CDC1371D9AB}"/>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3" name="グラフィックス 24">
              <a:extLst>
                <a:ext uri="{FF2B5EF4-FFF2-40B4-BE49-F238E27FC236}">
                  <a16:creationId xmlns:a16="http://schemas.microsoft.com/office/drawing/2014/main" id="{EB06CE1F-98C5-43F8-90FD-FC68B75E3107}"/>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4" name="グラフィックス 25">
              <a:extLst>
                <a:ext uri="{FF2B5EF4-FFF2-40B4-BE49-F238E27FC236}">
                  <a16:creationId xmlns:a16="http://schemas.microsoft.com/office/drawing/2014/main" id="{1B018AD1-57DE-43DE-9D08-0DA64AC7B00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nvGrpSpPr>
          <p:cNvPr id="344" name="グループ化 343">
            <a:extLst>
              <a:ext uri="{FF2B5EF4-FFF2-40B4-BE49-F238E27FC236}">
                <a16:creationId xmlns:a16="http://schemas.microsoft.com/office/drawing/2014/main" id="{652E0053-9667-44DE-A883-3241FA9899F1}"/>
              </a:ext>
            </a:extLst>
          </p:cNvPr>
          <p:cNvGrpSpPr/>
          <p:nvPr/>
        </p:nvGrpSpPr>
        <p:grpSpPr>
          <a:xfrm>
            <a:off x="13969893" y="914312"/>
            <a:ext cx="3006297" cy="2136649"/>
            <a:chOff x="13945141" y="633505"/>
            <a:chExt cx="3006297" cy="2136649"/>
          </a:xfrm>
        </p:grpSpPr>
        <p:sp>
          <p:nvSpPr>
            <p:cNvPr id="69" name="テキスト ボックス 68">
              <a:extLst>
                <a:ext uri="{FF2B5EF4-FFF2-40B4-BE49-F238E27FC236}">
                  <a16:creationId xmlns:a16="http://schemas.microsoft.com/office/drawing/2014/main" id="{311B8BE9-153A-4D8D-8767-33FD91FD464B}"/>
                </a:ext>
              </a:extLst>
            </p:cNvPr>
            <p:cNvSpPr txBox="1"/>
            <p:nvPr/>
          </p:nvSpPr>
          <p:spPr>
            <a:xfrm>
              <a:off x="13945141"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75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8" name="テキスト ボックス 267">
              <a:extLst>
                <a:ext uri="{FF2B5EF4-FFF2-40B4-BE49-F238E27FC236}">
                  <a16:creationId xmlns:a16="http://schemas.microsoft.com/office/drawing/2014/main" id="{D3CC7D89-443B-433D-B6FE-3E9D7F01401F}"/>
                </a:ext>
              </a:extLst>
            </p:cNvPr>
            <p:cNvSpPr txBox="1"/>
            <p:nvPr/>
          </p:nvSpPr>
          <p:spPr>
            <a:xfrm>
              <a:off x="16523436" y="240095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pic>
          <p:nvPicPr>
            <p:cNvPr id="343" name="グラフィックス 342">
              <a:extLst>
                <a:ext uri="{FF2B5EF4-FFF2-40B4-BE49-F238E27FC236}">
                  <a16:creationId xmlns:a16="http://schemas.microsoft.com/office/drawing/2014/main" id="{AA69D334-0FC2-4268-833C-D37CE55A43F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55594" flipH="1">
              <a:off x="15725177" y="868550"/>
              <a:ext cx="443455" cy="620837"/>
            </a:xfrm>
            <a:prstGeom prst="rect">
              <a:avLst/>
            </a:prstGeom>
          </p:spPr>
        </p:pic>
      </p:grpSp>
    </p:spTree>
    <p:extLst>
      <p:ext uri="{BB962C8B-B14F-4D97-AF65-F5344CB8AC3E}">
        <p14:creationId xmlns:p14="http://schemas.microsoft.com/office/powerpoint/2010/main" val="1955443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307" name="グループ化 306">
            <a:extLst>
              <a:ext uri="{FF2B5EF4-FFF2-40B4-BE49-F238E27FC236}">
                <a16:creationId xmlns:a16="http://schemas.microsoft.com/office/drawing/2014/main" id="{FDF54E4D-C14C-4395-95E2-0C30BB9E3536}"/>
              </a:ext>
            </a:extLst>
          </p:cNvPr>
          <p:cNvGrpSpPr/>
          <p:nvPr/>
        </p:nvGrpSpPr>
        <p:grpSpPr>
          <a:xfrm>
            <a:off x="3350510" y="1254565"/>
            <a:ext cx="3571757" cy="1452385"/>
            <a:chOff x="9985739" y="1267035"/>
            <a:chExt cx="3571757" cy="1452385"/>
          </a:xfrm>
        </p:grpSpPr>
        <p:cxnSp>
          <p:nvCxnSpPr>
            <p:cNvPr id="140" name="直線コネクタ 139">
              <a:extLst>
                <a:ext uri="{FF2B5EF4-FFF2-40B4-BE49-F238E27FC236}">
                  <a16:creationId xmlns:a16="http://schemas.microsoft.com/office/drawing/2014/main" id="{881CD700-9595-4AB4-AB7A-EF60EB9E5888}"/>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A61E9436-2D21-4937-B8D8-CF97FA9C6CBC}"/>
                </a:ext>
              </a:extLst>
            </p:cNvPr>
            <p:cNvSpPr txBox="1"/>
            <p:nvPr/>
          </p:nvSpPr>
          <p:spPr>
            <a:xfrm>
              <a:off x="10038904" y="1267035"/>
              <a:ext cx="3518592"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「ニセ・誤情報」に</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気付かない人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12" name="グループ化 211">
            <a:extLst>
              <a:ext uri="{FF2B5EF4-FFF2-40B4-BE49-F238E27FC236}">
                <a16:creationId xmlns:a16="http://schemas.microsoft.com/office/drawing/2014/main" id="{123E3D52-F9AF-4DFD-95E6-173D714C9D54}"/>
              </a:ext>
            </a:extLst>
          </p:cNvPr>
          <p:cNvGrpSpPr/>
          <p:nvPr/>
        </p:nvGrpSpPr>
        <p:grpSpPr>
          <a:xfrm>
            <a:off x="3350510" y="4504875"/>
            <a:ext cx="3289506" cy="2092561"/>
            <a:chOff x="10537135" y="282597"/>
            <a:chExt cx="3289506" cy="2092561"/>
          </a:xfrm>
        </p:grpSpPr>
        <p:cxnSp>
          <p:nvCxnSpPr>
            <p:cNvPr id="142" name="直線コネクタ 141">
              <a:extLst>
                <a:ext uri="{FF2B5EF4-FFF2-40B4-BE49-F238E27FC236}">
                  <a16:creationId xmlns:a16="http://schemas.microsoft.com/office/drawing/2014/main" id="{69A9FEF5-1CD1-416C-8687-FC95D8A8A648}"/>
                </a:ext>
              </a:extLst>
            </p:cNvPr>
            <p:cNvCxnSpPr>
              <a:cxnSpLocks/>
            </p:cNvCxnSpPr>
            <p:nvPr/>
          </p:nvCxnSpPr>
          <p:spPr>
            <a:xfrm>
              <a:off x="10537135" y="2232835"/>
              <a:ext cx="2924540"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D9368E53-9472-4E6E-A39A-05E78F484075}"/>
                </a:ext>
              </a:extLst>
            </p:cNvPr>
            <p:cNvSpPr txBox="1"/>
            <p:nvPr/>
          </p:nvSpPr>
          <p:spPr>
            <a:xfrm>
              <a:off x="10582163" y="282597"/>
              <a:ext cx="3244478" cy="2092561"/>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そのうち、</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「ニセ・誤情報」を</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拡散する人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29" name="グループ化 228">
            <a:extLst>
              <a:ext uri="{FF2B5EF4-FFF2-40B4-BE49-F238E27FC236}">
                <a16:creationId xmlns:a16="http://schemas.microsoft.com/office/drawing/2014/main" id="{36647B66-8E37-4599-8B07-DE536B4DADA3}"/>
              </a:ext>
            </a:extLst>
          </p:cNvPr>
          <p:cNvGrpSpPr/>
          <p:nvPr/>
        </p:nvGrpSpPr>
        <p:grpSpPr>
          <a:xfrm>
            <a:off x="3071900" y="3746042"/>
            <a:ext cx="14059979" cy="367213"/>
            <a:chOff x="3360803" y="4183517"/>
            <a:chExt cx="13363685" cy="367213"/>
          </a:xfrm>
        </p:grpSpPr>
        <p:grpSp>
          <p:nvGrpSpPr>
            <p:cNvPr id="225" name="グループ化 224">
              <a:extLst>
                <a:ext uri="{FF2B5EF4-FFF2-40B4-BE49-F238E27FC236}">
                  <a16:creationId xmlns:a16="http://schemas.microsoft.com/office/drawing/2014/main" id="{CB294685-7291-4E82-B0FB-801B1EEAF53A}"/>
                </a:ext>
              </a:extLst>
            </p:cNvPr>
            <p:cNvGrpSpPr/>
            <p:nvPr/>
          </p:nvGrpSpPr>
          <p:grpSpPr>
            <a:xfrm>
              <a:off x="9635793" y="4183517"/>
              <a:ext cx="813704" cy="367213"/>
              <a:chOff x="9563673" y="4125433"/>
              <a:chExt cx="1074514" cy="393404"/>
            </a:xfrm>
          </p:grpSpPr>
          <p:cxnSp>
            <p:nvCxnSpPr>
              <p:cNvPr id="223" name="直線コネクタ 222">
                <a:extLst>
                  <a:ext uri="{FF2B5EF4-FFF2-40B4-BE49-F238E27FC236}">
                    <a16:creationId xmlns:a16="http://schemas.microsoft.com/office/drawing/2014/main" id="{708A8A8F-50C6-425A-903F-E271EEDAEAB1}"/>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E809113F-7687-4EEF-8B23-8281DB784F7A}"/>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28" name="グループ化 227">
              <a:extLst>
                <a:ext uri="{FF2B5EF4-FFF2-40B4-BE49-F238E27FC236}">
                  <a16:creationId xmlns:a16="http://schemas.microsoft.com/office/drawing/2014/main" id="{A7E6DD0B-19FF-4FC2-A116-415A8CD389B7}"/>
                </a:ext>
              </a:extLst>
            </p:cNvPr>
            <p:cNvGrpSpPr/>
            <p:nvPr/>
          </p:nvGrpSpPr>
          <p:grpSpPr>
            <a:xfrm>
              <a:off x="3360803" y="4215417"/>
              <a:ext cx="13363685" cy="0"/>
              <a:chOff x="3360803" y="4215417"/>
              <a:chExt cx="13363685" cy="0"/>
            </a:xfrm>
          </p:grpSpPr>
          <p:cxnSp>
            <p:nvCxnSpPr>
              <p:cNvPr id="220" name="直線コネクタ 219">
                <a:extLst>
                  <a:ext uri="{FF2B5EF4-FFF2-40B4-BE49-F238E27FC236}">
                    <a16:creationId xmlns:a16="http://schemas.microsoft.com/office/drawing/2014/main" id="{B0F92499-BFCC-46D9-8C65-35DA6D840C9E}"/>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1C88DA5E-11A4-4C10-892F-318EC2E5643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99" name="グループ化 298">
            <a:extLst>
              <a:ext uri="{FF2B5EF4-FFF2-40B4-BE49-F238E27FC236}">
                <a16:creationId xmlns:a16="http://schemas.microsoft.com/office/drawing/2014/main" id="{AC59A3E8-7531-4FF5-BB55-61CEA4CF50AC}"/>
              </a:ext>
            </a:extLst>
          </p:cNvPr>
          <p:cNvGrpSpPr/>
          <p:nvPr/>
        </p:nvGrpSpPr>
        <p:grpSpPr>
          <a:xfrm>
            <a:off x="3071900" y="7292468"/>
            <a:ext cx="14059979" cy="367213"/>
            <a:chOff x="3360803" y="4183517"/>
            <a:chExt cx="13363685" cy="367213"/>
          </a:xfrm>
        </p:grpSpPr>
        <p:grpSp>
          <p:nvGrpSpPr>
            <p:cNvPr id="300" name="グループ化 299">
              <a:extLst>
                <a:ext uri="{FF2B5EF4-FFF2-40B4-BE49-F238E27FC236}">
                  <a16:creationId xmlns:a16="http://schemas.microsoft.com/office/drawing/2014/main" id="{44C2E0E5-4B2B-49A2-937F-3747C0C175C5}"/>
                </a:ext>
              </a:extLst>
            </p:cNvPr>
            <p:cNvGrpSpPr/>
            <p:nvPr/>
          </p:nvGrpSpPr>
          <p:grpSpPr>
            <a:xfrm>
              <a:off x="9635793" y="4183517"/>
              <a:ext cx="813704" cy="367213"/>
              <a:chOff x="9563673" y="4125433"/>
              <a:chExt cx="1074514" cy="393404"/>
            </a:xfrm>
          </p:grpSpPr>
          <p:cxnSp>
            <p:nvCxnSpPr>
              <p:cNvPr id="304" name="直線コネクタ 303">
                <a:extLst>
                  <a:ext uri="{FF2B5EF4-FFF2-40B4-BE49-F238E27FC236}">
                    <a16:creationId xmlns:a16="http://schemas.microsoft.com/office/drawing/2014/main" id="{E6F37EF3-DE76-4E81-97C5-0D7351383CEC}"/>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E6F389DD-6471-4ED8-BB9B-94E0B56CA81C}"/>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301" name="グループ化 300">
              <a:extLst>
                <a:ext uri="{FF2B5EF4-FFF2-40B4-BE49-F238E27FC236}">
                  <a16:creationId xmlns:a16="http://schemas.microsoft.com/office/drawing/2014/main" id="{A57132B6-7E0E-443F-B4D4-4DAF716E6266}"/>
                </a:ext>
              </a:extLst>
            </p:cNvPr>
            <p:cNvGrpSpPr/>
            <p:nvPr/>
          </p:nvGrpSpPr>
          <p:grpSpPr>
            <a:xfrm>
              <a:off x="3360803" y="4215417"/>
              <a:ext cx="13363685" cy="0"/>
              <a:chOff x="3360803" y="4215417"/>
              <a:chExt cx="13363685" cy="0"/>
            </a:xfrm>
          </p:grpSpPr>
          <p:cxnSp>
            <p:nvCxnSpPr>
              <p:cNvPr id="302" name="直線コネクタ 301">
                <a:extLst>
                  <a:ext uri="{FF2B5EF4-FFF2-40B4-BE49-F238E27FC236}">
                    <a16:creationId xmlns:a16="http://schemas.microsoft.com/office/drawing/2014/main" id="{8CDA9ED6-AF3F-4EE5-BB46-3AAC2F41FE8D}"/>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D1A3C5B9-C348-49B7-9692-88D7B531D0D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08" name="グループ化 307">
            <a:extLst>
              <a:ext uri="{FF2B5EF4-FFF2-40B4-BE49-F238E27FC236}">
                <a16:creationId xmlns:a16="http://schemas.microsoft.com/office/drawing/2014/main" id="{17BD2E62-1AD2-490D-B3EB-C94C39ADC21F}"/>
              </a:ext>
            </a:extLst>
          </p:cNvPr>
          <p:cNvGrpSpPr/>
          <p:nvPr/>
        </p:nvGrpSpPr>
        <p:grpSpPr>
          <a:xfrm flipH="1">
            <a:off x="7534326" y="833399"/>
            <a:ext cx="5717177" cy="2398988"/>
            <a:chOff x="3835845" y="2133469"/>
            <a:chExt cx="7145829" cy="2998465"/>
          </a:xfrm>
          <a:solidFill>
            <a:schemeClr val="accent6">
              <a:lumMod val="75000"/>
            </a:schemeClr>
          </a:solidFill>
        </p:grpSpPr>
        <p:sp>
          <p:nvSpPr>
            <p:cNvPr id="309" name="グラフィックス 10">
              <a:extLst>
                <a:ext uri="{FF2B5EF4-FFF2-40B4-BE49-F238E27FC236}">
                  <a16:creationId xmlns:a16="http://schemas.microsoft.com/office/drawing/2014/main" id="{5E34B963-FBFD-49C7-A44D-675240BD314E}"/>
                </a:ext>
              </a:extLst>
            </p:cNvPr>
            <p:cNvSpPr/>
            <p:nvPr/>
          </p:nvSpPr>
          <p:spPr>
            <a:xfrm>
              <a:off x="383584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
          <p:nvSpPr>
            <p:cNvPr id="310" name="グラフィックス 11">
              <a:extLst>
                <a:ext uri="{FF2B5EF4-FFF2-40B4-BE49-F238E27FC236}">
                  <a16:creationId xmlns:a16="http://schemas.microsoft.com/office/drawing/2014/main" id="{B1D0719D-ED5F-4A00-81B0-536486F455AD}"/>
                </a:ext>
              </a:extLst>
            </p:cNvPr>
            <p:cNvSpPr/>
            <p:nvPr/>
          </p:nvSpPr>
          <p:spPr>
            <a:xfrm>
              <a:off x="476566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1" name="グラフィックス 12">
              <a:extLst>
                <a:ext uri="{FF2B5EF4-FFF2-40B4-BE49-F238E27FC236}">
                  <a16:creationId xmlns:a16="http://schemas.microsoft.com/office/drawing/2014/main" id="{B4762D42-6F03-44A9-9668-1769F4A05A95}"/>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2" name="グラフィックス 13">
              <a:extLst>
                <a:ext uri="{FF2B5EF4-FFF2-40B4-BE49-F238E27FC236}">
                  <a16:creationId xmlns:a16="http://schemas.microsoft.com/office/drawing/2014/main" id="{A04A8D53-A919-4AE6-8D95-CE23F8F22A86}"/>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3" name="グラフィックス 14">
              <a:extLst>
                <a:ext uri="{FF2B5EF4-FFF2-40B4-BE49-F238E27FC236}">
                  <a16:creationId xmlns:a16="http://schemas.microsoft.com/office/drawing/2014/main" id="{F7326265-26E6-4F76-AD4F-627A2F43CFCC}"/>
                </a:ext>
              </a:extLst>
            </p:cNvPr>
            <p:cNvSpPr/>
            <p:nvPr/>
          </p:nvSpPr>
          <p:spPr>
            <a:xfrm>
              <a:off x="3835845"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4" name="グラフィックス 15">
              <a:extLst>
                <a:ext uri="{FF2B5EF4-FFF2-40B4-BE49-F238E27FC236}">
                  <a16:creationId xmlns:a16="http://schemas.microsoft.com/office/drawing/2014/main" id="{40B5805D-A881-495D-861C-E510E7B68ED3}"/>
                </a:ext>
              </a:extLst>
            </p:cNvPr>
            <p:cNvSpPr/>
            <p:nvPr/>
          </p:nvSpPr>
          <p:spPr>
            <a:xfrm>
              <a:off x="4765663"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5" name="グラフィックス 16">
              <a:extLst>
                <a:ext uri="{FF2B5EF4-FFF2-40B4-BE49-F238E27FC236}">
                  <a16:creationId xmlns:a16="http://schemas.microsoft.com/office/drawing/2014/main" id="{AB34F8D3-6272-4F3F-9082-19A67AD8DB8B}"/>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6" name="グラフィックス 17">
              <a:extLst>
                <a:ext uri="{FF2B5EF4-FFF2-40B4-BE49-F238E27FC236}">
                  <a16:creationId xmlns:a16="http://schemas.microsoft.com/office/drawing/2014/main" id="{A342B99F-8F54-4E1E-AFE3-AD34E09BC1E5}"/>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7" name="グラフィックス 18">
              <a:extLst>
                <a:ext uri="{FF2B5EF4-FFF2-40B4-BE49-F238E27FC236}">
                  <a16:creationId xmlns:a16="http://schemas.microsoft.com/office/drawing/2014/main" id="{B5F4FF8E-E286-4FBC-8CE6-02E6769D897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8" name="グラフィックス 19">
              <a:extLst>
                <a:ext uri="{FF2B5EF4-FFF2-40B4-BE49-F238E27FC236}">
                  <a16:creationId xmlns:a16="http://schemas.microsoft.com/office/drawing/2014/main" id="{4AA59BEA-ACA8-4D52-B636-ED750304D5D1}"/>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9" name="グラフィックス 20">
              <a:extLst>
                <a:ext uri="{FF2B5EF4-FFF2-40B4-BE49-F238E27FC236}">
                  <a16:creationId xmlns:a16="http://schemas.microsoft.com/office/drawing/2014/main" id="{EA74263C-E5A9-4E81-A8E5-E068338DE262}"/>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0" name="グラフィックス 21">
              <a:extLst>
                <a:ext uri="{FF2B5EF4-FFF2-40B4-BE49-F238E27FC236}">
                  <a16:creationId xmlns:a16="http://schemas.microsoft.com/office/drawing/2014/main" id="{896454F2-64AA-4896-8277-AC09B2119295}"/>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1" name="グラフィックス 22">
              <a:extLst>
                <a:ext uri="{FF2B5EF4-FFF2-40B4-BE49-F238E27FC236}">
                  <a16:creationId xmlns:a16="http://schemas.microsoft.com/office/drawing/2014/main" id="{37F94646-A303-47F4-A724-F4376068A774}"/>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2" name="グラフィックス 23">
              <a:extLst>
                <a:ext uri="{FF2B5EF4-FFF2-40B4-BE49-F238E27FC236}">
                  <a16:creationId xmlns:a16="http://schemas.microsoft.com/office/drawing/2014/main" id="{A15D1FB6-3958-4173-8890-6CDC1371D9AB}"/>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3" name="グラフィックス 24">
              <a:extLst>
                <a:ext uri="{FF2B5EF4-FFF2-40B4-BE49-F238E27FC236}">
                  <a16:creationId xmlns:a16="http://schemas.microsoft.com/office/drawing/2014/main" id="{EB06CE1F-98C5-43F8-90FD-FC68B75E3107}"/>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4" name="グラフィックス 25">
              <a:extLst>
                <a:ext uri="{FF2B5EF4-FFF2-40B4-BE49-F238E27FC236}">
                  <a16:creationId xmlns:a16="http://schemas.microsoft.com/office/drawing/2014/main" id="{1B018AD1-57DE-43DE-9D08-0DA64AC7B00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nvGrpSpPr>
          <p:cNvPr id="347" name="グループ化 346">
            <a:extLst>
              <a:ext uri="{FF2B5EF4-FFF2-40B4-BE49-F238E27FC236}">
                <a16:creationId xmlns:a16="http://schemas.microsoft.com/office/drawing/2014/main" id="{6B214B7E-9134-45E5-800B-84C2054F1004}"/>
              </a:ext>
            </a:extLst>
          </p:cNvPr>
          <p:cNvGrpSpPr/>
          <p:nvPr/>
        </p:nvGrpSpPr>
        <p:grpSpPr>
          <a:xfrm>
            <a:off x="13970235" y="4438782"/>
            <a:ext cx="3006297" cy="2122825"/>
            <a:chOff x="13945141" y="4264540"/>
            <a:chExt cx="3006297" cy="2122825"/>
          </a:xfrm>
        </p:grpSpPr>
        <p:sp>
          <p:nvSpPr>
            <p:cNvPr id="93" name="テキスト ボックス 92">
              <a:extLst>
                <a:ext uri="{FF2B5EF4-FFF2-40B4-BE49-F238E27FC236}">
                  <a16:creationId xmlns:a16="http://schemas.microsoft.com/office/drawing/2014/main" id="{A4A250AB-F46C-483A-89F2-FA6C70AC346C}"/>
                </a:ext>
              </a:extLst>
            </p:cNvPr>
            <p:cNvSpPr txBox="1"/>
            <p:nvPr/>
          </p:nvSpPr>
          <p:spPr>
            <a:xfrm>
              <a:off x="13945141" y="4264540"/>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25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9" name="テキスト ボックス 268">
              <a:extLst>
                <a:ext uri="{FF2B5EF4-FFF2-40B4-BE49-F238E27FC236}">
                  <a16:creationId xmlns:a16="http://schemas.microsoft.com/office/drawing/2014/main" id="{CDAB8FF5-44B8-4A8A-806E-C709C2426FF1}"/>
                </a:ext>
              </a:extLst>
            </p:cNvPr>
            <p:cNvSpPr txBox="1"/>
            <p:nvPr/>
          </p:nvSpPr>
          <p:spPr>
            <a:xfrm>
              <a:off x="16523436" y="600561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5A5A5A"/>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grpSp>
      <p:grpSp>
        <p:nvGrpSpPr>
          <p:cNvPr id="344" name="グループ化 343">
            <a:extLst>
              <a:ext uri="{FF2B5EF4-FFF2-40B4-BE49-F238E27FC236}">
                <a16:creationId xmlns:a16="http://schemas.microsoft.com/office/drawing/2014/main" id="{652E0053-9667-44DE-A883-3241FA9899F1}"/>
              </a:ext>
            </a:extLst>
          </p:cNvPr>
          <p:cNvGrpSpPr/>
          <p:nvPr/>
        </p:nvGrpSpPr>
        <p:grpSpPr>
          <a:xfrm>
            <a:off x="13969893" y="914312"/>
            <a:ext cx="3006297" cy="2136649"/>
            <a:chOff x="13945141" y="633505"/>
            <a:chExt cx="3006297" cy="2136649"/>
          </a:xfrm>
        </p:grpSpPr>
        <p:sp>
          <p:nvSpPr>
            <p:cNvPr id="69" name="テキスト ボックス 68">
              <a:extLst>
                <a:ext uri="{FF2B5EF4-FFF2-40B4-BE49-F238E27FC236}">
                  <a16:creationId xmlns:a16="http://schemas.microsoft.com/office/drawing/2014/main" id="{311B8BE9-153A-4D8D-8767-33FD91FD464B}"/>
                </a:ext>
              </a:extLst>
            </p:cNvPr>
            <p:cNvSpPr txBox="1"/>
            <p:nvPr/>
          </p:nvSpPr>
          <p:spPr>
            <a:xfrm>
              <a:off x="13945141"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75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8" name="テキスト ボックス 267">
              <a:extLst>
                <a:ext uri="{FF2B5EF4-FFF2-40B4-BE49-F238E27FC236}">
                  <a16:creationId xmlns:a16="http://schemas.microsoft.com/office/drawing/2014/main" id="{D3CC7D89-443B-433D-B6FE-3E9D7F01401F}"/>
                </a:ext>
              </a:extLst>
            </p:cNvPr>
            <p:cNvSpPr txBox="1"/>
            <p:nvPr/>
          </p:nvSpPr>
          <p:spPr>
            <a:xfrm>
              <a:off x="16523436" y="240095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grpSp>
      <p:grpSp>
        <p:nvGrpSpPr>
          <p:cNvPr id="129" name="グループ化 128">
            <a:extLst>
              <a:ext uri="{FF2B5EF4-FFF2-40B4-BE49-F238E27FC236}">
                <a16:creationId xmlns:a16="http://schemas.microsoft.com/office/drawing/2014/main" id="{7609F9E9-81CE-4814-B09B-2C00E234B5FE}"/>
              </a:ext>
            </a:extLst>
          </p:cNvPr>
          <p:cNvGrpSpPr/>
          <p:nvPr/>
        </p:nvGrpSpPr>
        <p:grpSpPr>
          <a:xfrm flipH="1">
            <a:off x="7523837" y="4409025"/>
            <a:ext cx="4229335" cy="2398988"/>
            <a:chOff x="5695480" y="2133469"/>
            <a:chExt cx="5286194" cy="2998465"/>
          </a:xfrm>
          <a:solidFill>
            <a:schemeClr val="accent6">
              <a:lumMod val="75000"/>
            </a:schemeClr>
          </a:solidFill>
        </p:grpSpPr>
        <p:sp>
          <p:nvSpPr>
            <p:cNvPr id="132" name="グラフィックス 12">
              <a:extLst>
                <a:ext uri="{FF2B5EF4-FFF2-40B4-BE49-F238E27FC236}">
                  <a16:creationId xmlns:a16="http://schemas.microsoft.com/office/drawing/2014/main" id="{6C24C91D-271A-4EB9-B354-B6DD6E750A3D}"/>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3" name="グラフィックス 13">
              <a:extLst>
                <a:ext uri="{FF2B5EF4-FFF2-40B4-BE49-F238E27FC236}">
                  <a16:creationId xmlns:a16="http://schemas.microsoft.com/office/drawing/2014/main" id="{0D421473-2945-4D68-A149-4DF8806E69BE}"/>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6" name="グラフィックス 16">
              <a:extLst>
                <a:ext uri="{FF2B5EF4-FFF2-40B4-BE49-F238E27FC236}">
                  <a16:creationId xmlns:a16="http://schemas.microsoft.com/office/drawing/2014/main" id="{98FD3D5B-1E74-479F-8D44-E1053727C329}"/>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7" name="グラフィックス 17">
              <a:extLst>
                <a:ext uri="{FF2B5EF4-FFF2-40B4-BE49-F238E27FC236}">
                  <a16:creationId xmlns:a16="http://schemas.microsoft.com/office/drawing/2014/main" id="{A6F22274-8A5A-4948-8284-C6724FDAB2B8}"/>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8" name="グラフィックス 18">
              <a:extLst>
                <a:ext uri="{FF2B5EF4-FFF2-40B4-BE49-F238E27FC236}">
                  <a16:creationId xmlns:a16="http://schemas.microsoft.com/office/drawing/2014/main" id="{50216E97-1344-4B82-996B-8E9104CDDE5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9" name="グラフィックス 19">
              <a:extLst>
                <a:ext uri="{FF2B5EF4-FFF2-40B4-BE49-F238E27FC236}">
                  <a16:creationId xmlns:a16="http://schemas.microsoft.com/office/drawing/2014/main" id="{7DB38009-93C7-4550-AAA0-EFE3FC863C95}"/>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1" name="グラフィックス 20">
              <a:extLst>
                <a:ext uri="{FF2B5EF4-FFF2-40B4-BE49-F238E27FC236}">
                  <a16:creationId xmlns:a16="http://schemas.microsoft.com/office/drawing/2014/main" id="{5B97CC6A-774D-4441-A7CA-1E6209C0C908}"/>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3" name="グラフィックス 21">
              <a:extLst>
                <a:ext uri="{FF2B5EF4-FFF2-40B4-BE49-F238E27FC236}">
                  <a16:creationId xmlns:a16="http://schemas.microsoft.com/office/drawing/2014/main" id="{B9203D79-F782-499A-BAD6-5406CA1EAF68}"/>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4" name="グラフィックス 22">
              <a:extLst>
                <a:ext uri="{FF2B5EF4-FFF2-40B4-BE49-F238E27FC236}">
                  <a16:creationId xmlns:a16="http://schemas.microsoft.com/office/drawing/2014/main" id="{E8B9FE43-5A49-4868-99AE-CD4DB2870029}"/>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5" name="グラフィックス 23">
              <a:extLst>
                <a:ext uri="{FF2B5EF4-FFF2-40B4-BE49-F238E27FC236}">
                  <a16:creationId xmlns:a16="http://schemas.microsoft.com/office/drawing/2014/main" id="{751334BB-5AA5-4B47-B8B0-56141CCCCB94}"/>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6" name="グラフィックス 24">
              <a:extLst>
                <a:ext uri="{FF2B5EF4-FFF2-40B4-BE49-F238E27FC236}">
                  <a16:creationId xmlns:a16="http://schemas.microsoft.com/office/drawing/2014/main" id="{F16194AA-4882-4D90-9724-F53C427EA5F6}"/>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7" name="グラフィックス 25">
              <a:extLst>
                <a:ext uri="{FF2B5EF4-FFF2-40B4-BE49-F238E27FC236}">
                  <a16:creationId xmlns:a16="http://schemas.microsoft.com/office/drawing/2014/main" id="{46CD5D80-86DC-42EF-B46F-8BDB46364AD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pic>
        <p:nvPicPr>
          <p:cNvPr id="65" name="グラフィックス 64">
            <a:extLst>
              <a:ext uri="{FF2B5EF4-FFF2-40B4-BE49-F238E27FC236}">
                <a16:creationId xmlns:a16="http://schemas.microsoft.com/office/drawing/2014/main" id="{7388148D-FD28-4AB5-A72B-3A6BBCBBC22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55594" flipH="1">
            <a:off x="15824289" y="4711647"/>
            <a:ext cx="443455" cy="620837"/>
          </a:xfrm>
          <a:prstGeom prst="rect">
            <a:avLst/>
          </a:prstGeom>
        </p:spPr>
      </p:pic>
    </p:spTree>
    <p:extLst>
      <p:ext uri="{BB962C8B-B14F-4D97-AF65-F5344CB8AC3E}">
        <p14:creationId xmlns:p14="http://schemas.microsoft.com/office/powerpoint/2010/main" val="294717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307" name="グループ化 306">
            <a:extLst>
              <a:ext uri="{FF2B5EF4-FFF2-40B4-BE49-F238E27FC236}">
                <a16:creationId xmlns:a16="http://schemas.microsoft.com/office/drawing/2014/main" id="{FDF54E4D-C14C-4395-95E2-0C30BB9E3536}"/>
              </a:ext>
            </a:extLst>
          </p:cNvPr>
          <p:cNvGrpSpPr/>
          <p:nvPr/>
        </p:nvGrpSpPr>
        <p:grpSpPr>
          <a:xfrm>
            <a:off x="3350510" y="1254565"/>
            <a:ext cx="3571757" cy="1452385"/>
            <a:chOff x="9985739" y="1267035"/>
            <a:chExt cx="3571757" cy="1452385"/>
          </a:xfrm>
        </p:grpSpPr>
        <p:cxnSp>
          <p:nvCxnSpPr>
            <p:cNvPr id="140" name="直線コネクタ 139">
              <a:extLst>
                <a:ext uri="{FF2B5EF4-FFF2-40B4-BE49-F238E27FC236}">
                  <a16:creationId xmlns:a16="http://schemas.microsoft.com/office/drawing/2014/main" id="{881CD700-9595-4AB4-AB7A-EF60EB9E5888}"/>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A61E9436-2D21-4937-B8D8-CF97FA9C6CBC}"/>
                </a:ext>
              </a:extLst>
            </p:cNvPr>
            <p:cNvSpPr txBox="1"/>
            <p:nvPr/>
          </p:nvSpPr>
          <p:spPr>
            <a:xfrm>
              <a:off x="10038904" y="1267035"/>
              <a:ext cx="3518592"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「ニセ・誤情報」に</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気付かない人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12" name="グループ化 211">
            <a:extLst>
              <a:ext uri="{FF2B5EF4-FFF2-40B4-BE49-F238E27FC236}">
                <a16:creationId xmlns:a16="http://schemas.microsoft.com/office/drawing/2014/main" id="{123E3D52-F9AF-4DFD-95E6-173D714C9D54}"/>
              </a:ext>
            </a:extLst>
          </p:cNvPr>
          <p:cNvGrpSpPr/>
          <p:nvPr/>
        </p:nvGrpSpPr>
        <p:grpSpPr>
          <a:xfrm>
            <a:off x="3350510" y="4504875"/>
            <a:ext cx="3289506" cy="2092561"/>
            <a:chOff x="10537135" y="282597"/>
            <a:chExt cx="3289506" cy="2092561"/>
          </a:xfrm>
        </p:grpSpPr>
        <p:cxnSp>
          <p:nvCxnSpPr>
            <p:cNvPr id="142" name="直線コネクタ 141">
              <a:extLst>
                <a:ext uri="{FF2B5EF4-FFF2-40B4-BE49-F238E27FC236}">
                  <a16:creationId xmlns:a16="http://schemas.microsoft.com/office/drawing/2014/main" id="{69A9FEF5-1CD1-416C-8687-FC95D8A8A648}"/>
                </a:ext>
              </a:extLst>
            </p:cNvPr>
            <p:cNvCxnSpPr>
              <a:cxnSpLocks/>
            </p:cNvCxnSpPr>
            <p:nvPr/>
          </p:nvCxnSpPr>
          <p:spPr>
            <a:xfrm>
              <a:off x="10537135" y="2232835"/>
              <a:ext cx="2924540"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D9368E53-9472-4E6E-A39A-05E78F484075}"/>
                </a:ext>
              </a:extLst>
            </p:cNvPr>
            <p:cNvSpPr txBox="1"/>
            <p:nvPr/>
          </p:nvSpPr>
          <p:spPr>
            <a:xfrm>
              <a:off x="10582163" y="282597"/>
              <a:ext cx="3244478" cy="2092561"/>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そのうち、</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「ニセ・誤情報」を</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拡散する人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29" name="グループ化 228">
            <a:extLst>
              <a:ext uri="{FF2B5EF4-FFF2-40B4-BE49-F238E27FC236}">
                <a16:creationId xmlns:a16="http://schemas.microsoft.com/office/drawing/2014/main" id="{36647B66-8E37-4599-8B07-DE536B4DADA3}"/>
              </a:ext>
            </a:extLst>
          </p:cNvPr>
          <p:cNvGrpSpPr/>
          <p:nvPr/>
        </p:nvGrpSpPr>
        <p:grpSpPr>
          <a:xfrm>
            <a:off x="3071900" y="3746042"/>
            <a:ext cx="14059979" cy="367213"/>
            <a:chOff x="3360803" y="4183517"/>
            <a:chExt cx="13363685" cy="367213"/>
          </a:xfrm>
        </p:grpSpPr>
        <p:grpSp>
          <p:nvGrpSpPr>
            <p:cNvPr id="225" name="グループ化 224">
              <a:extLst>
                <a:ext uri="{FF2B5EF4-FFF2-40B4-BE49-F238E27FC236}">
                  <a16:creationId xmlns:a16="http://schemas.microsoft.com/office/drawing/2014/main" id="{CB294685-7291-4E82-B0FB-801B1EEAF53A}"/>
                </a:ext>
              </a:extLst>
            </p:cNvPr>
            <p:cNvGrpSpPr/>
            <p:nvPr/>
          </p:nvGrpSpPr>
          <p:grpSpPr>
            <a:xfrm>
              <a:off x="9635793" y="4183517"/>
              <a:ext cx="813704" cy="367213"/>
              <a:chOff x="9563673" y="4125433"/>
              <a:chExt cx="1074514" cy="393404"/>
            </a:xfrm>
          </p:grpSpPr>
          <p:cxnSp>
            <p:nvCxnSpPr>
              <p:cNvPr id="223" name="直線コネクタ 222">
                <a:extLst>
                  <a:ext uri="{FF2B5EF4-FFF2-40B4-BE49-F238E27FC236}">
                    <a16:creationId xmlns:a16="http://schemas.microsoft.com/office/drawing/2014/main" id="{708A8A8F-50C6-425A-903F-E271EEDAEAB1}"/>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E809113F-7687-4EEF-8B23-8281DB784F7A}"/>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28" name="グループ化 227">
              <a:extLst>
                <a:ext uri="{FF2B5EF4-FFF2-40B4-BE49-F238E27FC236}">
                  <a16:creationId xmlns:a16="http://schemas.microsoft.com/office/drawing/2014/main" id="{A7E6DD0B-19FF-4FC2-A116-415A8CD389B7}"/>
                </a:ext>
              </a:extLst>
            </p:cNvPr>
            <p:cNvGrpSpPr/>
            <p:nvPr/>
          </p:nvGrpSpPr>
          <p:grpSpPr>
            <a:xfrm>
              <a:off x="3360803" y="4215417"/>
              <a:ext cx="13363685" cy="0"/>
              <a:chOff x="3360803" y="4215417"/>
              <a:chExt cx="13363685" cy="0"/>
            </a:xfrm>
          </p:grpSpPr>
          <p:cxnSp>
            <p:nvCxnSpPr>
              <p:cNvPr id="220" name="直線コネクタ 219">
                <a:extLst>
                  <a:ext uri="{FF2B5EF4-FFF2-40B4-BE49-F238E27FC236}">
                    <a16:creationId xmlns:a16="http://schemas.microsoft.com/office/drawing/2014/main" id="{B0F92499-BFCC-46D9-8C65-35DA6D840C9E}"/>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1C88DA5E-11A4-4C10-892F-318EC2E5643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39" name="グループ化 338">
            <a:extLst>
              <a:ext uri="{FF2B5EF4-FFF2-40B4-BE49-F238E27FC236}">
                <a16:creationId xmlns:a16="http://schemas.microsoft.com/office/drawing/2014/main" id="{D02E610E-E74C-4FB5-8A6C-9B5E598E2B39}"/>
              </a:ext>
            </a:extLst>
          </p:cNvPr>
          <p:cNvGrpSpPr/>
          <p:nvPr/>
        </p:nvGrpSpPr>
        <p:grpSpPr>
          <a:xfrm>
            <a:off x="3290365" y="8250947"/>
            <a:ext cx="6508192" cy="812210"/>
            <a:chOff x="112069" y="8672009"/>
            <a:chExt cx="6508192" cy="812210"/>
          </a:xfrm>
        </p:grpSpPr>
        <p:cxnSp>
          <p:nvCxnSpPr>
            <p:cNvPr id="239" name="直線コネクタ 238">
              <a:extLst>
                <a:ext uri="{FF2B5EF4-FFF2-40B4-BE49-F238E27FC236}">
                  <a16:creationId xmlns:a16="http://schemas.microsoft.com/office/drawing/2014/main" id="{DA2D93E5-1907-4601-B414-B7269C3BB25C}"/>
                </a:ext>
              </a:extLst>
            </p:cNvPr>
            <p:cNvCxnSpPr>
              <a:cxnSpLocks/>
            </p:cNvCxnSpPr>
            <p:nvPr/>
          </p:nvCxnSpPr>
          <p:spPr>
            <a:xfrm>
              <a:off x="3310296" y="9403876"/>
              <a:ext cx="3218095"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36" name="テキスト ボックス 235">
              <a:extLst>
                <a:ext uri="{FF2B5EF4-FFF2-40B4-BE49-F238E27FC236}">
                  <a16:creationId xmlns:a16="http://schemas.microsoft.com/office/drawing/2014/main" id="{BE3053B0-7502-4AC2-9F10-143B122A26FE}"/>
                </a:ext>
              </a:extLst>
            </p:cNvPr>
            <p:cNvSpPr txBox="1"/>
            <p:nvPr/>
          </p:nvSpPr>
          <p:spPr>
            <a:xfrm>
              <a:off x="112069" y="8672009"/>
              <a:ext cx="6508192" cy="812210"/>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「ニセ・誤情報」の</a:t>
              </a: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拡散スピード</a:t>
              </a:r>
              <a:endParaRPr kumimoji="1" lang="en-US" altLang="ja-JP" sz="44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349" name="グループ化 348">
            <a:extLst>
              <a:ext uri="{FF2B5EF4-FFF2-40B4-BE49-F238E27FC236}">
                <a16:creationId xmlns:a16="http://schemas.microsoft.com/office/drawing/2014/main" id="{B81E43A1-1497-4471-9581-6CADCE00A59D}"/>
              </a:ext>
            </a:extLst>
          </p:cNvPr>
          <p:cNvGrpSpPr/>
          <p:nvPr/>
        </p:nvGrpSpPr>
        <p:grpSpPr>
          <a:xfrm>
            <a:off x="9929288" y="7548136"/>
            <a:ext cx="7009577" cy="2122825"/>
            <a:chOff x="9807423" y="7691436"/>
            <a:chExt cx="7009577" cy="2122825"/>
          </a:xfrm>
        </p:grpSpPr>
        <p:sp>
          <p:nvSpPr>
            <p:cNvPr id="237" name="テキスト ボックス 236">
              <a:extLst>
                <a:ext uri="{FF2B5EF4-FFF2-40B4-BE49-F238E27FC236}">
                  <a16:creationId xmlns:a16="http://schemas.microsoft.com/office/drawing/2014/main" id="{6550EB7E-0115-4D03-9413-5EAAD2136A95}"/>
                </a:ext>
              </a:extLst>
            </p:cNvPr>
            <p:cNvSpPr txBox="1"/>
            <p:nvPr/>
          </p:nvSpPr>
          <p:spPr>
            <a:xfrm>
              <a:off x="9807423" y="8581146"/>
              <a:ext cx="4613066" cy="677108"/>
            </a:xfrm>
            <a:prstGeom prst="rect">
              <a:avLst/>
            </a:prstGeom>
            <a:noFill/>
          </p:spPr>
          <p:txBody>
            <a:bodyPr wrap="square" lIns="0" tIns="0" rIns="0" bIns="0" rtlCol="0">
              <a:spAutoFit/>
            </a:bodyPr>
            <a:lstStyle/>
            <a:p>
              <a:pPr marL="0" marR="0" lvl="0" indent="0" algn="r" defTabSz="1371509" rtl="0" eaLnBrk="1" fontAlgn="auto" latinLnBrk="0" hangingPunct="1">
                <a:lnSpc>
                  <a:spcPct val="100000"/>
                </a:lnSpc>
                <a:spcBef>
                  <a:spcPts val="0"/>
                </a:spcBef>
                <a:spcAft>
                  <a:spcPts val="1200"/>
                </a:spcAft>
                <a:buClrTx/>
                <a:buSzTx/>
                <a:buFontTx/>
                <a:buNone/>
                <a:tabLst>
                  <a:tab pos="10494963" algn="l"/>
                </a:tabLst>
                <a:defRPr/>
              </a:pPr>
              <a:r>
                <a:rPr kumimoji="1" lang="ja-JP" altLang="en-US" sz="4400" b="1" i="0" u="none" strike="noStrike" kern="1200" cap="none" spc="200" normalizeH="0" baseline="0" noProof="0" dirty="0">
                  <a:ln>
                    <a:noFill/>
                  </a:ln>
                  <a:solidFill>
                    <a:srgbClr val="45A4CF"/>
                  </a:solidFill>
                  <a:effectLst/>
                  <a:uLnTx/>
                  <a:uFillTx/>
                  <a:latin typeface="Spica Neue P Bold"/>
                  <a:ea typeface="Spica Neue P Bold"/>
                  <a:cs typeface="+mn-cs"/>
                </a:rPr>
                <a:t>「真実・事実」の</a:t>
              </a:r>
              <a:endParaRPr kumimoji="1" lang="en-US" altLang="ja-JP" sz="4400" b="1" i="0" u="none" strike="noStrike" kern="1200" cap="none" spc="200" normalizeH="0" baseline="0" noProof="0" dirty="0">
                <a:ln>
                  <a:noFill/>
                </a:ln>
                <a:solidFill>
                  <a:srgbClr val="45A4CF"/>
                </a:solidFill>
                <a:effectLst/>
                <a:uLnTx/>
                <a:uFillTx/>
                <a:latin typeface="Spica Neue P Bold"/>
                <a:ea typeface="Spica Neue P Bold"/>
                <a:cs typeface="+mn-cs"/>
              </a:endParaRPr>
            </a:p>
          </p:txBody>
        </p:sp>
        <p:grpSp>
          <p:nvGrpSpPr>
            <p:cNvPr id="348" name="グループ化 347">
              <a:extLst>
                <a:ext uri="{FF2B5EF4-FFF2-40B4-BE49-F238E27FC236}">
                  <a16:creationId xmlns:a16="http://schemas.microsoft.com/office/drawing/2014/main" id="{F416FC94-8A7B-40FC-B6C9-EADD66089259}"/>
                </a:ext>
              </a:extLst>
            </p:cNvPr>
            <p:cNvGrpSpPr/>
            <p:nvPr/>
          </p:nvGrpSpPr>
          <p:grpSpPr>
            <a:xfrm>
              <a:off x="14632171" y="7691436"/>
              <a:ext cx="2184829" cy="2122825"/>
              <a:chOff x="13861742" y="7691436"/>
              <a:chExt cx="2184829" cy="2122825"/>
            </a:xfrm>
          </p:grpSpPr>
          <p:grpSp>
            <p:nvGrpSpPr>
              <p:cNvPr id="340" name="グループ化 339">
                <a:extLst>
                  <a:ext uri="{FF2B5EF4-FFF2-40B4-BE49-F238E27FC236}">
                    <a16:creationId xmlns:a16="http://schemas.microsoft.com/office/drawing/2014/main" id="{68BDC1E1-CF61-485F-B57D-89AB57653018}"/>
                  </a:ext>
                </a:extLst>
              </p:cNvPr>
              <p:cNvGrpSpPr/>
              <p:nvPr/>
            </p:nvGrpSpPr>
            <p:grpSpPr>
              <a:xfrm>
                <a:off x="13861742" y="7691436"/>
                <a:ext cx="2184829" cy="2122825"/>
                <a:chOff x="13877360" y="7691436"/>
                <a:chExt cx="2184829" cy="2122825"/>
              </a:xfrm>
            </p:grpSpPr>
            <p:sp>
              <p:nvSpPr>
                <p:cNvPr id="238" name="テキスト ボックス 237">
                  <a:extLst>
                    <a:ext uri="{FF2B5EF4-FFF2-40B4-BE49-F238E27FC236}">
                      <a16:creationId xmlns:a16="http://schemas.microsoft.com/office/drawing/2014/main" id="{650CCD2D-1A8D-4EE1-ADDA-0E8D7AC43F09}"/>
                    </a:ext>
                  </a:extLst>
                </p:cNvPr>
                <p:cNvSpPr txBox="1"/>
                <p:nvPr/>
              </p:nvSpPr>
              <p:spPr>
                <a:xfrm>
                  <a:off x="13877360" y="7691436"/>
                  <a:ext cx="868828"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w="0" cap="rnd">
                        <a:noFill/>
                      </a:ln>
                      <a:solidFill>
                        <a:srgbClr val="45A4CF"/>
                      </a:solidFill>
                      <a:effectLst/>
                      <a:uLnTx/>
                      <a:uFillTx/>
                      <a:latin typeface="Spica Neue P Regular"/>
                      <a:ea typeface="Spica Neue P Regular"/>
                      <a:cs typeface="+mn-cs"/>
                    </a:rPr>
                    <a:t>6</a:t>
                  </a:r>
                  <a:endParaRPr kumimoji="1" lang="en-US" altLang="ja-JP" sz="4000" b="0" i="0" u="none" strike="noStrike" kern="1200" cap="none" spc="200" normalizeH="0" baseline="0" noProof="0" dirty="0">
                    <a:ln w="0" cap="rnd">
                      <a:noFill/>
                    </a:ln>
                    <a:solidFill>
                      <a:srgbClr val="45A4CF"/>
                    </a:solidFill>
                    <a:effectLst/>
                    <a:uLnTx/>
                    <a:uFillTx/>
                    <a:latin typeface="Spica Neue P Regular"/>
                    <a:ea typeface="Spica Neue P Regular"/>
                    <a:cs typeface="+mn-cs"/>
                  </a:endParaRPr>
                </a:p>
              </p:txBody>
            </p:sp>
            <p:sp>
              <p:nvSpPr>
                <p:cNvPr id="251" name="テキスト ボックス 250">
                  <a:extLst>
                    <a:ext uri="{FF2B5EF4-FFF2-40B4-BE49-F238E27FC236}">
                      <a16:creationId xmlns:a16="http://schemas.microsoft.com/office/drawing/2014/main" id="{F3BB1B9A-AD6A-4ED8-9E56-DC0DD4CD31AF}"/>
                    </a:ext>
                  </a:extLst>
                </p:cNvPr>
                <p:cNvSpPr txBox="1"/>
                <p:nvPr/>
              </p:nvSpPr>
              <p:spPr>
                <a:xfrm>
                  <a:off x="14879721" y="8752849"/>
                  <a:ext cx="538609" cy="738407"/>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4000" b="1" i="0" u="none" strike="noStrike" kern="1200" cap="none" spc="200" normalizeH="0" baseline="0" noProof="0" dirty="0">
                      <a:ln>
                        <a:noFill/>
                      </a:ln>
                      <a:solidFill>
                        <a:srgbClr val="3C3C3C"/>
                      </a:solidFill>
                      <a:effectLst/>
                      <a:uLnTx/>
                      <a:uFillTx/>
                      <a:latin typeface="Spica Neue P Regular"/>
                      <a:ea typeface="Spica Neue P Regular"/>
                      <a:cs typeface="+mn-cs"/>
                    </a:rPr>
                    <a:t>倍</a:t>
                  </a:r>
                </a:p>
              </p:txBody>
            </p:sp>
            <p:sp>
              <p:nvSpPr>
                <p:cNvPr id="280" name="テキスト ボックス 279">
                  <a:extLst>
                    <a:ext uri="{FF2B5EF4-FFF2-40B4-BE49-F238E27FC236}">
                      <a16:creationId xmlns:a16="http://schemas.microsoft.com/office/drawing/2014/main" id="{72CC6346-A82A-4DF2-BD99-2F1B1EDEE114}"/>
                    </a:ext>
                  </a:extLst>
                </p:cNvPr>
                <p:cNvSpPr txBox="1"/>
                <p:nvPr/>
              </p:nvSpPr>
              <p:spPr>
                <a:xfrm>
                  <a:off x="15634187" y="9073652"/>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３</a:t>
                  </a:r>
                </a:p>
              </p:txBody>
            </p:sp>
          </p:grpSp>
          <p:pic>
            <p:nvPicPr>
              <p:cNvPr id="288" name="グラフィックス 287">
                <a:extLst>
                  <a:ext uri="{FF2B5EF4-FFF2-40B4-BE49-F238E27FC236}">
                    <a16:creationId xmlns:a16="http://schemas.microsoft.com/office/drawing/2014/main" id="{E61C6252-15F1-4AC6-B1C2-CD7A6F50AA9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55594" flipH="1">
                <a:off x="14768737" y="7849016"/>
                <a:ext cx="443455" cy="620837"/>
              </a:xfrm>
              <a:prstGeom prst="rect">
                <a:avLst/>
              </a:prstGeom>
            </p:spPr>
          </p:pic>
        </p:grpSp>
      </p:grpSp>
      <p:grpSp>
        <p:nvGrpSpPr>
          <p:cNvPr id="299" name="グループ化 298">
            <a:extLst>
              <a:ext uri="{FF2B5EF4-FFF2-40B4-BE49-F238E27FC236}">
                <a16:creationId xmlns:a16="http://schemas.microsoft.com/office/drawing/2014/main" id="{AC59A3E8-7531-4FF5-BB55-61CEA4CF50AC}"/>
              </a:ext>
            </a:extLst>
          </p:cNvPr>
          <p:cNvGrpSpPr/>
          <p:nvPr/>
        </p:nvGrpSpPr>
        <p:grpSpPr>
          <a:xfrm>
            <a:off x="3071900" y="7292468"/>
            <a:ext cx="14059979" cy="367213"/>
            <a:chOff x="3360803" y="4183517"/>
            <a:chExt cx="13363685" cy="367213"/>
          </a:xfrm>
        </p:grpSpPr>
        <p:grpSp>
          <p:nvGrpSpPr>
            <p:cNvPr id="300" name="グループ化 299">
              <a:extLst>
                <a:ext uri="{FF2B5EF4-FFF2-40B4-BE49-F238E27FC236}">
                  <a16:creationId xmlns:a16="http://schemas.microsoft.com/office/drawing/2014/main" id="{44C2E0E5-4B2B-49A2-937F-3747C0C175C5}"/>
                </a:ext>
              </a:extLst>
            </p:cNvPr>
            <p:cNvGrpSpPr/>
            <p:nvPr/>
          </p:nvGrpSpPr>
          <p:grpSpPr>
            <a:xfrm>
              <a:off x="9635793" y="4183517"/>
              <a:ext cx="813704" cy="367213"/>
              <a:chOff x="9563673" y="4125433"/>
              <a:chExt cx="1074514" cy="393404"/>
            </a:xfrm>
          </p:grpSpPr>
          <p:cxnSp>
            <p:nvCxnSpPr>
              <p:cNvPr id="304" name="直線コネクタ 303">
                <a:extLst>
                  <a:ext uri="{FF2B5EF4-FFF2-40B4-BE49-F238E27FC236}">
                    <a16:creationId xmlns:a16="http://schemas.microsoft.com/office/drawing/2014/main" id="{E6F37EF3-DE76-4E81-97C5-0D7351383CEC}"/>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E6F389DD-6471-4ED8-BB9B-94E0B56CA81C}"/>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301" name="グループ化 300">
              <a:extLst>
                <a:ext uri="{FF2B5EF4-FFF2-40B4-BE49-F238E27FC236}">
                  <a16:creationId xmlns:a16="http://schemas.microsoft.com/office/drawing/2014/main" id="{A57132B6-7E0E-443F-B4D4-4DAF716E6266}"/>
                </a:ext>
              </a:extLst>
            </p:cNvPr>
            <p:cNvGrpSpPr/>
            <p:nvPr/>
          </p:nvGrpSpPr>
          <p:grpSpPr>
            <a:xfrm>
              <a:off x="3360803" y="4215417"/>
              <a:ext cx="13363685" cy="0"/>
              <a:chOff x="3360803" y="4215417"/>
              <a:chExt cx="13363685" cy="0"/>
            </a:xfrm>
          </p:grpSpPr>
          <p:cxnSp>
            <p:nvCxnSpPr>
              <p:cNvPr id="302" name="直線コネクタ 301">
                <a:extLst>
                  <a:ext uri="{FF2B5EF4-FFF2-40B4-BE49-F238E27FC236}">
                    <a16:creationId xmlns:a16="http://schemas.microsoft.com/office/drawing/2014/main" id="{8CDA9ED6-AF3F-4EE5-BB46-3AAC2F41FE8D}"/>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D1A3C5B9-C348-49B7-9692-88D7B531D0D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08" name="グループ化 307">
            <a:extLst>
              <a:ext uri="{FF2B5EF4-FFF2-40B4-BE49-F238E27FC236}">
                <a16:creationId xmlns:a16="http://schemas.microsoft.com/office/drawing/2014/main" id="{17BD2E62-1AD2-490D-B3EB-C94C39ADC21F}"/>
              </a:ext>
            </a:extLst>
          </p:cNvPr>
          <p:cNvGrpSpPr/>
          <p:nvPr/>
        </p:nvGrpSpPr>
        <p:grpSpPr>
          <a:xfrm flipH="1">
            <a:off x="7534326" y="833399"/>
            <a:ext cx="5717177" cy="2398988"/>
            <a:chOff x="3835845" y="2133469"/>
            <a:chExt cx="7145829" cy="2998465"/>
          </a:xfrm>
          <a:solidFill>
            <a:schemeClr val="accent6">
              <a:lumMod val="75000"/>
            </a:schemeClr>
          </a:solidFill>
        </p:grpSpPr>
        <p:sp>
          <p:nvSpPr>
            <p:cNvPr id="309" name="グラフィックス 10">
              <a:extLst>
                <a:ext uri="{FF2B5EF4-FFF2-40B4-BE49-F238E27FC236}">
                  <a16:creationId xmlns:a16="http://schemas.microsoft.com/office/drawing/2014/main" id="{5E34B963-FBFD-49C7-A44D-675240BD314E}"/>
                </a:ext>
              </a:extLst>
            </p:cNvPr>
            <p:cNvSpPr/>
            <p:nvPr/>
          </p:nvSpPr>
          <p:spPr>
            <a:xfrm>
              <a:off x="383584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
          <p:nvSpPr>
            <p:cNvPr id="310" name="グラフィックス 11">
              <a:extLst>
                <a:ext uri="{FF2B5EF4-FFF2-40B4-BE49-F238E27FC236}">
                  <a16:creationId xmlns:a16="http://schemas.microsoft.com/office/drawing/2014/main" id="{B1D0719D-ED5F-4A00-81B0-536486F455AD}"/>
                </a:ext>
              </a:extLst>
            </p:cNvPr>
            <p:cNvSpPr/>
            <p:nvPr/>
          </p:nvSpPr>
          <p:spPr>
            <a:xfrm>
              <a:off x="476566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1" name="グラフィックス 12">
              <a:extLst>
                <a:ext uri="{FF2B5EF4-FFF2-40B4-BE49-F238E27FC236}">
                  <a16:creationId xmlns:a16="http://schemas.microsoft.com/office/drawing/2014/main" id="{B4762D42-6F03-44A9-9668-1769F4A05A95}"/>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2" name="グラフィックス 13">
              <a:extLst>
                <a:ext uri="{FF2B5EF4-FFF2-40B4-BE49-F238E27FC236}">
                  <a16:creationId xmlns:a16="http://schemas.microsoft.com/office/drawing/2014/main" id="{A04A8D53-A919-4AE6-8D95-CE23F8F22A86}"/>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3" name="グラフィックス 14">
              <a:extLst>
                <a:ext uri="{FF2B5EF4-FFF2-40B4-BE49-F238E27FC236}">
                  <a16:creationId xmlns:a16="http://schemas.microsoft.com/office/drawing/2014/main" id="{F7326265-26E6-4F76-AD4F-627A2F43CFCC}"/>
                </a:ext>
              </a:extLst>
            </p:cNvPr>
            <p:cNvSpPr/>
            <p:nvPr/>
          </p:nvSpPr>
          <p:spPr>
            <a:xfrm>
              <a:off x="3835845"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4" name="グラフィックス 15">
              <a:extLst>
                <a:ext uri="{FF2B5EF4-FFF2-40B4-BE49-F238E27FC236}">
                  <a16:creationId xmlns:a16="http://schemas.microsoft.com/office/drawing/2014/main" id="{40B5805D-A881-495D-861C-E510E7B68ED3}"/>
                </a:ext>
              </a:extLst>
            </p:cNvPr>
            <p:cNvSpPr/>
            <p:nvPr/>
          </p:nvSpPr>
          <p:spPr>
            <a:xfrm>
              <a:off x="4765663"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5" name="グラフィックス 16">
              <a:extLst>
                <a:ext uri="{FF2B5EF4-FFF2-40B4-BE49-F238E27FC236}">
                  <a16:creationId xmlns:a16="http://schemas.microsoft.com/office/drawing/2014/main" id="{AB34F8D3-6272-4F3F-9082-19A67AD8DB8B}"/>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6" name="グラフィックス 17">
              <a:extLst>
                <a:ext uri="{FF2B5EF4-FFF2-40B4-BE49-F238E27FC236}">
                  <a16:creationId xmlns:a16="http://schemas.microsoft.com/office/drawing/2014/main" id="{A342B99F-8F54-4E1E-AFE3-AD34E09BC1E5}"/>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7" name="グラフィックス 18">
              <a:extLst>
                <a:ext uri="{FF2B5EF4-FFF2-40B4-BE49-F238E27FC236}">
                  <a16:creationId xmlns:a16="http://schemas.microsoft.com/office/drawing/2014/main" id="{B5F4FF8E-E286-4FBC-8CE6-02E6769D897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8" name="グラフィックス 19">
              <a:extLst>
                <a:ext uri="{FF2B5EF4-FFF2-40B4-BE49-F238E27FC236}">
                  <a16:creationId xmlns:a16="http://schemas.microsoft.com/office/drawing/2014/main" id="{4AA59BEA-ACA8-4D52-B636-ED750304D5D1}"/>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9" name="グラフィックス 20">
              <a:extLst>
                <a:ext uri="{FF2B5EF4-FFF2-40B4-BE49-F238E27FC236}">
                  <a16:creationId xmlns:a16="http://schemas.microsoft.com/office/drawing/2014/main" id="{EA74263C-E5A9-4E81-A8E5-E068338DE262}"/>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0" name="グラフィックス 21">
              <a:extLst>
                <a:ext uri="{FF2B5EF4-FFF2-40B4-BE49-F238E27FC236}">
                  <a16:creationId xmlns:a16="http://schemas.microsoft.com/office/drawing/2014/main" id="{896454F2-64AA-4896-8277-AC09B2119295}"/>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1" name="グラフィックス 22">
              <a:extLst>
                <a:ext uri="{FF2B5EF4-FFF2-40B4-BE49-F238E27FC236}">
                  <a16:creationId xmlns:a16="http://schemas.microsoft.com/office/drawing/2014/main" id="{37F94646-A303-47F4-A724-F4376068A774}"/>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2" name="グラフィックス 23">
              <a:extLst>
                <a:ext uri="{FF2B5EF4-FFF2-40B4-BE49-F238E27FC236}">
                  <a16:creationId xmlns:a16="http://schemas.microsoft.com/office/drawing/2014/main" id="{A15D1FB6-3958-4173-8890-6CDC1371D9AB}"/>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3" name="グラフィックス 24">
              <a:extLst>
                <a:ext uri="{FF2B5EF4-FFF2-40B4-BE49-F238E27FC236}">
                  <a16:creationId xmlns:a16="http://schemas.microsoft.com/office/drawing/2014/main" id="{EB06CE1F-98C5-43F8-90FD-FC68B75E3107}"/>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4" name="グラフィックス 25">
              <a:extLst>
                <a:ext uri="{FF2B5EF4-FFF2-40B4-BE49-F238E27FC236}">
                  <a16:creationId xmlns:a16="http://schemas.microsoft.com/office/drawing/2014/main" id="{1B018AD1-57DE-43DE-9D08-0DA64AC7B00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nvGrpSpPr>
          <p:cNvPr id="347" name="グループ化 346">
            <a:extLst>
              <a:ext uri="{FF2B5EF4-FFF2-40B4-BE49-F238E27FC236}">
                <a16:creationId xmlns:a16="http://schemas.microsoft.com/office/drawing/2014/main" id="{6B214B7E-9134-45E5-800B-84C2054F1004}"/>
              </a:ext>
            </a:extLst>
          </p:cNvPr>
          <p:cNvGrpSpPr/>
          <p:nvPr/>
        </p:nvGrpSpPr>
        <p:grpSpPr>
          <a:xfrm>
            <a:off x="13970235" y="4438782"/>
            <a:ext cx="3006297" cy="2122825"/>
            <a:chOff x="13945141" y="4264540"/>
            <a:chExt cx="3006297" cy="2122825"/>
          </a:xfrm>
        </p:grpSpPr>
        <p:sp>
          <p:nvSpPr>
            <p:cNvPr id="93" name="テキスト ボックス 92">
              <a:extLst>
                <a:ext uri="{FF2B5EF4-FFF2-40B4-BE49-F238E27FC236}">
                  <a16:creationId xmlns:a16="http://schemas.microsoft.com/office/drawing/2014/main" id="{A4A250AB-F46C-483A-89F2-FA6C70AC346C}"/>
                </a:ext>
              </a:extLst>
            </p:cNvPr>
            <p:cNvSpPr txBox="1"/>
            <p:nvPr/>
          </p:nvSpPr>
          <p:spPr>
            <a:xfrm>
              <a:off x="13945141" y="4264540"/>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25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9" name="テキスト ボックス 268">
              <a:extLst>
                <a:ext uri="{FF2B5EF4-FFF2-40B4-BE49-F238E27FC236}">
                  <a16:creationId xmlns:a16="http://schemas.microsoft.com/office/drawing/2014/main" id="{CDAB8FF5-44B8-4A8A-806E-C709C2426FF1}"/>
                </a:ext>
              </a:extLst>
            </p:cNvPr>
            <p:cNvSpPr txBox="1"/>
            <p:nvPr/>
          </p:nvSpPr>
          <p:spPr>
            <a:xfrm>
              <a:off x="16523436" y="600561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grpSp>
      <p:grpSp>
        <p:nvGrpSpPr>
          <p:cNvPr id="344" name="グループ化 343">
            <a:extLst>
              <a:ext uri="{FF2B5EF4-FFF2-40B4-BE49-F238E27FC236}">
                <a16:creationId xmlns:a16="http://schemas.microsoft.com/office/drawing/2014/main" id="{652E0053-9667-44DE-A883-3241FA9899F1}"/>
              </a:ext>
            </a:extLst>
          </p:cNvPr>
          <p:cNvGrpSpPr/>
          <p:nvPr/>
        </p:nvGrpSpPr>
        <p:grpSpPr>
          <a:xfrm>
            <a:off x="13969893" y="914312"/>
            <a:ext cx="3006297" cy="2136649"/>
            <a:chOff x="13945141" y="633505"/>
            <a:chExt cx="3006297" cy="2136649"/>
          </a:xfrm>
        </p:grpSpPr>
        <p:sp>
          <p:nvSpPr>
            <p:cNvPr id="69" name="テキスト ボックス 68">
              <a:extLst>
                <a:ext uri="{FF2B5EF4-FFF2-40B4-BE49-F238E27FC236}">
                  <a16:creationId xmlns:a16="http://schemas.microsoft.com/office/drawing/2014/main" id="{311B8BE9-153A-4D8D-8767-33FD91FD464B}"/>
                </a:ext>
              </a:extLst>
            </p:cNvPr>
            <p:cNvSpPr txBox="1"/>
            <p:nvPr/>
          </p:nvSpPr>
          <p:spPr>
            <a:xfrm>
              <a:off x="13945141"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75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8" name="テキスト ボックス 267">
              <a:extLst>
                <a:ext uri="{FF2B5EF4-FFF2-40B4-BE49-F238E27FC236}">
                  <a16:creationId xmlns:a16="http://schemas.microsoft.com/office/drawing/2014/main" id="{D3CC7D89-443B-433D-B6FE-3E9D7F01401F}"/>
                </a:ext>
              </a:extLst>
            </p:cNvPr>
            <p:cNvSpPr txBox="1"/>
            <p:nvPr/>
          </p:nvSpPr>
          <p:spPr>
            <a:xfrm>
              <a:off x="16523436" y="240095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grpSp>
      <p:grpSp>
        <p:nvGrpSpPr>
          <p:cNvPr id="129" name="グループ化 128">
            <a:extLst>
              <a:ext uri="{FF2B5EF4-FFF2-40B4-BE49-F238E27FC236}">
                <a16:creationId xmlns:a16="http://schemas.microsoft.com/office/drawing/2014/main" id="{7609F9E9-81CE-4814-B09B-2C00E234B5FE}"/>
              </a:ext>
            </a:extLst>
          </p:cNvPr>
          <p:cNvGrpSpPr/>
          <p:nvPr/>
        </p:nvGrpSpPr>
        <p:grpSpPr>
          <a:xfrm flipH="1">
            <a:off x="7523837" y="4409025"/>
            <a:ext cx="4229335" cy="2398988"/>
            <a:chOff x="5695480" y="2133469"/>
            <a:chExt cx="5286194" cy="2998465"/>
          </a:xfrm>
          <a:solidFill>
            <a:schemeClr val="accent6">
              <a:lumMod val="75000"/>
            </a:schemeClr>
          </a:solidFill>
        </p:grpSpPr>
        <p:sp>
          <p:nvSpPr>
            <p:cNvPr id="132" name="グラフィックス 12">
              <a:extLst>
                <a:ext uri="{FF2B5EF4-FFF2-40B4-BE49-F238E27FC236}">
                  <a16:creationId xmlns:a16="http://schemas.microsoft.com/office/drawing/2014/main" id="{6C24C91D-271A-4EB9-B354-B6DD6E750A3D}"/>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3" name="グラフィックス 13">
              <a:extLst>
                <a:ext uri="{FF2B5EF4-FFF2-40B4-BE49-F238E27FC236}">
                  <a16:creationId xmlns:a16="http://schemas.microsoft.com/office/drawing/2014/main" id="{0D421473-2945-4D68-A149-4DF8806E69BE}"/>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6" name="グラフィックス 16">
              <a:extLst>
                <a:ext uri="{FF2B5EF4-FFF2-40B4-BE49-F238E27FC236}">
                  <a16:creationId xmlns:a16="http://schemas.microsoft.com/office/drawing/2014/main" id="{98FD3D5B-1E74-479F-8D44-E1053727C329}"/>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7" name="グラフィックス 17">
              <a:extLst>
                <a:ext uri="{FF2B5EF4-FFF2-40B4-BE49-F238E27FC236}">
                  <a16:creationId xmlns:a16="http://schemas.microsoft.com/office/drawing/2014/main" id="{A6F22274-8A5A-4948-8284-C6724FDAB2B8}"/>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8" name="グラフィックス 18">
              <a:extLst>
                <a:ext uri="{FF2B5EF4-FFF2-40B4-BE49-F238E27FC236}">
                  <a16:creationId xmlns:a16="http://schemas.microsoft.com/office/drawing/2014/main" id="{50216E97-1344-4B82-996B-8E9104CDDE5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9" name="グラフィックス 19">
              <a:extLst>
                <a:ext uri="{FF2B5EF4-FFF2-40B4-BE49-F238E27FC236}">
                  <a16:creationId xmlns:a16="http://schemas.microsoft.com/office/drawing/2014/main" id="{7DB38009-93C7-4550-AAA0-EFE3FC863C95}"/>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1" name="グラフィックス 20">
              <a:extLst>
                <a:ext uri="{FF2B5EF4-FFF2-40B4-BE49-F238E27FC236}">
                  <a16:creationId xmlns:a16="http://schemas.microsoft.com/office/drawing/2014/main" id="{5B97CC6A-774D-4441-A7CA-1E6209C0C908}"/>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3" name="グラフィックス 21">
              <a:extLst>
                <a:ext uri="{FF2B5EF4-FFF2-40B4-BE49-F238E27FC236}">
                  <a16:creationId xmlns:a16="http://schemas.microsoft.com/office/drawing/2014/main" id="{B9203D79-F782-499A-BAD6-5406CA1EAF68}"/>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4" name="グラフィックス 22">
              <a:extLst>
                <a:ext uri="{FF2B5EF4-FFF2-40B4-BE49-F238E27FC236}">
                  <a16:creationId xmlns:a16="http://schemas.microsoft.com/office/drawing/2014/main" id="{E8B9FE43-5A49-4868-99AE-CD4DB2870029}"/>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5" name="グラフィックス 23">
              <a:extLst>
                <a:ext uri="{FF2B5EF4-FFF2-40B4-BE49-F238E27FC236}">
                  <a16:creationId xmlns:a16="http://schemas.microsoft.com/office/drawing/2014/main" id="{751334BB-5AA5-4B47-B8B0-56141CCCCB94}"/>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6" name="グラフィックス 24">
              <a:extLst>
                <a:ext uri="{FF2B5EF4-FFF2-40B4-BE49-F238E27FC236}">
                  <a16:creationId xmlns:a16="http://schemas.microsoft.com/office/drawing/2014/main" id="{F16194AA-4882-4D90-9724-F53C427EA5F6}"/>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7" name="グラフィックス 25">
              <a:extLst>
                <a:ext uri="{FF2B5EF4-FFF2-40B4-BE49-F238E27FC236}">
                  <a16:creationId xmlns:a16="http://schemas.microsoft.com/office/drawing/2014/main" id="{46CD5D80-86DC-42EF-B46F-8BDB46364AD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294745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グループ化 57">
            <a:extLst>
              <a:ext uri="{FF2B5EF4-FFF2-40B4-BE49-F238E27FC236}">
                <a16:creationId xmlns:a16="http://schemas.microsoft.com/office/drawing/2014/main" id="{7EB3E7AD-45FA-4791-BC37-E6AD465B42F9}"/>
              </a:ext>
            </a:extLst>
          </p:cNvPr>
          <p:cNvGrpSpPr/>
          <p:nvPr/>
        </p:nvGrpSpPr>
        <p:grpSpPr>
          <a:xfrm>
            <a:off x="2541181" y="2859975"/>
            <a:ext cx="5688416" cy="3442613"/>
            <a:chOff x="2660243" y="3013870"/>
            <a:chExt cx="5388604" cy="3261167"/>
          </a:xfrm>
        </p:grpSpPr>
        <p:pic>
          <p:nvPicPr>
            <p:cNvPr id="55" name="図 54">
              <a:extLst>
                <a:ext uri="{FF2B5EF4-FFF2-40B4-BE49-F238E27FC236}">
                  <a16:creationId xmlns:a16="http://schemas.microsoft.com/office/drawing/2014/main" id="{B9C0C12B-C8A6-4310-B0EA-D9DBE278B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243" y="3013870"/>
              <a:ext cx="5367338" cy="3261167"/>
            </a:xfrm>
            <a:prstGeom prst="rect">
              <a:avLst/>
            </a:prstGeom>
            <a:ln w="38100">
              <a:noFill/>
            </a:ln>
          </p:spPr>
        </p:pic>
        <p:sp>
          <p:nvSpPr>
            <p:cNvPr id="56" name="正方形/長方形 55">
              <a:extLst>
                <a:ext uri="{FF2B5EF4-FFF2-40B4-BE49-F238E27FC236}">
                  <a16:creationId xmlns:a16="http://schemas.microsoft.com/office/drawing/2014/main" id="{F7BB43E5-A3B9-40CC-9ACF-E19C456D1AC9}"/>
                </a:ext>
              </a:extLst>
            </p:cNvPr>
            <p:cNvSpPr/>
            <p:nvPr/>
          </p:nvSpPr>
          <p:spPr>
            <a:xfrm>
              <a:off x="2681509" y="3013871"/>
              <a:ext cx="5367338" cy="326116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7" name="グループ化 16">
            <a:extLst>
              <a:ext uri="{FF2B5EF4-FFF2-40B4-BE49-F238E27FC236}">
                <a16:creationId xmlns:a16="http://schemas.microsoft.com/office/drawing/2014/main" id="{CE36135E-BCAD-495E-B6BB-4364A4C29AC4}"/>
              </a:ext>
            </a:extLst>
          </p:cNvPr>
          <p:cNvGrpSpPr/>
          <p:nvPr/>
        </p:nvGrpSpPr>
        <p:grpSpPr>
          <a:xfrm>
            <a:off x="8825751" y="3137032"/>
            <a:ext cx="8452658" cy="2831353"/>
            <a:chOff x="2668394" y="2957947"/>
            <a:chExt cx="8452658" cy="2831353"/>
          </a:xfrm>
        </p:grpSpPr>
        <p:cxnSp>
          <p:nvCxnSpPr>
            <p:cNvPr id="29" name="直線コネクタ 28">
              <a:extLst>
                <a:ext uri="{FF2B5EF4-FFF2-40B4-BE49-F238E27FC236}">
                  <a16:creationId xmlns:a16="http://schemas.microsoft.com/office/drawing/2014/main" id="{EB41C2C7-949B-4330-85D8-20F3648C5C6B}"/>
                </a:ext>
              </a:extLst>
            </p:cNvPr>
            <p:cNvCxnSpPr>
              <a:cxnSpLocks/>
            </p:cNvCxnSpPr>
            <p:nvPr/>
          </p:nvCxnSpPr>
          <p:spPr>
            <a:xfrm>
              <a:off x="2668394" y="4221969"/>
              <a:ext cx="6581932"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21F82C1-3094-4954-81BA-DAD9C4F08A6A}"/>
                </a:ext>
              </a:extLst>
            </p:cNvPr>
            <p:cNvCxnSpPr>
              <a:cxnSpLocks/>
            </p:cNvCxnSpPr>
            <p:nvPr/>
          </p:nvCxnSpPr>
          <p:spPr>
            <a:xfrm>
              <a:off x="2694065" y="5012323"/>
              <a:ext cx="3462186"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72726260-ED83-44A7-B9F9-A3DA8E799936}"/>
                </a:ext>
              </a:extLst>
            </p:cNvPr>
            <p:cNvSpPr txBox="1"/>
            <p:nvPr/>
          </p:nvSpPr>
          <p:spPr>
            <a:xfrm>
              <a:off x="2694065" y="2957947"/>
              <a:ext cx="8426987" cy="2831353"/>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ネットニュース、</a:t>
              </a:r>
              <a:r>
                <a:rPr lang="en-US" altLang="ja-JP" sz="3200" spc="200" dirty="0">
                  <a:latin typeface="+mn-ea"/>
                </a:rPr>
                <a:t>SNS</a:t>
              </a:r>
              <a:r>
                <a:rPr lang="ja-JP" altLang="en-US" sz="3200" spc="200" dirty="0">
                  <a:latin typeface="+mn-ea"/>
                </a:rPr>
                <a:t>、検索サービスなどには、</a:t>
              </a:r>
              <a:br>
                <a:rPr lang="en-US" altLang="ja-JP" sz="3200" spc="200" dirty="0">
                  <a:latin typeface="+mn-ea"/>
                </a:rPr>
              </a:br>
              <a:r>
                <a:rPr lang="ja-JP" altLang="en-US" sz="4000" spc="200" dirty="0">
                  <a:latin typeface="+mj-ea"/>
                  <a:ea typeface="+mj-ea"/>
                </a:rPr>
                <a:t>その人が欲しがりそうな情報</a:t>
              </a:r>
              <a:r>
                <a:rPr lang="ja-JP" altLang="en-US" sz="3200" spc="200" dirty="0">
                  <a:latin typeface="+mn-ea"/>
                </a:rPr>
                <a:t>を分析し</a:t>
              </a:r>
              <a:br>
                <a:rPr lang="en-US" altLang="ja-JP" sz="3200" spc="200" dirty="0">
                  <a:latin typeface="+mn-ea"/>
                </a:rPr>
              </a:br>
              <a:r>
                <a:rPr lang="ja-JP" altLang="en-US" sz="4000" spc="200" dirty="0">
                  <a:latin typeface="+mj-ea"/>
                  <a:ea typeface="+mj-ea"/>
                </a:rPr>
                <a:t>同じような情報</a:t>
              </a:r>
              <a:r>
                <a:rPr lang="ja-JP" altLang="en-US" sz="3200" spc="200" dirty="0">
                  <a:latin typeface="+mn-ea"/>
                </a:rPr>
                <a:t>を表示する「アルゴリズム」</a:t>
              </a:r>
              <a:br>
                <a:rPr lang="en-US" altLang="ja-JP" sz="3200" spc="200" dirty="0">
                  <a:latin typeface="+mn-ea"/>
                </a:rPr>
              </a:br>
              <a:r>
                <a:rPr lang="ja-JP" altLang="en-US" sz="3200" spc="200" dirty="0">
                  <a:latin typeface="+mn-ea"/>
                </a:rPr>
                <a:t>と呼ばれる機能があります。</a:t>
              </a:r>
            </a:p>
          </p:txBody>
        </p:sp>
      </p:grpSp>
      <p:sp>
        <p:nvSpPr>
          <p:cNvPr id="42" name="テキスト ボックス 41">
            <a:extLst>
              <a:ext uri="{FF2B5EF4-FFF2-40B4-BE49-F238E27FC236}">
                <a16:creationId xmlns:a16="http://schemas.microsoft.com/office/drawing/2014/main" id="{F2388B76-D838-4216-95D1-49C0B9ADA7A2}"/>
              </a:ext>
            </a:extLst>
          </p:cNvPr>
          <p:cNvSpPr txBox="1"/>
          <p:nvPr/>
        </p:nvSpPr>
        <p:spPr>
          <a:xfrm>
            <a:off x="3202987" y="618961"/>
            <a:ext cx="14093602" cy="1877117"/>
          </a:xfrm>
          <a:prstGeom prst="rect">
            <a:avLst/>
          </a:prstGeom>
          <a:noFill/>
        </p:spPr>
        <p:txBody>
          <a:bodyPr wrap="none" lIns="0" tIns="0" rIns="0" bIns="0" rtlCol="0">
            <a:spAutoFit/>
          </a:bodyPr>
          <a:lstStyle/>
          <a:p>
            <a:pPr algn="ctr">
              <a:lnSpc>
                <a:spcPct val="130000"/>
              </a:lnSpc>
              <a:spcAft>
                <a:spcPts val="1800"/>
              </a:spcAft>
            </a:pPr>
            <a:r>
              <a:rPr lang="ja-JP" altLang="en-US" sz="4400" spc="200" dirty="0">
                <a:latin typeface="+mj-ea"/>
                <a:ea typeface="+mj-ea"/>
              </a:rPr>
              <a:t>「ニセ・誤情報」に気付かない人は</a:t>
            </a:r>
            <a:br>
              <a:rPr lang="en-US" altLang="ja-JP" sz="4400" spc="200" dirty="0">
                <a:latin typeface="+mj-ea"/>
                <a:ea typeface="+mj-ea"/>
              </a:rPr>
            </a:br>
            <a:r>
              <a:rPr lang="ja-JP" altLang="en-US" sz="5400" spc="200" dirty="0">
                <a:latin typeface="+mj-ea"/>
                <a:ea typeface="+mj-ea"/>
              </a:rPr>
              <a:t>「</a:t>
            </a:r>
            <a:r>
              <a:rPr lang="ja-JP" altLang="en-US" sz="5400" spc="200" dirty="0">
                <a:solidFill>
                  <a:schemeClr val="accent1"/>
                </a:solidFill>
                <a:latin typeface="+mj-ea"/>
                <a:ea typeface="+mj-ea"/>
              </a:rPr>
              <a:t>フィルターバブル</a:t>
            </a:r>
            <a:r>
              <a:rPr lang="ja-JP" altLang="en-US" sz="5400" spc="200" dirty="0">
                <a:latin typeface="+mj-ea"/>
                <a:ea typeface="+mj-ea"/>
              </a:rPr>
              <a:t>」に陥っている可能性も・・・</a:t>
            </a:r>
            <a:endParaRPr lang="en-US" altLang="ja-JP" sz="5400" spc="200" dirty="0">
              <a:latin typeface="+mj-ea"/>
              <a:ea typeface="+mj-ea"/>
            </a:endParaRPr>
          </a:p>
        </p:txBody>
      </p:sp>
      <p:grpSp>
        <p:nvGrpSpPr>
          <p:cNvPr id="18" name="グループ化 17">
            <a:extLst>
              <a:ext uri="{FF2B5EF4-FFF2-40B4-BE49-F238E27FC236}">
                <a16:creationId xmlns:a16="http://schemas.microsoft.com/office/drawing/2014/main" id="{AA916D2E-1B64-456C-B571-3ADC687DAD65}"/>
              </a:ext>
            </a:extLst>
          </p:cNvPr>
          <p:cNvGrpSpPr/>
          <p:nvPr/>
        </p:nvGrpSpPr>
        <p:grpSpPr>
          <a:xfrm>
            <a:off x="8825751" y="6631082"/>
            <a:ext cx="8673849" cy="2831353"/>
            <a:chOff x="2694065" y="11645612"/>
            <a:chExt cx="8673849" cy="2831353"/>
          </a:xfrm>
        </p:grpSpPr>
        <p:cxnSp>
          <p:nvCxnSpPr>
            <p:cNvPr id="31" name="直線コネクタ 30">
              <a:extLst>
                <a:ext uri="{FF2B5EF4-FFF2-40B4-BE49-F238E27FC236}">
                  <a16:creationId xmlns:a16="http://schemas.microsoft.com/office/drawing/2014/main" id="{7142795F-F6E9-4A02-8598-63113FC094F0}"/>
                </a:ext>
              </a:extLst>
            </p:cNvPr>
            <p:cNvCxnSpPr>
              <a:cxnSpLocks/>
            </p:cNvCxnSpPr>
            <p:nvPr/>
          </p:nvCxnSpPr>
          <p:spPr>
            <a:xfrm>
              <a:off x="4688958" y="13678899"/>
              <a:ext cx="4125433"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14D26D8-AE39-4A3C-8944-3B9438A28BA4}"/>
                </a:ext>
              </a:extLst>
            </p:cNvPr>
            <p:cNvCxnSpPr>
              <a:cxnSpLocks/>
            </p:cNvCxnSpPr>
            <p:nvPr/>
          </p:nvCxnSpPr>
          <p:spPr>
            <a:xfrm>
              <a:off x="4327074" y="12888544"/>
              <a:ext cx="6815848"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0A1379AE-CC00-4192-BD3D-8E7900ED050E}"/>
                </a:ext>
              </a:extLst>
            </p:cNvPr>
            <p:cNvSpPr txBox="1"/>
            <p:nvPr/>
          </p:nvSpPr>
          <p:spPr>
            <a:xfrm>
              <a:off x="2694065" y="11645612"/>
              <a:ext cx="8673849" cy="2831353"/>
            </a:xfrm>
            <a:prstGeom prst="rect">
              <a:avLst/>
            </a:prstGeom>
            <a:noFill/>
          </p:spPr>
          <p:txBody>
            <a:bodyPr wrap="none" lIns="0" tIns="0" rIns="0" bIns="0" rtlCol="0" anchor="t">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「アルゴリズム」による偏った情報に囲まれると、</a:t>
              </a:r>
              <a:br>
                <a:rPr lang="en-US" altLang="ja-JP" sz="3200" spc="200" dirty="0">
                  <a:latin typeface="+mn-ea"/>
                </a:rPr>
              </a:br>
              <a:r>
                <a:rPr lang="ja-JP" altLang="en-US" sz="3200" spc="200" dirty="0">
                  <a:latin typeface="+mn-ea"/>
                </a:rPr>
                <a:t>あたかも</a:t>
              </a:r>
              <a:r>
                <a:rPr lang="ja-JP" altLang="en-US" sz="4000" spc="200" dirty="0">
                  <a:latin typeface="+mj-ea"/>
                  <a:ea typeface="+mj-ea"/>
                </a:rPr>
                <a:t>それが世の中の標準だと誤解</a:t>
              </a:r>
              <a:br>
                <a:rPr lang="en-US" altLang="ja-JP" sz="4000" spc="200" dirty="0">
                  <a:latin typeface="+mj-ea"/>
                  <a:ea typeface="+mj-ea"/>
                </a:rPr>
              </a:br>
              <a:r>
                <a:rPr lang="ja-JP" altLang="en-US" sz="3200" spc="200" dirty="0">
                  <a:latin typeface="+mn-ea"/>
                </a:rPr>
                <a:t>してしまう</a:t>
              </a:r>
              <a:r>
                <a:rPr lang="ja-JP" altLang="en-US" sz="4000" spc="200" dirty="0">
                  <a:latin typeface="+mj-ea"/>
                  <a:ea typeface="+mj-ea"/>
                </a:rPr>
                <a:t>「フィルターバブル」</a:t>
              </a:r>
              <a:r>
                <a:rPr lang="ja-JP" altLang="en-US" sz="3200" spc="200" dirty="0">
                  <a:latin typeface="+mn-ea"/>
                </a:rPr>
                <a:t>という現象</a:t>
              </a:r>
              <a:br>
                <a:rPr lang="en-US" altLang="ja-JP" sz="3200" spc="200" dirty="0">
                  <a:latin typeface="+mn-ea"/>
                </a:rPr>
              </a:br>
              <a:r>
                <a:rPr lang="ja-JP" altLang="en-US" sz="3200" spc="200" dirty="0">
                  <a:latin typeface="+mn-ea"/>
                </a:rPr>
                <a:t>に陥ります。</a:t>
              </a:r>
            </a:p>
          </p:txBody>
        </p:sp>
      </p:grpSp>
      <p:grpSp>
        <p:nvGrpSpPr>
          <p:cNvPr id="13" name="グループ化 12">
            <a:extLst>
              <a:ext uri="{FF2B5EF4-FFF2-40B4-BE49-F238E27FC236}">
                <a16:creationId xmlns:a16="http://schemas.microsoft.com/office/drawing/2014/main" id="{D30570C3-4B15-4941-9DBE-AF4839E2DDDA}"/>
              </a:ext>
            </a:extLst>
          </p:cNvPr>
          <p:cNvGrpSpPr/>
          <p:nvPr/>
        </p:nvGrpSpPr>
        <p:grpSpPr>
          <a:xfrm>
            <a:off x="2558802" y="6251444"/>
            <a:ext cx="5670795" cy="3493754"/>
            <a:chOff x="2558802" y="6251444"/>
            <a:chExt cx="5670795" cy="3493754"/>
          </a:xfrm>
        </p:grpSpPr>
        <p:grpSp>
          <p:nvGrpSpPr>
            <p:cNvPr id="59" name="グループ化 58">
              <a:extLst>
                <a:ext uri="{FF2B5EF4-FFF2-40B4-BE49-F238E27FC236}">
                  <a16:creationId xmlns:a16="http://schemas.microsoft.com/office/drawing/2014/main" id="{3CF8C189-F1BF-4990-82BE-D3D8091770DA}"/>
                </a:ext>
              </a:extLst>
            </p:cNvPr>
            <p:cNvGrpSpPr/>
            <p:nvPr/>
          </p:nvGrpSpPr>
          <p:grpSpPr>
            <a:xfrm>
              <a:off x="2558802" y="6251444"/>
              <a:ext cx="5670795" cy="3493754"/>
              <a:chOff x="2676935" y="6435586"/>
              <a:chExt cx="5371912" cy="3309614"/>
            </a:xfrm>
          </p:grpSpPr>
          <p:grpSp>
            <p:nvGrpSpPr>
              <p:cNvPr id="57" name="グループ化 56">
                <a:extLst>
                  <a:ext uri="{FF2B5EF4-FFF2-40B4-BE49-F238E27FC236}">
                    <a16:creationId xmlns:a16="http://schemas.microsoft.com/office/drawing/2014/main" id="{A163E571-41C5-4794-A14C-016AA2FB718D}"/>
                  </a:ext>
                </a:extLst>
              </p:cNvPr>
              <p:cNvGrpSpPr/>
              <p:nvPr/>
            </p:nvGrpSpPr>
            <p:grpSpPr>
              <a:xfrm>
                <a:off x="2676935" y="6435586"/>
                <a:ext cx="5354782" cy="3309614"/>
                <a:chOff x="2676935" y="6435586"/>
                <a:chExt cx="5354782" cy="3309614"/>
              </a:xfrm>
            </p:grpSpPr>
            <p:sp>
              <p:nvSpPr>
                <p:cNvPr id="53" name="フリーフォーム: 図形 52">
                  <a:extLst>
                    <a:ext uri="{FF2B5EF4-FFF2-40B4-BE49-F238E27FC236}">
                      <a16:creationId xmlns:a16="http://schemas.microsoft.com/office/drawing/2014/main" id="{2C6255F7-317C-43C1-9F01-AC40DD5C1A6A}"/>
                    </a:ext>
                  </a:extLst>
                </p:cNvPr>
                <p:cNvSpPr/>
                <p:nvPr/>
              </p:nvSpPr>
              <p:spPr>
                <a:xfrm>
                  <a:off x="4257158" y="6484033"/>
                  <a:ext cx="3774559" cy="3261167"/>
                </a:xfrm>
                <a:custGeom>
                  <a:avLst/>
                  <a:gdLst>
                    <a:gd name="connsiteX0" fmla="*/ 0 w 3774559"/>
                    <a:gd name="connsiteY0" fmla="*/ 3253563 h 3253563"/>
                    <a:gd name="connsiteX1" fmla="*/ 999461 w 3774559"/>
                    <a:gd name="connsiteY1" fmla="*/ 1765005 h 3253563"/>
                    <a:gd name="connsiteX2" fmla="*/ 499731 w 3774559"/>
                    <a:gd name="connsiteY2" fmla="*/ 0 h 3253563"/>
                    <a:gd name="connsiteX3" fmla="*/ 3763926 w 3774559"/>
                    <a:gd name="connsiteY3" fmla="*/ 10633 h 3253563"/>
                    <a:gd name="connsiteX4" fmla="*/ 3774559 w 3774559"/>
                    <a:gd name="connsiteY4" fmla="*/ 3242931 h 3253563"/>
                    <a:gd name="connsiteX5" fmla="*/ 0 w 3774559"/>
                    <a:gd name="connsiteY5" fmla="*/ 3253563 h 325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559" h="3253563">
                      <a:moveTo>
                        <a:pt x="0" y="3253563"/>
                      </a:moveTo>
                      <a:lnTo>
                        <a:pt x="999461" y="1765005"/>
                      </a:lnTo>
                      <a:lnTo>
                        <a:pt x="499731" y="0"/>
                      </a:lnTo>
                      <a:lnTo>
                        <a:pt x="3763926" y="10633"/>
                      </a:lnTo>
                      <a:cubicBezTo>
                        <a:pt x="3767470" y="1088066"/>
                        <a:pt x="3771015" y="2165498"/>
                        <a:pt x="3774559" y="3242931"/>
                      </a:cubicBezTo>
                      <a:lnTo>
                        <a:pt x="0" y="3253563"/>
                      </a:lnTo>
                      <a:close/>
                    </a:path>
                  </a:pathLst>
                </a:custGeom>
                <a:solidFill>
                  <a:srgbClr val="DB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bg1"/>
                    </a:solidFill>
                  </a:endParaRPr>
                </a:p>
              </p:txBody>
            </p:sp>
            <p:pic>
              <p:nvPicPr>
                <p:cNvPr id="54" name="図 53">
                  <a:extLst>
                    <a:ext uri="{FF2B5EF4-FFF2-40B4-BE49-F238E27FC236}">
                      <a16:creationId xmlns:a16="http://schemas.microsoft.com/office/drawing/2014/main" id="{CBBFFB0F-8514-433B-8E50-2C7B28494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935" y="6435586"/>
                  <a:ext cx="3128002" cy="3261167"/>
                </a:xfrm>
                <a:prstGeom prst="rect">
                  <a:avLst/>
                </a:prstGeom>
              </p:spPr>
            </p:pic>
          </p:grpSp>
          <p:sp>
            <p:nvSpPr>
              <p:cNvPr id="22" name="正方形/長方形 21">
                <a:extLst>
                  <a:ext uri="{FF2B5EF4-FFF2-40B4-BE49-F238E27FC236}">
                    <a16:creationId xmlns:a16="http://schemas.microsoft.com/office/drawing/2014/main" id="{712990D8-578C-488C-9DD1-6275816DD596}"/>
                  </a:ext>
                </a:extLst>
              </p:cNvPr>
              <p:cNvSpPr/>
              <p:nvPr/>
            </p:nvSpPr>
            <p:spPr>
              <a:xfrm>
                <a:off x="2681509" y="6484033"/>
                <a:ext cx="5367338" cy="326116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65" name="グループ化 64">
              <a:extLst>
                <a:ext uri="{FF2B5EF4-FFF2-40B4-BE49-F238E27FC236}">
                  <a16:creationId xmlns:a16="http://schemas.microsoft.com/office/drawing/2014/main" id="{45E630F2-355D-48B6-94EE-C0DB92927F1D}"/>
                </a:ext>
              </a:extLst>
            </p:cNvPr>
            <p:cNvGrpSpPr/>
            <p:nvPr/>
          </p:nvGrpSpPr>
          <p:grpSpPr>
            <a:xfrm>
              <a:off x="5568913" y="6833055"/>
              <a:ext cx="2336324" cy="1967501"/>
              <a:chOff x="5567680" y="6727504"/>
              <a:chExt cx="2336324" cy="1967501"/>
            </a:xfrm>
          </p:grpSpPr>
          <p:sp>
            <p:nvSpPr>
              <p:cNvPr id="61" name="楕円 60">
                <a:extLst>
                  <a:ext uri="{FF2B5EF4-FFF2-40B4-BE49-F238E27FC236}">
                    <a16:creationId xmlns:a16="http://schemas.microsoft.com/office/drawing/2014/main" id="{1ADE9A75-75AA-4BCF-BB10-AF29DEFB036D}"/>
                  </a:ext>
                </a:extLst>
              </p:cNvPr>
              <p:cNvSpPr/>
              <p:nvPr/>
            </p:nvSpPr>
            <p:spPr>
              <a:xfrm>
                <a:off x="5567680" y="6727504"/>
                <a:ext cx="2336324" cy="1807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dirty="0">
                    <a:solidFill>
                      <a:schemeClr val="accent1"/>
                    </a:solidFill>
                    <a:latin typeface="+mj-ea"/>
                    <a:ea typeface="+mj-ea"/>
                  </a:rPr>
                  <a:t>全員</a:t>
                </a:r>
                <a:r>
                  <a:rPr kumimoji="1" lang="ja-JP" altLang="en-US" sz="2800" dirty="0">
                    <a:solidFill>
                      <a:schemeClr val="tx2"/>
                    </a:solidFill>
                    <a:latin typeface="+mn-ea"/>
                  </a:rPr>
                  <a:t>が</a:t>
                </a:r>
                <a:br>
                  <a:rPr kumimoji="1" lang="en-US" altLang="ja-JP" sz="2800" dirty="0">
                    <a:solidFill>
                      <a:schemeClr val="tx2"/>
                    </a:solidFill>
                    <a:latin typeface="+mn-ea"/>
                  </a:rPr>
                </a:br>
                <a:r>
                  <a:rPr kumimoji="1" lang="ja-JP" altLang="en-US" sz="2800" dirty="0">
                    <a:solidFill>
                      <a:schemeClr val="tx2"/>
                    </a:solidFill>
                    <a:latin typeface="+mn-ea"/>
                  </a:rPr>
                  <a:t> 「嫌い」と</a:t>
                </a:r>
                <a:br>
                  <a:rPr kumimoji="1" lang="en-US" altLang="ja-JP" sz="2800" dirty="0">
                    <a:solidFill>
                      <a:schemeClr val="tx2"/>
                    </a:solidFill>
                    <a:latin typeface="+mn-ea"/>
                  </a:rPr>
                </a:br>
                <a:r>
                  <a:rPr kumimoji="1" lang="ja-JP" altLang="en-US" sz="2800" dirty="0">
                    <a:solidFill>
                      <a:schemeClr val="tx2"/>
                    </a:solidFill>
                    <a:latin typeface="+mn-ea"/>
                  </a:rPr>
                  <a:t>言っている</a:t>
                </a:r>
              </a:p>
            </p:txBody>
          </p:sp>
          <p:sp>
            <p:nvSpPr>
              <p:cNvPr id="62" name="楕円 61">
                <a:extLst>
                  <a:ext uri="{FF2B5EF4-FFF2-40B4-BE49-F238E27FC236}">
                    <a16:creationId xmlns:a16="http://schemas.microsoft.com/office/drawing/2014/main" id="{813826DD-953D-4B1C-A030-D52AC0D3A828}"/>
                  </a:ext>
                </a:extLst>
              </p:cNvPr>
              <p:cNvSpPr/>
              <p:nvPr/>
            </p:nvSpPr>
            <p:spPr>
              <a:xfrm>
                <a:off x="6230700" y="8310475"/>
                <a:ext cx="375172" cy="267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3" name="楕円 62">
                <a:extLst>
                  <a:ext uri="{FF2B5EF4-FFF2-40B4-BE49-F238E27FC236}">
                    <a16:creationId xmlns:a16="http://schemas.microsoft.com/office/drawing/2014/main" id="{7E7C0C55-AF44-47AA-9D3E-EA81AB8DB56D}"/>
                  </a:ext>
                </a:extLst>
              </p:cNvPr>
              <p:cNvSpPr/>
              <p:nvPr/>
            </p:nvSpPr>
            <p:spPr>
              <a:xfrm>
                <a:off x="6068918" y="8527312"/>
                <a:ext cx="180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4" name="楕円 63">
                <a:extLst>
                  <a:ext uri="{FF2B5EF4-FFF2-40B4-BE49-F238E27FC236}">
                    <a16:creationId xmlns:a16="http://schemas.microsoft.com/office/drawing/2014/main" id="{FF7E83A8-C480-4DDA-B9BD-F2D1D12AC0DE}"/>
                  </a:ext>
                </a:extLst>
              </p:cNvPr>
              <p:cNvSpPr/>
              <p:nvPr/>
            </p:nvSpPr>
            <p:spPr>
              <a:xfrm>
                <a:off x="5878462" y="8599312"/>
                <a:ext cx="108000" cy="95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pic>
        <p:nvPicPr>
          <p:cNvPr id="36" name="グラフィックス 35">
            <a:extLst>
              <a:ext uri="{FF2B5EF4-FFF2-40B4-BE49-F238E27FC236}">
                <a16:creationId xmlns:a16="http://schemas.microsoft.com/office/drawing/2014/main" id="{80568E7F-81EE-4E83-9D3E-50C037AC9E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0659" y="6085621"/>
            <a:ext cx="1149461" cy="696290"/>
          </a:xfrm>
          <a:prstGeom prst="rect">
            <a:avLst/>
          </a:prstGeom>
        </p:spPr>
      </p:pic>
    </p:spTree>
    <p:extLst>
      <p:ext uri="{BB962C8B-B14F-4D97-AF65-F5344CB8AC3E}">
        <p14:creationId xmlns:p14="http://schemas.microsoft.com/office/powerpoint/2010/main" val="3409371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5BB3D681-66BF-44AA-8215-E8976AEAE620}"/>
              </a:ext>
            </a:extLst>
          </p:cNvPr>
          <p:cNvSpPr/>
          <p:nvPr/>
        </p:nvSpPr>
        <p:spPr>
          <a:xfrm flipV="1">
            <a:off x="0" y="4137851"/>
            <a:ext cx="18288000" cy="614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7" name="正方形/長方形 16">
            <a:extLst>
              <a:ext uri="{FF2B5EF4-FFF2-40B4-BE49-F238E27FC236}">
                <a16:creationId xmlns:a16="http://schemas.microsoft.com/office/drawing/2014/main" id="{AE3B58C5-A689-4647-B47B-8E8FE7491A83}"/>
              </a:ext>
            </a:extLst>
          </p:cNvPr>
          <p:cNvSpPr/>
          <p:nvPr/>
        </p:nvSpPr>
        <p:spPr>
          <a:xfrm>
            <a:off x="0" y="0"/>
            <a:ext cx="18288000" cy="413785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 name="テキスト ボックス 1">
            <a:extLst>
              <a:ext uri="{FF2B5EF4-FFF2-40B4-BE49-F238E27FC236}">
                <a16:creationId xmlns:a16="http://schemas.microsoft.com/office/drawing/2014/main" id="{B51337B9-FCB3-4E7A-9078-17D0B8C264C3}"/>
              </a:ext>
            </a:extLst>
          </p:cNvPr>
          <p:cNvSpPr txBox="1"/>
          <p:nvPr/>
        </p:nvSpPr>
        <p:spPr>
          <a:xfrm>
            <a:off x="7912972" y="644021"/>
            <a:ext cx="2462057" cy="630677"/>
          </a:xfrm>
          <a:prstGeom prst="roundRect">
            <a:avLst>
              <a:gd name="adj" fmla="val 50000"/>
            </a:avLst>
          </a:prstGeom>
          <a:solidFill>
            <a:schemeClr val="accent1"/>
          </a:solidFill>
        </p:spPr>
        <p:txBody>
          <a:bodyPr wrap="none" lIns="0" tIns="0" rIns="0" bIns="0" rtlCol="0" anchor="ctr" anchorCtr="0">
            <a:noAutofit/>
          </a:bodyPr>
          <a:lstStyle/>
          <a:p>
            <a:pPr algn="ctr"/>
            <a:r>
              <a:rPr lang="ja-JP" altLang="en-US" sz="3200" spc="200" dirty="0">
                <a:solidFill>
                  <a:schemeClr val="bg1"/>
                </a:solidFill>
                <a:latin typeface="+mj-ea"/>
                <a:ea typeface="+mj-ea"/>
              </a:rPr>
              <a:t>はじめに</a:t>
            </a:r>
            <a:endParaRPr lang="en-US" altLang="ja-JP" sz="3200" spc="200" dirty="0">
              <a:solidFill>
                <a:schemeClr val="bg1"/>
              </a:solidFill>
              <a:latin typeface="+mj-ea"/>
              <a:ea typeface="+mj-ea"/>
            </a:endParaRPr>
          </a:p>
        </p:txBody>
      </p:sp>
      <p:grpSp>
        <p:nvGrpSpPr>
          <p:cNvPr id="32" name="グループ化 31">
            <a:extLst>
              <a:ext uri="{FF2B5EF4-FFF2-40B4-BE49-F238E27FC236}">
                <a16:creationId xmlns:a16="http://schemas.microsoft.com/office/drawing/2014/main" id="{2919086F-321A-4D74-AB5A-6D8B1284C6DE}"/>
              </a:ext>
            </a:extLst>
          </p:cNvPr>
          <p:cNvGrpSpPr/>
          <p:nvPr/>
        </p:nvGrpSpPr>
        <p:grpSpPr>
          <a:xfrm>
            <a:off x="1563399" y="1533372"/>
            <a:ext cx="15161202" cy="1931747"/>
            <a:chOff x="1563399" y="1440437"/>
            <a:chExt cx="15161202" cy="1931747"/>
          </a:xfrm>
        </p:grpSpPr>
        <p:cxnSp>
          <p:nvCxnSpPr>
            <p:cNvPr id="4" name="直線コネクタ 3">
              <a:extLst>
                <a:ext uri="{FF2B5EF4-FFF2-40B4-BE49-F238E27FC236}">
                  <a16:creationId xmlns:a16="http://schemas.microsoft.com/office/drawing/2014/main" id="{45B2A9FD-9B79-4FC2-AE43-77B5BE49AAE6}"/>
                </a:ext>
              </a:extLst>
            </p:cNvPr>
            <p:cNvCxnSpPr>
              <a:cxnSpLocks/>
            </p:cNvCxnSpPr>
            <p:nvPr/>
          </p:nvCxnSpPr>
          <p:spPr>
            <a:xfrm>
              <a:off x="1778537" y="3223303"/>
              <a:ext cx="14730926"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F5E0CFC-12DA-452C-AFAD-C0C926637BFC}"/>
                </a:ext>
              </a:extLst>
            </p:cNvPr>
            <p:cNvSpPr txBox="1"/>
            <p:nvPr/>
          </p:nvSpPr>
          <p:spPr>
            <a:xfrm>
              <a:off x="1563399" y="1440437"/>
              <a:ext cx="15161202" cy="1931747"/>
            </a:xfrm>
            <a:prstGeom prst="rect">
              <a:avLst/>
            </a:prstGeom>
            <a:noFill/>
          </p:spPr>
          <p:txBody>
            <a:bodyPr wrap="none" lIns="0" tIns="0" rIns="0" bIns="0" rtlCol="0">
              <a:spAutoFit/>
            </a:bodyPr>
            <a:lstStyle/>
            <a:p>
              <a:pPr algn="ctr">
                <a:lnSpc>
                  <a:spcPct val="120000"/>
                </a:lnSpc>
              </a:pPr>
              <a:r>
                <a:rPr lang="ja-JP" altLang="en-US" sz="5400" spc="200" dirty="0">
                  <a:latin typeface="+mj-ea"/>
                  <a:ea typeface="+mj-ea"/>
                </a:rPr>
                <a:t>この講演では、 一般的に用いられている</a:t>
              </a:r>
              <a:br>
                <a:rPr lang="en-US" altLang="ja-JP" sz="5400" spc="200" dirty="0">
                  <a:latin typeface="+mj-ea"/>
                  <a:ea typeface="+mj-ea"/>
                </a:rPr>
              </a:br>
              <a:r>
                <a:rPr lang="ja-JP" altLang="en-US" sz="5400" spc="200" dirty="0">
                  <a:latin typeface="+mj-ea"/>
                  <a:ea typeface="+mj-ea"/>
                </a:rPr>
                <a:t>「フェイクニュース」 という単語を使っていません</a:t>
              </a:r>
              <a:endParaRPr lang="en-US" altLang="ja-JP" sz="5400" spc="200" dirty="0">
                <a:latin typeface="+mj-ea"/>
                <a:ea typeface="+mj-ea"/>
              </a:endParaRPr>
            </a:p>
          </p:txBody>
        </p:sp>
      </p:grpSp>
      <p:grpSp>
        <p:nvGrpSpPr>
          <p:cNvPr id="35" name="グループ化 34">
            <a:extLst>
              <a:ext uri="{FF2B5EF4-FFF2-40B4-BE49-F238E27FC236}">
                <a16:creationId xmlns:a16="http://schemas.microsoft.com/office/drawing/2014/main" id="{242D617C-2205-472F-8F3E-520192B28DF7}"/>
              </a:ext>
            </a:extLst>
          </p:cNvPr>
          <p:cNvGrpSpPr/>
          <p:nvPr/>
        </p:nvGrpSpPr>
        <p:grpSpPr>
          <a:xfrm>
            <a:off x="1563399" y="4663663"/>
            <a:ext cx="15080856" cy="4976320"/>
            <a:chOff x="1563399" y="4859607"/>
            <a:chExt cx="15080856" cy="4976320"/>
          </a:xfrm>
        </p:grpSpPr>
        <p:sp>
          <p:nvSpPr>
            <p:cNvPr id="9" name="テキスト ボックス 8">
              <a:extLst>
                <a:ext uri="{FF2B5EF4-FFF2-40B4-BE49-F238E27FC236}">
                  <a16:creationId xmlns:a16="http://schemas.microsoft.com/office/drawing/2014/main" id="{4E52CABC-B1BC-45B1-A6AA-F0FAA5587408}"/>
                </a:ext>
              </a:extLst>
            </p:cNvPr>
            <p:cNvSpPr txBox="1"/>
            <p:nvPr/>
          </p:nvSpPr>
          <p:spPr>
            <a:xfrm>
              <a:off x="1563399" y="4859607"/>
              <a:ext cx="14475116" cy="590739"/>
            </a:xfrm>
            <a:prstGeom prst="rect">
              <a:avLst/>
            </a:prstGeom>
            <a:noFill/>
          </p:spPr>
          <p:txBody>
            <a:bodyPr wrap="none" lIns="0" tIns="0" rIns="0" bIns="0">
              <a:spAutoFit/>
            </a:bodyPr>
            <a:lstStyle/>
            <a:p>
              <a:pPr>
                <a:lnSpc>
                  <a:spcPct val="130000"/>
                </a:lnSpc>
              </a:pPr>
              <a:r>
                <a:rPr lang="ja-JP" altLang="en-US" sz="3200" spc="150" dirty="0"/>
                <a:t>現状「フェイクニュース」という単語は、例のように様々な意味で使われています。</a:t>
              </a:r>
            </a:p>
          </p:txBody>
        </p:sp>
        <p:sp>
          <p:nvSpPr>
            <p:cNvPr id="12" name="テキスト ボックス 11">
              <a:extLst>
                <a:ext uri="{FF2B5EF4-FFF2-40B4-BE49-F238E27FC236}">
                  <a16:creationId xmlns:a16="http://schemas.microsoft.com/office/drawing/2014/main" id="{AEC1CF36-5228-4AAC-A8EC-495BEA61C172}"/>
                </a:ext>
              </a:extLst>
            </p:cNvPr>
            <p:cNvSpPr txBox="1"/>
            <p:nvPr/>
          </p:nvSpPr>
          <p:spPr>
            <a:xfrm>
              <a:off x="1563399" y="7586337"/>
              <a:ext cx="14989681" cy="2249590"/>
            </a:xfrm>
            <a:prstGeom prst="rect">
              <a:avLst/>
            </a:prstGeom>
            <a:noFill/>
          </p:spPr>
          <p:txBody>
            <a:bodyPr wrap="none" lIns="0" tIns="0" rIns="0" bIns="0">
              <a:spAutoFit/>
            </a:bodyPr>
            <a:lstStyle/>
            <a:p>
              <a:pPr>
                <a:lnSpc>
                  <a:spcPct val="130000"/>
                </a:lnSpc>
                <a:spcAft>
                  <a:spcPts val="1800"/>
                </a:spcAft>
              </a:pPr>
              <a:r>
                <a:rPr lang="ja-JP" altLang="en-US" sz="3200" spc="150" dirty="0"/>
                <a:t>また、</a:t>
              </a:r>
              <a:r>
                <a:rPr lang="ja-JP" altLang="en-US" sz="3200" spc="150" dirty="0">
                  <a:latin typeface="+mj-ea"/>
                  <a:ea typeface="+mj-ea"/>
                </a:rPr>
                <a:t>フェイクでないものを「フェイクニュース」と言って批判している例</a:t>
              </a:r>
              <a:r>
                <a:rPr lang="ja-JP" altLang="en-US" sz="3200" spc="150" dirty="0"/>
                <a:t>もあります。</a:t>
              </a:r>
            </a:p>
            <a:p>
              <a:pPr>
                <a:lnSpc>
                  <a:spcPct val="130000"/>
                </a:lnSpc>
                <a:spcAft>
                  <a:spcPts val="1800"/>
                </a:spcAft>
              </a:pPr>
              <a:r>
                <a:rPr lang="ja-JP" altLang="en-US" sz="3200" spc="150" dirty="0"/>
                <a:t>「フェイクニュース」は、定義がまだ定まっていない曖昧な言葉であるため、</a:t>
              </a:r>
              <a:br>
                <a:rPr lang="en-US" altLang="ja-JP" sz="3200" spc="150" dirty="0"/>
              </a:br>
              <a:r>
                <a:rPr lang="ja-JP" altLang="en-US" sz="3200" spc="150" dirty="0"/>
                <a:t>この講演では</a:t>
              </a:r>
              <a:r>
                <a:rPr lang="ja-JP" altLang="en-US" sz="4000" spc="150" dirty="0">
                  <a:solidFill>
                    <a:schemeClr val="accent1"/>
                  </a:solidFill>
                </a:rPr>
                <a:t>「</a:t>
              </a:r>
              <a:r>
                <a:rPr lang="ja-JP" altLang="en-US" sz="4000" spc="150" dirty="0">
                  <a:solidFill>
                    <a:schemeClr val="accent1"/>
                  </a:solidFill>
                  <a:latin typeface="+mj-ea"/>
                  <a:ea typeface="+mj-ea"/>
                </a:rPr>
                <a:t>ニセ・誤情報</a:t>
              </a:r>
              <a:r>
                <a:rPr lang="ja-JP" altLang="en-US" sz="4000" spc="150" dirty="0">
                  <a:solidFill>
                    <a:schemeClr val="accent1"/>
                  </a:solidFill>
                </a:rPr>
                <a:t>」</a:t>
              </a:r>
              <a:r>
                <a:rPr lang="ja-JP" altLang="en-US" sz="3200" spc="150" dirty="0"/>
                <a:t>という表現を使用します。</a:t>
              </a:r>
            </a:p>
          </p:txBody>
        </p:sp>
        <p:grpSp>
          <p:nvGrpSpPr>
            <p:cNvPr id="31" name="グループ化 30">
              <a:extLst>
                <a:ext uri="{FF2B5EF4-FFF2-40B4-BE49-F238E27FC236}">
                  <a16:creationId xmlns:a16="http://schemas.microsoft.com/office/drawing/2014/main" id="{AB62B203-7242-4E8C-B327-695828F2DD34}"/>
                </a:ext>
              </a:extLst>
            </p:cNvPr>
            <p:cNvGrpSpPr/>
            <p:nvPr/>
          </p:nvGrpSpPr>
          <p:grpSpPr>
            <a:xfrm>
              <a:off x="1563400" y="5781824"/>
              <a:ext cx="15080855" cy="1461835"/>
              <a:chOff x="1563400" y="5578587"/>
              <a:chExt cx="15080855" cy="1461835"/>
            </a:xfrm>
          </p:grpSpPr>
          <p:sp>
            <p:nvSpPr>
              <p:cNvPr id="30" name="フリーフォーム: 図形 29">
                <a:extLst>
                  <a:ext uri="{FF2B5EF4-FFF2-40B4-BE49-F238E27FC236}">
                    <a16:creationId xmlns:a16="http://schemas.microsoft.com/office/drawing/2014/main" id="{AED5863B-B014-4674-85AB-B338C6F7B386}"/>
                  </a:ext>
                </a:extLst>
              </p:cNvPr>
              <p:cNvSpPr/>
              <p:nvPr/>
            </p:nvSpPr>
            <p:spPr>
              <a:xfrm>
                <a:off x="6573379" y="5578587"/>
                <a:ext cx="10070876" cy="1461832"/>
              </a:xfrm>
              <a:custGeom>
                <a:avLst/>
                <a:gdLst>
                  <a:gd name="connsiteX0" fmla="*/ 0 w 10070876"/>
                  <a:gd name="connsiteY0" fmla="*/ 0 h 1461832"/>
                  <a:gd name="connsiteX1" fmla="*/ 9845374 w 10070876"/>
                  <a:gd name="connsiteY1" fmla="*/ 0 h 1461832"/>
                  <a:gd name="connsiteX2" fmla="*/ 10070876 w 10070876"/>
                  <a:gd name="connsiteY2" fmla="*/ 225502 h 1461832"/>
                  <a:gd name="connsiteX3" fmla="*/ 10070876 w 10070876"/>
                  <a:gd name="connsiteY3" fmla="*/ 1236330 h 1461832"/>
                  <a:gd name="connsiteX4" fmla="*/ 9845374 w 10070876"/>
                  <a:gd name="connsiteY4" fmla="*/ 1461832 h 1461832"/>
                  <a:gd name="connsiteX5" fmla="*/ 0 w 10070876"/>
                  <a:gd name="connsiteY5" fmla="*/ 1461832 h 146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876" h="1461832">
                    <a:moveTo>
                      <a:pt x="0" y="0"/>
                    </a:moveTo>
                    <a:lnTo>
                      <a:pt x="9845374" y="0"/>
                    </a:lnTo>
                    <a:cubicBezTo>
                      <a:pt x="9969915" y="0"/>
                      <a:pt x="10070876" y="100961"/>
                      <a:pt x="10070876" y="225502"/>
                    </a:cubicBezTo>
                    <a:lnTo>
                      <a:pt x="10070876" y="1236330"/>
                    </a:lnTo>
                    <a:cubicBezTo>
                      <a:pt x="10070876" y="1360871"/>
                      <a:pt x="9969915" y="1461832"/>
                      <a:pt x="9845374" y="1461832"/>
                    </a:cubicBezTo>
                    <a:lnTo>
                      <a:pt x="0" y="146183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chorCtr="1">
                <a:noAutofit/>
              </a:bodyPr>
              <a:lstStyle/>
              <a:p>
                <a:pPr marR="0" lvl="0" defTabSz="1371509" rtl="0" eaLnBrk="1" fontAlgn="auto" latinLnBrk="0" hangingPunct="1">
                  <a:lnSpc>
                    <a:spcPct val="130000"/>
                  </a:lnSpc>
                  <a:spcBef>
                    <a:spcPts val="0"/>
                  </a:spcBef>
                  <a:spcAft>
                    <a:spcPts val="0"/>
                  </a:spcAft>
                  <a:buClr>
                    <a:srgbClr val="45A4CF"/>
                  </a:buClr>
                  <a:buSzTx/>
                  <a:tabLst>
                    <a:tab pos="533400" algn="l"/>
                  </a:tabLst>
                  <a:defRPr/>
                </a:pP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嘘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デマ</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rgbClr val="3C3C3C"/>
                    </a:solidFill>
                    <a:effectLst/>
                    <a:uLnTx/>
                    <a:uFillTx/>
                    <a:latin typeface="+mn-ea"/>
                    <a:cs typeface="+mn-cs"/>
                  </a:rPr>
                  <a:t>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陰謀論</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rgbClr val="3C3C3C"/>
                    </a:solidFill>
                    <a:effectLst/>
                    <a:uLnTx/>
                    <a:uFillTx/>
                    <a:latin typeface="+mn-ea"/>
                    <a:cs typeface="+mn-cs"/>
                  </a:rPr>
                  <a:t>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プロパガンダ</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誤情報</a:t>
                </a:r>
                <a:br>
                  <a:rPr kumimoji="1" lang="en-US" altLang="ja-JP" sz="2800" i="0" u="none" strike="noStrike" kern="1200" cap="none" spc="100" normalizeH="0" baseline="0" noProof="0" dirty="0">
                    <a:ln>
                      <a:noFill/>
                    </a:ln>
                    <a:solidFill>
                      <a:srgbClr val="3C3C3C"/>
                    </a:solidFill>
                    <a:effectLst/>
                    <a:uLnTx/>
                    <a:uFillTx/>
                    <a:latin typeface="+mn-ea"/>
                    <a:cs typeface="+mn-cs"/>
                  </a:rPr>
                </a:b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扇情的なゴシップ</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ディープフェイク　</a:t>
                </a:r>
                <a:r>
                  <a:rPr kumimoji="1" lang="ja-JP" altLang="en-US" sz="2400" i="0" u="none" strike="noStrike" kern="1200" cap="none" spc="100" normalizeH="0" baseline="0" noProof="0" dirty="0">
                    <a:ln>
                      <a:noFill/>
                    </a:ln>
                    <a:solidFill>
                      <a:srgbClr val="3C3C3C"/>
                    </a:solidFill>
                    <a:effectLst/>
                    <a:uLnTx/>
                    <a:uFillTx/>
                    <a:latin typeface="+mn-ea"/>
                    <a:cs typeface="+mn-cs"/>
                  </a:rPr>
                  <a:t>など</a:t>
                </a:r>
                <a:endParaRPr kumimoji="1" lang="ja-JP" altLang="en-US" sz="6000" dirty="0">
                  <a:solidFill>
                    <a:schemeClr val="bg1"/>
                  </a:solidFill>
                  <a:latin typeface="+mn-ea"/>
                </a:endParaRPr>
              </a:p>
            </p:txBody>
          </p:sp>
          <p:sp>
            <p:nvSpPr>
              <p:cNvPr id="28" name="フリーフォーム: 図形 27">
                <a:extLst>
                  <a:ext uri="{FF2B5EF4-FFF2-40B4-BE49-F238E27FC236}">
                    <a16:creationId xmlns:a16="http://schemas.microsoft.com/office/drawing/2014/main" id="{2E61C12D-4BF0-483C-96BA-104D3574B519}"/>
                  </a:ext>
                </a:extLst>
              </p:cNvPr>
              <p:cNvSpPr/>
              <p:nvPr/>
            </p:nvSpPr>
            <p:spPr>
              <a:xfrm>
                <a:off x="1563400" y="5578587"/>
                <a:ext cx="5009983" cy="1461835"/>
              </a:xfrm>
              <a:custGeom>
                <a:avLst/>
                <a:gdLst>
                  <a:gd name="connsiteX0" fmla="*/ 167437 w 5009983"/>
                  <a:gd name="connsiteY0" fmla="*/ 0 h 1461835"/>
                  <a:gd name="connsiteX1" fmla="*/ 5009983 w 5009983"/>
                  <a:gd name="connsiteY1" fmla="*/ 0 h 1461835"/>
                  <a:gd name="connsiteX2" fmla="*/ 5009983 w 5009983"/>
                  <a:gd name="connsiteY2" fmla="*/ 1461835 h 1461835"/>
                  <a:gd name="connsiteX3" fmla="*/ 167437 w 5009983"/>
                  <a:gd name="connsiteY3" fmla="*/ 1461835 h 1461835"/>
                  <a:gd name="connsiteX4" fmla="*/ 0 w 5009983"/>
                  <a:gd name="connsiteY4" fmla="*/ 1294397 h 1461835"/>
                  <a:gd name="connsiteX5" fmla="*/ 0 w 5009983"/>
                  <a:gd name="connsiteY5" fmla="*/ 167438 h 1461835"/>
                  <a:gd name="connsiteX6" fmla="*/ 167437 w 5009983"/>
                  <a:gd name="connsiteY6" fmla="*/ 0 h 146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9983" h="1461835">
                    <a:moveTo>
                      <a:pt x="167437" y="0"/>
                    </a:moveTo>
                    <a:lnTo>
                      <a:pt x="5009983" y="0"/>
                    </a:lnTo>
                    <a:lnTo>
                      <a:pt x="5009983" y="1461835"/>
                    </a:lnTo>
                    <a:lnTo>
                      <a:pt x="167437" y="1461835"/>
                    </a:lnTo>
                    <a:cubicBezTo>
                      <a:pt x="74965" y="1461835"/>
                      <a:pt x="0" y="1386869"/>
                      <a:pt x="0" y="1294397"/>
                    </a:cubicBezTo>
                    <a:lnTo>
                      <a:pt x="0" y="167438"/>
                    </a:lnTo>
                    <a:cubicBezTo>
                      <a:pt x="0" y="74965"/>
                      <a:pt x="74965" y="0"/>
                      <a:pt x="16743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algn="ctr"/>
                <a:r>
                  <a:rPr kumimoji="1" lang="ja-JP" altLang="en-US" sz="3200" dirty="0">
                    <a:solidFill>
                      <a:schemeClr val="bg1"/>
                    </a:solidFill>
                    <a:latin typeface="+mj-ea"/>
                    <a:ea typeface="+mj-ea"/>
                  </a:rPr>
                  <a:t>フェイクニュースと</a:t>
                </a:r>
                <a:br>
                  <a:rPr kumimoji="1" lang="en-US" altLang="ja-JP" sz="3200" dirty="0">
                    <a:solidFill>
                      <a:schemeClr val="bg1"/>
                    </a:solidFill>
                    <a:latin typeface="+mj-ea"/>
                    <a:ea typeface="+mj-ea"/>
                  </a:rPr>
                </a:br>
                <a:r>
                  <a:rPr kumimoji="1" lang="ja-JP" altLang="en-US" sz="3200" dirty="0">
                    <a:solidFill>
                      <a:schemeClr val="bg1"/>
                    </a:solidFill>
                    <a:latin typeface="+mj-ea"/>
                    <a:ea typeface="+mj-ea"/>
                  </a:rPr>
                  <a:t>似た意味をもつ単語の例</a:t>
                </a:r>
              </a:p>
            </p:txBody>
          </p:sp>
        </p:grpSp>
      </p:grpSp>
      <p:sp>
        <p:nvSpPr>
          <p:cNvPr id="5" name="スライド番号プレースホルダー 4">
            <a:extLst>
              <a:ext uri="{FF2B5EF4-FFF2-40B4-BE49-F238E27FC236}">
                <a16:creationId xmlns:a16="http://schemas.microsoft.com/office/drawing/2014/main" id="{1C621142-E9BE-4ADE-A77A-2410A992DDB2}"/>
              </a:ext>
            </a:extLst>
          </p:cNvPr>
          <p:cNvSpPr>
            <a:spLocks noGrp="1"/>
          </p:cNvSpPr>
          <p:nvPr>
            <p:ph type="sldNum" sz="quarter" idx="11"/>
          </p:nvPr>
        </p:nvSpPr>
        <p:spPr/>
        <p:txBody>
          <a:bodyPr/>
          <a:lstStyle/>
          <a:p>
            <a:fld id="{75EEF097-E23E-44DF-B033-E758A731DE21}" type="slidenum">
              <a:rPr lang="ja-JP" altLang="en-US" smtClean="0">
                <a:solidFill>
                  <a:schemeClr val="accent1"/>
                </a:solidFill>
              </a:rPr>
              <a:pPr/>
              <a:t>3</a:t>
            </a:fld>
            <a:endParaRPr lang="ja-JP" altLang="en-US" dirty="0">
              <a:solidFill>
                <a:schemeClr val="accent1"/>
              </a:solidFill>
            </a:endParaRPr>
          </a:p>
        </p:txBody>
      </p:sp>
    </p:spTree>
    <p:extLst>
      <p:ext uri="{BB962C8B-B14F-4D97-AF65-F5344CB8AC3E}">
        <p14:creationId xmlns:p14="http://schemas.microsoft.com/office/powerpoint/2010/main" val="73727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8145E3D1-7680-46B2-878D-7CA1FB67FD31}"/>
              </a:ext>
            </a:extLst>
          </p:cNvPr>
          <p:cNvSpPr txBox="1"/>
          <p:nvPr/>
        </p:nvSpPr>
        <p:spPr>
          <a:xfrm>
            <a:off x="4660070" y="714375"/>
            <a:ext cx="10841109"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「フィルターバブル」は</a:t>
            </a:r>
            <a:r>
              <a:rPr lang="ja-JP" altLang="en-US" sz="5400" spc="200" dirty="0">
                <a:solidFill>
                  <a:schemeClr val="accent1"/>
                </a:solidFill>
                <a:latin typeface="+mj-ea"/>
                <a:ea typeface="+mj-ea"/>
              </a:rPr>
              <a:t>気付けない</a:t>
            </a:r>
            <a:r>
              <a:rPr lang="ja-JP" altLang="en-US" sz="5400" spc="200" dirty="0">
                <a:latin typeface="+mj-ea"/>
                <a:ea typeface="+mj-ea"/>
              </a:rPr>
              <a:t>！</a:t>
            </a:r>
            <a:endParaRPr lang="en-US" altLang="ja-JP" sz="5400" spc="200" dirty="0">
              <a:latin typeface="+mj-ea"/>
              <a:ea typeface="+mj-ea"/>
            </a:endParaRPr>
          </a:p>
        </p:txBody>
      </p:sp>
      <p:cxnSp>
        <p:nvCxnSpPr>
          <p:cNvPr id="9" name="直線コネクタ 8">
            <a:extLst>
              <a:ext uri="{FF2B5EF4-FFF2-40B4-BE49-F238E27FC236}">
                <a16:creationId xmlns:a16="http://schemas.microsoft.com/office/drawing/2014/main" id="{E8168113-45FD-46DA-9E16-65E6F977EB06}"/>
              </a:ext>
            </a:extLst>
          </p:cNvPr>
          <p:cNvCxnSpPr>
            <a:cxnSpLocks/>
          </p:cNvCxnSpPr>
          <p:nvPr/>
        </p:nvCxnSpPr>
        <p:spPr>
          <a:xfrm>
            <a:off x="10266057" y="7951328"/>
            <a:ext cx="7098517"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CE8BCAB-D2EF-4DC0-B5E8-2CC4DF2A6E6F}"/>
              </a:ext>
            </a:extLst>
          </p:cNvPr>
          <p:cNvCxnSpPr>
            <a:cxnSpLocks/>
          </p:cNvCxnSpPr>
          <p:nvPr/>
        </p:nvCxnSpPr>
        <p:spPr>
          <a:xfrm>
            <a:off x="8624233" y="3538815"/>
            <a:ext cx="8559587"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371687C-1458-43B6-AC2A-AD6E9DBD19BA}"/>
              </a:ext>
            </a:extLst>
          </p:cNvPr>
          <p:cNvCxnSpPr>
            <a:cxnSpLocks/>
          </p:cNvCxnSpPr>
          <p:nvPr/>
        </p:nvCxnSpPr>
        <p:spPr>
          <a:xfrm>
            <a:off x="8688030" y="5757475"/>
            <a:ext cx="891046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73A5C2E-9399-47C1-871D-C92A741CE50A}"/>
              </a:ext>
            </a:extLst>
          </p:cNvPr>
          <p:cNvSpPr txBox="1"/>
          <p:nvPr/>
        </p:nvSpPr>
        <p:spPr>
          <a:xfrm>
            <a:off x="8649904" y="2327957"/>
            <a:ext cx="9541073" cy="7284879"/>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アルゴリズムは考え方、嗜好を分析し、その人が</a:t>
            </a:r>
            <a:br>
              <a:rPr lang="en-US" altLang="ja-JP" sz="3200" spc="200" dirty="0">
                <a:latin typeface="+mn-ea"/>
              </a:rPr>
            </a:br>
            <a:r>
              <a:rPr lang="ja-JP" altLang="en-US" sz="3600" spc="200" dirty="0">
                <a:latin typeface="+mj-ea"/>
                <a:ea typeface="+mj-ea"/>
              </a:rPr>
              <a:t>心地よいと感じる情報ばかり洪水のように</a:t>
            </a:r>
            <a:br>
              <a:rPr lang="en-US" altLang="ja-JP" sz="4000" spc="200" dirty="0">
                <a:latin typeface="+mj-ea"/>
                <a:ea typeface="+mj-ea"/>
              </a:rPr>
            </a:br>
            <a:r>
              <a:rPr lang="ja-JP" altLang="en-US" sz="3200" spc="200" dirty="0">
                <a:latin typeface="+mn-ea"/>
              </a:rPr>
              <a:t>流し込んできます</a:t>
            </a:r>
            <a:r>
              <a:rPr lang="ja-JP" altLang="en-US" sz="2400" spc="200" dirty="0">
                <a:latin typeface="+mn-ea"/>
              </a:rPr>
              <a:t>。</a:t>
            </a: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その結果、</a:t>
            </a:r>
            <a:br>
              <a:rPr lang="en-US" altLang="ja-JP" sz="3200" spc="200" dirty="0">
                <a:latin typeface="+mn-ea"/>
              </a:rPr>
            </a:br>
            <a:r>
              <a:rPr lang="ja-JP" altLang="en-US" sz="3600" spc="200" dirty="0">
                <a:latin typeface="+mn-ea"/>
              </a:rPr>
              <a:t>「</a:t>
            </a:r>
            <a:r>
              <a:rPr lang="ja-JP" altLang="en-US" sz="3600" spc="200" dirty="0">
                <a:latin typeface="+mj-ea"/>
                <a:ea typeface="+mj-ea"/>
              </a:rPr>
              <a:t>物事を極端にとらえ、狭い視野で考える人</a:t>
            </a:r>
            <a:r>
              <a:rPr lang="ja-JP" altLang="en-US" sz="3600" spc="200" dirty="0">
                <a:latin typeface="+mn-ea"/>
              </a:rPr>
              <a:t>」</a:t>
            </a:r>
            <a:br>
              <a:rPr lang="en-US" altLang="ja-JP" sz="3600" spc="200" dirty="0">
                <a:latin typeface="+mn-ea"/>
              </a:rPr>
            </a:br>
            <a:r>
              <a:rPr lang="ja-JP" altLang="en-US" sz="3200" spc="200" dirty="0">
                <a:latin typeface="+mn-ea"/>
              </a:rPr>
              <a:t>となっていきます。</a:t>
            </a:r>
            <a:br>
              <a:rPr lang="en-US" altLang="ja-JP" sz="3200" spc="200" dirty="0">
                <a:latin typeface="+mn-ea"/>
              </a:rPr>
            </a:br>
            <a:r>
              <a:rPr lang="ja-JP" altLang="en-US" sz="3200" spc="200" dirty="0">
                <a:latin typeface="+mn-ea"/>
              </a:rPr>
              <a:t>そしてさらに心地よい情報ばかり読むことになり</a:t>
            </a:r>
            <a:r>
              <a:rPr lang="en-US" altLang="ja-JP" sz="3200" spc="200" dirty="0">
                <a:latin typeface="+mn-ea"/>
              </a:rPr>
              <a:t>…</a:t>
            </a:r>
            <a:r>
              <a:rPr lang="ja-JP" altLang="en-US" sz="3200" spc="200" dirty="0">
                <a:latin typeface="+mn-ea"/>
              </a:rPr>
              <a:t>。</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もちろん</a:t>
            </a:r>
            <a:r>
              <a:rPr lang="ja-JP" altLang="en-US" sz="3600" spc="200" dirty="0">
                <a:latin typeface="+mj-ea"/>
                <a:ea typeface="+mj-ea"/>
              </a:rPr>
              <a:t>本人はそれに気が付いていません</a:t>
            </a:r>
            <a:r>
              <a:rPr lang="ja-JP" altLang="en-US" sz="3200" spc="200" dirty="0">
                <a:latin typeface="+mn-ea"/>
              </a:rPr>
              <a:t>。</a:t>
            </a: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そんな状況に「ニセ・誤情報」が入り込めば</a:t>
            </a:r>
            <a:r>
              <a:rPr lang="en-US" altLang="ja-JP" sz="3200" spc="200" dirty="0">
                <a:latin typeface="+mn-ea"/>
              </a:rPr>
              <a:t>…</a:t>
            </a:r>
            <a:br>
              <a:rPr lang="en-US" altLang="ja-JP" sz="3200" spc="200" dirty="0">
                <a:latin typeface="+mn-ea"/>
              </a:rPr>
            </a:br>
            <a:r>
              <a:rPr lang="ja-JP" altLang="en-US" sz="3200" spc="200" dirty="0">
                <a:latin typeface="+mn-ea"/>
              </a:rPr>
              <a:t>何が起きるか分かりますよね？</a:t>
            </a:r>
          </a:p>
        </p:txBody>
      </p:sp>
      <p:pic>
        <p:nvPicPr>
          <p:cNvPr id="12" name="図 11">
            <a:extLst>
              <a:ext uri="{FF2B5EF4-FFF2-40B4-BE49-F238E27FC236}">
                <a16:creationId xmlns:a16="http://schemas.microsoft.com/office/drawing/2014/main" id="{0840921B-2B4D-4B08-A503-A31E2B74F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45" y="2329703"/>
            <a:ext cx="6987413" cy="7284879"/>
          </a:xfrm>
          <a:prstGeom prst="rect">
            <a:avLst/>
          </a:prstGeom>
        </p:spPr>
      </p:pic>
    </p:spTree>
    <p:extLst>
      <p:ext uri="{BB962C8B-B14F-4D97-AF65-F5344CB8AC3E}">
        <p14:creationId xmlns:p14="http://schemas.microsoft.com/office/powerpoint/2010/main" val="2663847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AD98BFE9-C139-4457-8361-3217E711C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157" y="1688488"/>
            <a:ext cx="6015841" cy="4586410"/>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0A280906-F93A-476D-9725-3A3042E7C98B}"/>
              </a:ext>
            </a:extLst>
          </p:cNvPr>
          <p:cNvSpPr txBox="1"/>
          <p:nvPr/>
        </p:nvSpPr>
        <p:spPr>
          <a:xfrm>
            <a:off x="3411972" y="714375"/>
            <a:ext cx="13498888"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見抜くのが難しい！ 「</a:t>
            </a:r>
            <a:r>
              <a:rPr lang="ja-JP" altLang="en-US" sz="5400" spc="200" dirty="0">
                <a:solidFill>
                  <a:schemeClr val="accent1"/>
                </a:solidFill>
                <a:latin typeface="+mj-ea"/>
                <a:ea typeface="+mj-ea"/>
              </a:rPr>
              <a:t>ディープフェイク</a:t>
            </a:r>
            <a:r>
              <a:rPr lang="ja-JP" altLang="en-US" sz="5400" spc="200" dirty="0">
                <a:latin typeface="+mj-ea"/>
                <a:ea typeface="+mj-ea"/>
              </a:rPr>
              <a:t>」動画</a:t>
            </a:r>
            <a:endParaRPr lang="en-US" altLang="ja-JP" sz="5400" spc="200" dirty="0">
              <a:latin typeface="+mj-ea"/>
              <a:ea typeface="+mj-ea"/>
            </a:endParaRPr>
          </a:p>
        </p:txBody>
      </p:sp>
      <p:grpSp>
        <p:nvGrpSpPr>
          <p:cNvPr id="27" name="グループ化 26">
            <a:extLst>
              <a:ext uri="{FF2B5EF4-FFF2-40B4-BE49-F238E27FC236}">
                <a16:creationId xmlns:a16="http://schemas.microsoft.com/office/drawing/2014/main" id="{030988A0-DA13-4B93-B90F-DD7856D7A78A}"/>
              </a:ext>
            </a:extLst>
          </p:cNvPr>
          <p:cNvGrpSpPr/>
          <p:nvPr/>
        </p:nvGrpSpPr>
        <p:grpSpPr>
          <a:xfrm>
            <a:off x="2619638" y="6563939"/>
            <a:ext cx="6982681" cy="3049809"/>
            <a:chOff x="2694065" y="6563939"/>
            <a:chExt cx="6982681" cy="3049809"/>
          </a:xfrm>
        </p:grpSpPr>
        <p:cxnSp>
          <p:nvCxnSpPr>
            <p:cNvPr id="25" name="直線コネクタ 24">
              <a:extLst>
                <a:ext uri="{FF2B5EF4-FFF2-40B4-BE49-F238E27FC236}">
                  <a16:creationId xmlns:a16="http://schemas.microsoft.com/office/drawing/2014/main" id="{9BFBEB21-8FD2-4595-B070-B3BD815BDC50}"/>
                </a:ext>
              </a:extLst>
            </p:cNvPr>
            <p:cNvCxnSpPr>
              <a:cxnSpLocks/>
            </p:cNvCxnSpPr>
            <p:nvPr/>
          </p:nvCxnSpPr>
          <p:spPr>
            <a:xfrm>
              <a:off x="3627804" y="9483701"/>
              <a:ext cx="263477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7610C47-91F6-43FA-9D32-66A41762A8D3}"/>
                </a:ext>
              </a:extLst>
            </p:cNvPr>
            <p:cNvCxnSpPr/>
            <p:nvPr/>
          </p:nvCxnSpPr>
          <p:spPr>
            <a:xfrm>
              <a:off x="3081998" y="7208874"/>
              <a:ext cx="486052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EEF6822-8E61-45D3-92A4-A2B0D2F9306E}"/>
                </a:ext>
              </a:extLst>
            </p:cNvPr>
            <p:cNvSpPr txBox="1"/>
            <p:nvPr/>
          </p:nvSpPr>
          <p:spPr>
            <a:xfrm>
              <a:off x="2694065" y="6563939"/>
              <a:ext cx="6982681" cy="3049809"/>
            </a:xfrm>
            <a:prstGeom prst="rect">
              <a:avLst/>
            </a:prstGeom>
            <a:noFill/>
          </p:spPr>
          <p:txBody>
            <a:bodyPr wrap="none" lIns="0" tIns="0" rIns="0" bIns="0" rtlCol="0">
              <a:spAutoFit/>
            </a:bodyPr>
            <a:lstStyle/>
            <a:p>
              <a:pPr marL="361950" marR="0" lvl="0" indent="-36195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j-ea"/>
                  <a:ea typeface="+mj-ea"/>
                </a:rPr>
                <a:t> </a:t>
              </a:r>
              <a:r>
                <a:rPr lang="ja-JP" altLang="en-US" sz="4000" spc="200" dirty="0">
                  <a:latin typeface="+mj-ea"/>
                  <a:ea typeface="+mj-ea"/>
                </a:rPr>
                <a:t>顔を入れ替えた動画 </a:t>
              </a:r>
              <a:r>
                <a:rPr lang="ja-JP" altLang="en-US" sz="3200" spc="200" dirty="0">
                  <a:latin typeface="+mn-ea"/>
                </a:rPr>
                <a:t>を</a:t>
              </a:r>
              <a:br>
                <a:rPr lang="en-US" altLang="ja-JP" sz="3200" spc="200" dirty="0">
                  <a:latin typeface="+mn-ea"/>
                </a:rPr>
              </a:br>
              <a:r>
                <a:rPr lang="ja-JP" altLang="en-US" sz="3200" spc="200" dirty="0">
                  <a:latin typeface="+mn-ea"/>
                </a:rPr>
                <a:t> アプリなどで簡単に作れる時代</a:t>
              </a:r>
              <a:endParaRPr lang="en-US" altLang="ja-JP" sz="3200" spc="200" dirty="0">
                <a:latin typeface="+mn-ea"/>
              </a:endParaRPr>
            </a:p>
            <a:p>
              <a:pPr marL="361950" marR="0" lvl="0" indent="-36195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n-ea"/>
                </a:rPr>
                <a:t> </a:t>
              </a:r>
              <a:r>
                <a:rPr lang="en-US" altLang="ja-JP" sz="3200" spc="200" dirty="0">
                  <a:latin typeface="+mn-ea"/>
                </a:rPr>
                <a:t>AI</a:t>
              </a:r>
              <a:r>
                <a:rPr lang="ja-JP" altLang="en-US" sz="3200" spc="200" dirty="0">
                  <a:latin typeface="+mn-ea"/>
                </a:rPr>
                <a:t>で作られたディープフェイク動画</a:t>
              </a:r>
              <a:br>
                <a:rPr lang="en-US" altLang="ja-JP" sz="3200" spc="200" dirty="0">
                  <a:latin typeface="+mn-ea"/>
                </a:rPr>
              </a:br>
              <a:r>
                <a:rPr lang="en-US" altLang="ja-JP" sz="3200" spc="200" dirty="0">
                  <a:latin typeface="+mn-ea"/>
                </a:rPr>
                <a:t> </a:t>
              </a:r>
              <a:r>
                <a:rPr lang="ja-JP" altLang="en-US" sz="3200" spc="200" dirty="0">
                  <a:latin typeface="+mn-ea"/>
                </a:rPr>
                <a:t>は</a:t>
              </a:r>
              <a:r>
                <a:rPr lang="en-US" altLang="ja-JP" sz="3200" spc="200" dirty="0">
                  <a:latin typeface="+mn-ea"/>
                </a:rPr>
                <a:t> </a:t>
              </a:r>
              <a:r>
                <a:rPr lang="ja-JP" altLang="en-US" sz="4000" spc="200" dirty="0">
                  <a:latin typeface="+mj-ea"/>
                  <a:ea typeface="+mj-ea"/>
                </a:rPr>
                <a:t>声</a:t>
              </a:r>
              <a:r>
                <a:rPr lang="ja-JP" altLang="en-US" sz="3200" spc="200" dirty="0">
                  <a:latin typeface="+mn-ea"/>
                </a:rPr>
                <a:t>や</a:t>
              </a:r>
              <a:r>
                <a:rPr lang="ja-JP" altLang="en-US" sz="4000" spc="200" dirty="0">
                  <a:latin typeface="+mj-ea"/>
                  <a:ea typeface="+mj-ea"/>
                </a:rPr>
                <a:t>話し方 </a:t>
              </a:r>
              <a:r>
                <a:rPr lang="ja-JP" altLang="en-US" sz="3200" spc="200" dirty="0">
                  <a:latin typeface="+mn-ea"/>
                </a:rPr>
                <a:t>まで捏造できる</a:t>
              </a:r>
              <a:endParaRPr lang="en-US" altLang="ja-JP" sz="3200" spc="200" dirty="0">
                <a:latin typeface="+mn-ea"/>
              </a:endParaRPr>
            </a:p>
          </p:txBody>
        </p:sp>
      </p:grpSp>
      <p:grpSp>
        <p:nvGrpSpPr>
          <p:cNvPr id="13" name="グループ化 12">
            <a:extLst>
              <a:ext uri="{FF2B5EF4-FFF2-40B4-BE49-F238E27FC236}">
                <a16:creationId xmlns:a16="http://schemas.microsoft.com/office/drawing/2014/main" id="{D29D6698-2A56-4549-99C6-E5DA04C7B654}"/>
              </a:ext>
            </a:extLst>
          </p:cNvPr>
          <p:cNvGrpSpPr/>
          <p:nvPr/>
        </p:nvGrpSpPr>
        <p:grpSpPr>
          <a:xfrm rot="16200000">
            <a:off x="6452283" y="5762880"/>
            <a:ext cx="7597421" cy="367213"/>
            <a:chOff x="6847150" y="4183517"/>
            <a:chExt cx="6403300" cy="367213"/>
          </a:xfrm>
        </p:grpSpPr>
        <p:grpSp>
          <p:nvGrpSpPr>
            <p:cNvPr id="14" name="グループ化 13">
              <a:extLst>
                <a:ext uri="{FF2B5EF4-FFF2-40B4-BE49-F238E27FC236}">
                  <a16:creationId xmlns:a16="http://schemas.microsoft.com/office/drawing/2014/main" id="{8C0C8931-6352-4723-A0CC-7CAC5CA43F6F}"/>
                </a:ext>
              </a:extLst>
            </p:cNvPr>
            <p:cNvGrpSpPr/>
            <p:nvPr/>
          </p:nvGrpSpPr>
          <p:grpSpPr>
            <a:xfrm>
              <a:off x="9635798" y="4183517"/>
              <a:ext cx="813700" cy="367213"/>
              <a:chOff x="9563673" y="4125433"/>
              <a:chExt cx="1074508" cy="393404"/>
            </a:xfrm>
          </p:grpSpPr>
          <p:cxnSp>
            <p:nvCxnSpPr>
              <p:cNvPr id="18" name="直線コネクタ 17">
                <a:extLst>
                  <a:ext uri="{FF2B5EF4-FFF2-40B4-BE49-F238E27FC236}">
                    <a16:creationId xmlns:a16="http://schemas.microsoft.com/office/drawing/2014/main" id="{2F7B5C47-7261-4937-B03E-0BB0023B1F30}"/>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C009F2A-03BE-4CA2-9C14-5CCC13248F34}"/>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4527FD3B-8FDF-4BF1-99D2-7F5EBC302F8A}"/>
                </a:ext>
              </a:extLst>
            </p:cNvPr>
            <p:cNvGrpSpPr/>
            <p:nvPr/>
          </p:nvGrpSpPr>
          <p:grpSpPr>
            <a:xfrm>
              <a:off x="6847150" y="4215417"/>
              <a:ext cx="6403300" cy="2"/>
              <a:chOff x="6847150" y="4215417"/>
              <a:chExt cx="6403300" cy="2"/>
            </a:xfrm>
          </p:grpSpPr>
          <p:cxnSp>
            <p:nvCxnSpPr>
              <p:cNvPr id="16" name="直線コネクタ 15">
                <a:extLst>
                  <a:ext uri="{FF2B5EF4-FFF2-40B4-BE49-F238E27FC236}">
                    <a16:creationId xmlns:a16="http://schemas.microsoft.com/office/drawing/2014/main" id="{AB15995C-87FC-4759-B652-A605862C5F14}"/>
                  </a:ext>
                </a:extLst>
              </p:cNvPr>
              <p:cNvCxnSpPr>
                <a:cxnSpLocks/>
              </p:cNvCxnSpPr>
              <p:nvPr/>
            </p:nvCxnSpPr>
            <p:spPr>
              <a:xfrm rot="10800000" flipV="1">
                <a:off x="6847150" y="4215417"/>
                <a:ext cx="284002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8FBF5E5-66F3-444E-BECC-83C56037DE9B}"/>
                  </a:ext>
                </a:extLst>
              </p:cNvPr>
              <p:cNvCxnSpPr>
                <a:cxnSpLocks/>
              </p:cNvCxnSpPr>
              <p:nvPr/>
            </p:nvCxnSpPr>
            <p:spPr>
              <a:xfrm rot="5400000" flipV="1">
                <a:off x="11830438" y="2795406"/>
                <a:ext cx="0" cy="2840025"/>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31539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0A280906-F93A-476D-9725-3A3042E7C98B}"/>
              </a:ext>
            </a:extLst>
          </p:cNvPr>
          <p:cNvSpPr txBox="1"/>
          <p:nvPr/>
        </p:nvSpPr>
        <p:spPr>
          <a:xfrm>
            <a:off x="3411972" y="714375"/>
            <a:ext cx="13498888"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見抜くのが難しい！ 「</a:t>
            </a:r>
            <a:r>
              <a:rPr lang="ja-JP" altLang="en-US" sz="5400" spc="200" dirty="0">
                <a:solidFill>
                  <a:schemeClr val="accent1"/>
                </a:solidFill>
                <a:latin typeface="+mj-ea"/>
                <a:ea typeface="+mj-ea"/>
              </a:rPr>
              <a:t>ディープフェイク</a:t>
            </a:r>
            <a:r>
              <a:rPr lang="ja-JP" altLang="en-US" sz="5400" spc="200" dirty="0">
                <a:latin typeface="+mj-ea"/>
                <a:ea typeface="+mj-ea"/>
              </a:rPr>
              <a:t>」動画</a:t>
            </a:r>
            <a:endParaRPr lang="en-US" altLang="ja-JP" sz="5400" spc="200" dirty="0">
              <a:latin typeface="+mj-ea"/>
              <a:ea typeface="+mj-ea"/>
            </a:endParaRPr>
          </a:p>
        </p:txBody>
      </p:sp>
      <p:grpSp>
        <p:nvGrpSpPr>
          <p:cNvPr id="27" name="グループ化 26">
            <a:extLst>
              <a:ext uri="{FF2B5EF4-FFF2-40B4-BE49-F238E27FC236}">
                <a16:creationId xmlns:a16="http://schemas.microsoft.com/office/drawing/2014/main" id="{030988A0-DA13-4B93-B90F-DD7856D7A78A}"/>
              </a:ext>
            </a:extLst>
          </p:cNvPr>
          <p:cNvGrpSpPr/>
          <p:nvPr/>
        </p:nvGrpSpPr>
        <p:grpSpPr>
          <a:xfrm>
            <a:off x="2619638" y="6563939"/>
            <a:ext cx="6982681" cy="3049809"/>
            <a:chOff x="2694065" y="6563939"/>
            <a:chExt cx="6982681" cy="3049809"/>
          </a:xfrm>
        </p:grpSpPr>
        <p:cxnSp>
          <p:nvCxnSpPr>
            <p:cNvPr id="25" name="直線コネクタ 24">
              <a:extLst>
                <a:ext uri="{FF2B5EF4-FFF2-40B4-BE49-F238E27FC236}">
                  <a16:creationId xmlns:a16="http://schemas.microsoft.com/office/drawing/2014/main" id="{9BFBEB21-8FD2-4595-B070-B3BD815BDC50}"/>
                </a:ext>
              </a:extLst>
            </p:cNvPr>
            <p:cNvCxnSpPr>
              <a:cxnSpLocks/>
            </p:cNvCxnSpPr>
            <p:nvPr/>
          </p:nvCxnSpPr>
          <p:spPr>
            <a:xfrm>
              <a:off x="3627804" y="9483701"/>
              <a:ext cx="263477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7610C47-91F6-43FA-9D32-66A41762A8D3}"/>
                </a:ext>
              </a:extLst>
            </p:cNvPr>
            <p:cNvCxnSpPr/>
            <p:nvPr/>
          </p:nvCxnSpPr>
          <p:spPr>
            <a:xfrm>
              <a:off x="3081998" y="7208874"/>
              <a:ext cx="486052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EEF6822-8E61-45D3-92A4-A2B0D2F9306E}"/>
                </a:ext>
              </a:extLst>
            </p:cNvPr>
            <p:cNvSpPr txBox="1"/>
            <p:nvPr/>
          </p:nvSpPr>
          <p:spPr>
            <a:xfrm>
              <a:off x="2694065" y="6563939"/>
              <a:ext cx="6982681" cy="3049809"/>
            </a:xfrm>
            <a:prstGeom prst="rect">
              <a:avLst/>
            </a:prstGeom>
            <a:noFill/>
          </p:spPr>
          <p:txBody>
            <a:bodyPr wrap="none" lIns="0" tIns="0" rIns="0" bIns="0" rtlCol="0">
              <a:spAutoFit/>
            </a:bodyPr>
            <a:lstStyle/>
            <a:p>
              <a:pPr marL="361950" marR="0" lvl="0" indent="-36195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j-ea"/>
                  <a:ea typeface="+mj-ea"/>
                </a:rPr>
                <a:t> </a:t>
              </a:r>
              <a:r>
                <a:rPr lang="ja-JP" altLang="en-US" sz="4000" spc="200" dirty="0">
                  <a:latin typeface="+mj-ea"/>
                  <a:ea typeface="+mj-ea"/>
                </a:rPr>
                <a:t>顔を入れ替えた動画 </a:t>
              </a:r>
              <a:r>
                <a:rPr lang="ja-JP" altLang="en-US" sz="3200" spc="200" dirty="0">
                  <a:latin typeface="+mn-ea"/>
                </a:rPr>
                <a:t>を</a:t>
              </a:r>
              <a:br>
                <a:rPr lang="en-US" altLang="ja-JP" sz="3200" spc="200" dirty="0">
                  <a:latin typeface="+mn-ea"/>
                </a:rPr>
              </a:br>
              <a:r>
                <a:rPr lang="ja-JP" altLang="en-US" sz="3200" spc="200" dirty="0">
                  <a:latin typeface="+mn-ea"/>
                </a:rPr>
                <a:t> アプリなどで簡単に作れる時代</a:t>
              </a:r>
              <a:endParaRPr lang="en-US" altLang="ja-JP" sz="3200" spc="200" dirty="0">
                <a:latin typeface="+mn-ea"/>
              </a:endParaRPr>
            </a:p>
            <a:p>
              <a:pPr marL="361950" marR="0" lvl="0" indent="-36195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n-ea"/>
                </a:rPr>
                <a:t> </a:t>
              </a:r>
              <a:r>
                <a:rPr lang="en-US" altLang="ja-JP" sz="3200" spc="200" dirty="0">
                  <a:latin typeface="+mn-ea"/>
                </a:rPr>
                <a:t>AI</a:t>
              </a:r>
              <a:r>
                <a:rPr lang="ja-JP" altLang="en-US" sz="3200" spc="200" dirty="0">
                  <a:latin typeface="+mn-ea"/>
                </a:rPr>
                <a:t>で作られたディープフェイク動画</a:t>
              </a:r>
              <a:br>
                <a:rPr lang="en-US" altLang="ja-JP" sz="3200" spc="200" dirty="0">
                  <a:latin typeface="+mn-ea"/>
                </a:rPr>
              </a:br>
              <a:r>
                <a:rPr lang="en-US" altLang="ja-JP" sz="3200" spc="200" dirty="0">
                  <a:latin typeface="+mn-ea"/>
                </a:rPr>
                <a:t> </a:t>
              </a:r>
              <a:r>
                <a:rPr lang="ja-JP" altLang="en-US" sz="3200" spc="200" dirty="0">
                  <a:latin typeface="+mn-ea"/>
                </a:rPr>
                <a:t>は</a:t>
              </a:r>
              <a:r>
                <a:rPr lang="en-US" altLang="ja-JP" sz="3200" spc="200" dirty="0">
                  <a:latin typeface="+mn-ea"/>
                </a:rPr>
                <a:t> </a:t>
              </a:r>
              <a:r>
                <a:rPr lang="ja-JP" altLang="en-US" sz="4000" spc="200" dirty="0">
                  <a:latin typeface="+mj-ea"/>
                  <a:ea typeface="+mj-ea"/>
                </a:rPr>
                <a:t>声</a:t>
              </a:r>
              <a:r>
                <a:rPr lang="ja-JP" altLang="en-US" sz="3200" spc="200" dirty="0">
                  <a:latin typeface="+mn-ea"/>
                </a:rPr>
                <a:t>や</a:t>
              </a:r>
              <a:r>
                <a:rPr lang="ja-JP" altLang="en-US" sz="4000" spc="200" dirty="0">
                  <a:latin typeface="+mj-ea"/>
                  <a:ea typeface="+mj-ea"/>
                </a:rPr>
                <a:t>話し方 </a:t>
              </a:r>
              <a:r>
                <a:rPr lang="ja-JP" altLang="en-US" sz="3200" spc="200" dirty="0">
                  <a:latin typeface="+mn-ea"/>
                </a:rPr>
                <a:t>まで捏造できる</a:t>
              </a:r>
              <a:endParaRPr lang="en-US" altLang="ja-JP" sz="3200" spc="200" dirty="0">
                <a:latin typeface="+mn-ea"/>
              </a:endParaRPr>
            </a:p>
          </p:txBody>
        </p:sp>
      </p:grpSp>
      <p:grpSp>
        <p:nvGrpSpPr>
          <p:cNvPr id="13" name="グループ化 12">
            <a:extLst>
              <a:ext uri="{FF2B5EF4-FFF2-40B4-BE49-F238E27FC236}">
                <a16:creationId xmlns:a16="http://schemas.microsoft.com/office/drawing/2014/main" id="{D29D6698-2A56-4549-99C6-E5DA04C7B654}"/>
              </a:ext>
            </a:extLst>
          </p:cNvPr>
          <p:cNvGrpSpPr/>
          <p:nvPr/>
        </p:nvGrpSpPr>
        <p:grpSpPr>
          <a:xfrm rot="16200000">
            <a:off x="6452283" y="5762880"/>
            <a:ext cx="7597421" cy="367213"/>
            <a:chOff x="6847150" y="4183517"/>
            <a:chExt cx="6403300" cy="367213"/>
          </a:xfrm>
        </p:grpSpPr>
        <p:grpSp>
          <p:nvGrpSpPr>
            <p:cNvPr id="14" name="グループ化 13">
              <a:extLst>
                <a:ext uri="{FF2B5EF4-FFF2-40B4-BE49-F238E27FC236}">
                  <a16:creationId xmlns:a16="http://schemas.microsoft.com/office/drawing/2014/main" id="{8C0C8931-6352-4723-A0CC-7CAC5CA43F6F}"/>
                </a:ext>
              </a:extLst>
            </p:cNvPr>
            <p:cNvGrpSpPr/>
            <p:nvPr/>
          </p:nvGrpSpPr>
          <p:grpSpPr>
            <a:xfrm>
              <a:off x="9635798" y="4183517"/>
              <a:ext cx="813700" cy="367213"/>
              <a:chOff x="9563673" y="4125433"/>
              <a:chExt cx="1074508" cy="393404"/>
            </a:xfrm>
          </p:grpSpPr>
          <p:cxnSp>
            <p:nvCxnSpPr>
              <p:cNvPr id="18" name="直線コネクタ 17">
                <a:extLst>
                  <a:ext uri="{FF2B5EF4-FFF2-40B4-BE49-F238E27FC236}">
                    <a16:creationId xmlns:a16="http://schemas.microsoft.com/office/drawing/2014/main" id="{2F7B5C47-7261-4937-B03E-0BB0023B1F30}"/>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C009F2A-03BE-4CA2-9C14-5CCC13248F34}"/>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4527FD3B-8FDF-4BF1-99D2-7F5EBC302F8A}"/>
                </a:ext>
              </a:extLst>
            </p:cNvPr>
            <p:cNvGrpSpPr/>
            <p:nvPr/>
          </p:nvGrpSpPr>
          <p:grpSpPr>
            <a:xfrm>
              <a:off x="6847150" y="4215417"/>
              <a:ext cx="6403300" cy="2"/>
              <a:chOff x="6847150" y="4215417"/>
              <a:chExt cx="6403300" cy="2"/>
            </a:xfrm>
          </p:grpSpPr>
          <p:cxnSp>
            <p:nvCxnSpPr>
              <p:cNvPr id="16" name="直線コネクタ 15">
                <a:extLst>
                  <a:ext uri="{FF2B5EF4-FFF2-40B4-BE49-F238E27FC236}">
                    <a16:creationId xmlns:a16="http://schemas.microsoft.com/office/drawing/2014/main" id="{AB15995C-87FC-4759-B652-A605862C5F14}"/>
                  </a:ext>
                </a:extLst>
              </p:cNvPr>
              <p:cNvCxnSpPr>
                <a:cxnSpLocks/>
              </p:cNvCxnSpPr>
              <p:nvPr/>
            </p:nvCxnSpPr>
            <p:spPr>
              <a:xfrm rot="10800000" flipV="1">
                <a:off x="6847150" y="4215417"/>
                <a:ext cx="284002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8FBF5E5-66F3-444E-BECC-83C56037DE9B}"/>
                  </a:ext>
                </a:extLst>
              </p:cNvPr>
              <p:cNvCxnSpPr>
                <a:cxnSpLocks/>
              </p:cNvCxnSpPr>
              <p:nvPr/>
            </p:nvCxnSpPr>
            <p:spPr>
              <a:xfrm rot="5400000" flipV="1">
                <a:off x="11830438" y="2795406"/>
                <a:ext cx="0" cy="2840025"/>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56" name="グループ化 55">
            <a:extLst>
              <a:ext uri="{FF2B5EF4-FFF2-40B4-BE49-F238E27FC236}">
                <a16:creationId xmlns:a16="http://schemas.microsoft.com/office/drawing/2014/main" id="{D827AD07-9B19-4DE9-829B-A4010E0D3549}"/>
              </a:ext>
            </a:extLst>
          </p:cNvPr>
          <p:cNvGrpSpPr/>
          <p:nvPr/>
        </p:nvGrpSpPr>
        <p:grpSpPr>
          <a:xfrm>
            <a:off x="10853044" y="2381692"/>
            <a:ext cx="6466651" cy="3455583"/>
            <a:chOff x="10853044" y="2381692"/>
            <a:chExt cx="6466651" cy="3455583"/>
          </a:xfrm>
        </p:grpSpPr>
        <p:grpSp>
          <p:nvGrpSpPr>
            <p:cNvPr id="38" name="グループ化 37">
              <a:extLst>
                <a:ext uri="{FF2B5EF4-FFF2-40B4-BE49-F238E27FC236}">
                  <a16:creationId xmlns:a16="http://schemas.microsoft.com/office/drawing/2014/main" id="{F79140DC-C89B-4527-B46D-763E52E697B0}"/>
                </a:ext>
              </a:extLst>
            </p:cNvPr>
            <p:cNvGrpSpPr/>
            <p:nvPr/>
          </p:nvGrpSpPr>
          <p:grpSpPr>
            <a:xfrm>
              <a:off x="10853044" y="2381692"/>
              <a:ext cx="6466651" cy="3455583"/>
              <a:chOff x="10853044" y="2381691"/>
              <a:chExt cx="6466651" cy="3455583"/>
            </a:xfrm>
          </p:grpSpPr>
          <p:sp>
            <p:nvSpPr>
              <p:cNvPr id="34" name="四角形: 角を丸くする 33">
                <a:extLst>
                  <a:ext uri="{FF2B5EF4-FFF2-40B4-BE49-F238E27FC236}">
                    <a16:creationId xmlns:a16="http://schemas.microsoft.com/office/drawing/2014/main" id="{AED55598-5039-4F80-B95D-86D23F68CADD}"/>
                  </a:ext>
                </a:extLst>
              </p:cNvPr>
              <p:cNvSpPr/>
              <p:nvPr/>
            </p:nvSpPr>
            <p:spPr>
              <a:xfrm>
                <a:off x="10853044" y="2381691"/>
                <a:ext cx="6466651" cy="3455583"/>
              </a:xfrm>
              <a:prstGeom prst="roundRect">
                <a:avLst>
                  <a:gd name="adj" fmla="val 42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16000" rtlCol="0" anchor="t" anchorCtr="0"/>
              <a:lstStyle/>
              <a:p>
                <a:pPr>
                  <a:lnSpc>
                    <a:spcPct val="120000"/>
                  </a:lnSpc>
                </a:pPr>
                <a:endParaRPr kumimoji="1" lang="en-US" altLang="ja-JP" sz="3200" dirty="0">
                  <a:solidFill>
                    <a:schemeClr val="tx1"/>
                  </a:solidFill>
                </a:endParaRPr>
              </a:p>
            </p:txBody>
          </p:sp>
          <p:sp>
            <p:nvSpPr>
              <p:cNvPr id="36" name="テキスト ボックス 35">
                <a:extLst>
                  <a:ext uri="{FF2B5EF4-FFF2-40B4-BE49-F238E27FC236}">
                    <a16:creationId xmlns:a16="http://schemas.microsoft.com/office/drawing/2014/main" id="{67B94500-6B10-4BAC-AF8E-22896D3A5D3D}"/>
                  </a:ext>
                </a:extLst>
              </p:cNvPr>
              <p:cNvSpPr txBox="1"/>
              <p:nvPr/>
            </p:nvSpPr>
            <p:spPr>
              <a:xfrm>
                <a:off x="11261878" y="2699738"/>
                <a:ext cx="5648982" cy="664541"/>
              </a:xfrm>
              <a:prstGeom prst="rect">
                <a:avLst/>
              </a:prstGeom>
              <a:noFill/>
            </p:spPr>
            <p:txBody>
              <a:bodyPr wrap="none" lIns="0" tIns="0" rIns="0" bIns="0" rtlCol="0">
                <a:spAutoFit/>
              </a:bodyPr>
              <a:lstStyle/>
              <a:p>
                <a:pPr algn="ctr">
                  <a:lnSpc>
                    <a:spcPct val="130000"/>
                  </a:lnSpc>
                </a:pPr>
                <a:r>
                  <a:rPr lang="ja-JP" altLang="en-US" sz="3600" dirty="0">
                    <a:solidFill>
                      <a:schemeClr val="accent1"/>
                    </a:solidFill>
                    <a:latin typeface="+mj-ea"/>
                    <a:ea typeface="+mj-ea"/>
                  </a:rPr>
                  <a:t>ディープフェイクの危険性❶</a:t>
                </a:r>
                <a:endParaRPr kumimoji="1" lang="ja-JP" altLang="en-US" sz="3600" dirty="0">
                  <a:solidFill>
                    <a:schemeClr val="accent1"/>
                  </a:solidFill>
                  <a:latin typeface="+mj-ea"/>
                  <a:ea typeface="+mj-ea"/>
                </a:endParaRPr>
              </a:p>
            </p:txBody>
          </p:sp>
        </p:grpSp>
        <p:grpSp>
          <p:nvGrpSpPr>
            <p:cNvPr id="46" name="グループ化 45">
              <a:extLst>
                <a:ext uri="{FF2B5EF4-FFF2-40B4-BE49-F238E27FC236}">
                  <a16:creationId xmlns:a16="http://schemas.microsoft.com/office/drawing/2014/main" id="{E027F785-19A4-451A-8C3E-232E97F4CD0D}"/>
                </a:ext>
              </a:extLst>
            </p:cNvPr>
            <p:cNvGrpSpPr/>
            <p:nvPr/>
          </p:nvGrpSpPr>
          <p:grpSpPr>
            <a:xfrm>
              <a:off x="11343205" y="3660080"/>
              <a:ext cx="5668218" cy="1874103"/>
              <a:chOff x="11251245" y="3735492"/>
              <a:chExt cx="5668218" cy="1874103"/>
            </a:xfrm>
          </p:grpSpPr>
          <p:cxnSp>
            <p:nvCxnSpPr>
              <p:cNvPr id="42" name="直線コネクタ 41">
                <a:extLst>
                  <a:ext uri="{FF2B5EF4-FFF2-40B4-BE49-F238E27FC236}">
                    <a16:creationId xmlns:a16="http://schemas.microsoft.com/office/drawing/2014/main" id="{B9998ACD-441A-4C38-BA67-7EFDF6A095B2}"/>
                  </a:ext>
                </a:extLst>
              </p:cNvPr>
              <p:cNvCxnSpPr>
                <a:cxnSpLocks/>
              </p:cNvCxnSpPr>
              <p:nvPr/>
            </p:nvCxnSpPr>
            <p:spPr>
              <a:xfrm>
                <a:off x="11261878" y="5517424"/>
                <a:ext cx="2539182" cy="0"/>
              </a:xfrm>
              <a:prstGeom prst="line">
                <a:avLst/>
              </a:prstGeom>
              <a:ln w="12700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354AF224-6CE5-40E3-AB3B-C36254B56A51}"/>
                  </a:ext>
                </a:extLst>
              </p:cNvPr>
              <p:cNvSpPr txBox="1"/>
              <p:nvPr/>
            </p:nvSpPr>
            <p:spPr>
              <a:xfrm>
                <a:off x="11251245" y="3735492"/>
                <a:ext cx="5668218" cy="1874103"/>
              </a:xfrm>
              <a:prstGeom prst="rect">
                <a:avLst/>
              </a:prstGeom>
              <a:noFill/>
            </p:spPr>
            <p:txBody>
              <a:bodyPr wrap="none" lIns="0" tIns="0" rIns="0" bIns="0">
                <a:spAutoFit/>
              </a:bodyPr>
              <a:lstStyle/>
              <a:p>
                <a:pPr marL="0" marR="0" lvl="0" indent="0" algn="l" defTabSz="1371509" rtl="0" eaLnBrk="1" fontAlgn="auto" latinLnBrk="0" hangingPunct="1">
                  <a:lnSpc>
                    <a:spcPct val="12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3C3C3C"/>
                    </a:solidFill>
                    <a:effectLst/>
                    <a:uLnTx/>
                    <a:uFillTx/>
                    <a:latin typeface="Spica Neue P Regular"/>
                    <a:ea typeface="Spica Neue P Regular"/>
                    <a:cs typeface="+mn-cs"/>
                  </a:rPr>
                  <a:t>政治家のディープフェイク動画</a:t>
                </a:r>
                <a:br>
                  <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3200" b="0" i="0" u="none" strike="noStrike" kern="1200" cap="none" spc="0" normalizeH="0" baseline="0" noProof="0" dirty="0">
                    <a:ln>
                      <a:noFill/>
                    </a:ln>
                    <a:solidFill>
                      <a:srgbClr val="3C3C3C"/>
                    </a:solidFill>
                    <a:effectLst/>
                    <a:uLnTx/>
                    <a:uFillTx/>
                    <a:latin typeface="Spica Neue P Regular"/>
                    <a:ea typeface="Spica Neue P Regular"/>
                    <a:cs typeface="+mn-cs"/>
                  </a:rPr>
                  <a:t>を作り、嘘の演説をさせることで</a:t>
                </a:r>
                <a:br>
                  <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4000" b="0" i="0" u="none" strike="noStrike" kern="1200" cap="none" spc="0" normalizeH="0" baseline="0" noProof="0" dirty="0">
                    <a:ln>
                      <a:noFill/>
                    </a:ln>
                    <a:solidFill>
                      <a:srgbClr val="3C3C3C"/>
                    </a:solidFill>
                    <a:effectLst/>
                    <a:uLnTx/>
                    <a:uFillTx/>
                    <a:latin typeface="Spica Neue P Bold"/>
                    <a:ea typeface="Spica Neue P Bold"/>
                    <a:cs typeface="+mn-cs"/>
                  </a:rPr>
                  <a:t>社会を混乱</a:t>
                </a:r>
                <a:r>
                  <a:rPr kumimoji="1" lang="ja-JP" altLang="en-US" sz="3200" b="0" i="0" u="none" strike="noStrike" kern="1200" cap="none" spc="0" normalizeH="0" baseline="0" noProof="0" dirty="0">
                    <a:ln>
                      <a:noFill/>
                    </a:ln>
                    <a:solidFill>
                      <a:srgbClr val="3C3C3C"/>
                    </a:solidFill>
                    <a:effectLst/>
                    <a:uLnTx/>
                    <a:uFillTx/>
                    <a:latin typeface="Spica Neue P Regular"/>
                    <a:ea typeface="Spica Neue P Regular"/>
                    <a:cs typeface="+mn-cs"/>
                  </a:rPr>
                  <a:t>させることも可能。</a:t>
                </a:r>
                <a:endPar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grpSp>
      </p:grpSp>
      <p:grpSp>
        <p:nvGrpSpPr>
          <p:cNvPr id="55" name="グループ化 54">
            <a:extLst>
              <a:ext uri="{FF2B5EF4-FFF2-40B4-BE49-F238E27FC236}">
                <a16:creationId xmlns:a16="http://schemas.microsoft.com/office/drawing/2014/main" id="{DD2175C5-3A6B-4625-A608-60D9C23D935F}"/>
              </a:ext>
            </a:extLst>
          </p:cNvPr>
          <p:cNvGrpSpPr/>
          <p:nvPr/>
        </p:nvGrpSpPr>
        <p:grpSpPr>
          <a:xfrm>
            <a:off x="10853044" y="6145717"/>
            <a:ext cx="6466651" cy="3337985"/>
            <a:chOff x="10853044" y="6145717"/>
            <a:chExt cx="6466651" cy="3337985"/>
          </a:xfrm>
        </p:grpSpPr>
        <p:grpSp>
          <p:nvGrpSpPr>
            <p:cNvPr id="39" name="グループ化 38">
              <a:extLst>
                <a:ext uri="{FF2B5EF4-FFF2-40B4-BE49-F238E27FC236}">
                  <a16:creationId xmlns:a16="http://schemas.microsoft.com/office/drawing/2014/main" id="{104C2B42-014E-480D-AC7D-606863F21B72}"/>
                </a:ext>
              </a:extLst>
            </p:cNvPr>
            <p:cNvGrpSpPr/>
            <p:nvPr/>
          </p:nvGrpSpPr>
          <p:grpSpPr>
            <a:xfrm>
              <a:off x="10853044" y="6145717"/>
              <a:ext cx="6466651" cy="3337985"/>
              <a:chOff x="10853044" y="6145716"/>
              <a:chExt cx="6466651" cy="3337985"/>
            </a:xfrm>
          </p:grpSpPr>
          <p:sp>
            <p:nvSpPr>
              <p:cNvPr id="35" name="四角形: 角を丸くする 34">
                <a:extLst>
                  <a:ext uri="{FF2B5EF4-FFF2-40B4-BE49-F238E27FC236}">
                    <a16:creationId xmlns:a16="http://schemas.microsoft.com/office/drawing/2014/main" id="{378002C4-1968-4F17-9AD2-5A9682E6CCB1}"/>
                  </a:ext>
                </a:extLst>
              </p:cNvPr>
              <p:cNvSpPr/>
              <p:nvPr/>
            </p:nvSpPr>
            <p:spPr>
              <a:xfrm>
                <a:off x="10853044" y="6145716"/>
                <a:ext cx="6466651" cy="3337985"/>
              </a:xfrm>
              <a:prstGeom prst="roundRect">
                <a:avLst>
                  <a:gd name="adj" fmla="val 42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16000" rtlCol="0" anchor="t" anchorCtr="0"/>
              <a:lstStyle/>
              <a:p>
                <a:pPr>
                  <a:lnSpc>
                    <a:spcPct val="120000"/>
                  </a:lnSpc>
                </a:pPr>
                <a:endParaRPr kumimoji="1" lang="ja-JP" altLang="en-US" sz="3200" dirty="0">
                  <a:solidFill>
                    <a:schemeClr val="tx1"/>
                  </a:solidFill>
                </a:endParaRPr>
              </a:p>
            </p:txBody>
          </p:sp>
          <p:sp>
            <p:nvSpPr>
              <p:cNvPr id="37" name="テキスト ボックス 36">
                <a:extLst>
                  <a:ext uri="{FF2B5EF4-FFF2-40B4-BE49-F238E27FC236}">
                    <a16:creationId xmlns:a16="http://schemas.microsoft.com/office/drawing/2014/main" id="{E6AC0ADB-0ABC-4B2A-A317-6308DA690C30}"/>
                  </a:ext>
                </a:extLst>
              </p:cNvPr>
              <p:cNvSpPr txBox="1"/>
              <p:nvPr/>
            </p:nvSpPr>
            <p:spPr>
              <a:xfrm>
                <a:off x="11261878" y="6436456"/>
                <a:ext cx="5648982" cy="664541"/>
              </a:xfrm>
              <a:prstGeom prst="rect">
                <a:avLst/>
              </a:prstGeom>
              <a:noFill/>
            </p:spPr>
            <p:txBody>
              <a:bodyPr wrap="none" lIns="0" tIns="0" rIns="0" bIns="0" rtlCol="0">
                <a:spAutoFit/>
              </a:bodyPr>
              <a:lstStyle/>
              <a:p>
                <a:pPr algn="ctr">
                  <a:lnSpc>
                    <a:spcPct val="130000"/>
                  </a:lnSpc>
                </a:pPr>
                <a:r>
                  <a:rPr lang="ja-JP" altLang="en-US" sz="3600" dirty="0">
                    <a:solidFill>
                      <a:schemeClr val="accent1"/>
                    </a:solidFill>
                    <a:latin typeface="+mj-ea"/>
                    <a:ea typeface="+mj-ea"/>
                  </a:rPr>
                  <a:t>ディープフェイクの危険性❷</a:t>
                </a:r>
                <a:endParaRPr kumimoji="1" lang="ja-JP" altLang="en-US" sz="3600" dirty="0">
                  <a:solidFill>
                    <a:schemeClr val="accent1"/>
                  </a:solidFill>
                  <a:latin typeface="+mj-ea"/>
                  <a:ea typeface="+mj-ea"/>
                </a:endParaRPr>
              </a:p>
            </p:txBody>
          </p:sp>
        </p:grpSp>
        <p:grpSp>
          <p:nvGrpSpPr>
            <p:cNvPr id="54" name="グループ化 53">
              <a:extLst>
                <a:ext uri="{FF2B5EF4-FFF2-40B4-BE49-F238E27FC236}">
                  <a16:creationId xmlns:a16="http://schemas.microsoft.com/office/drawing/2014/main" id="{57671E20-14B2-4B23-9F5D-A053C2E9AB39}"/>
                </a:ext>
              </a:extLst>
            </p:cNvPr>
            <p:cNvGrpSpPr/>
            <p:nvPr/>
          </p:nvGrpSpPr>
          <p:grpSpPr>
            <a:xfrm>
              <a:off x="11198080" y="7316115"/>
              <a:ext cx="5813343" cy="1883401"/>
              <a:chOff x="11219346" y="7361282"/>
              <a:chExt cx="5813343" cy="1883401"/>
            </a:xfrm>
          </p:grpSpPr>
          <p:cxnSp>
            <p:nvCxnSpPr>
              <p:cNvPr id="48" name="直線コネクタ 47">
                <a:extLst>
                  <a:ext uri="{FF2B5EF4-FFF2-40B4-BE49-F238E27FC236}">
                    <a16:creationId xmlns:a16="http://schemas.microsoft.com/office/drawing/2014/main" id="{67AB7269-65AF-40DC-A706-B82109ABB2F8}"/>
                  </a:ext>
                </a:extLst>
              </p:cNvPr>
              <p:cNvCxnSpPr>
                <a:cxnSpLocks/>
              </p:cNvCxnSpPr>
              <p:nvPr/>
            </p:nvCxnSpPr>
            <p:spPr>
              <a:xfrm>
                <a:off x="11219346" y="7973360"/>
                <a:ext cx="3644969" cy="0"/>
              </a:xfrm>
              <a:prstGeom prst="line">
                <a:avLst/>
              </a:prstGeom>
              <a:ln w="12700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D0E9F761-0416-4448-B45C-DC90C9A043C4}"/>
                  </a:ext>
                </a:extLst>
              </p:cNvPr>
              <p:cNvSpPr txBox="1"/>
              <p:nvPr/>
            </p:nvSpPr>
            <p:spPr>
              <a:xfrm>
                <a:off x="11261878" y="7361282"/>
                <a:ext cx="5770811" cy="1883401"/>
              </a:xfrm>
              <a:prstGeom prst="rect">
                <a:avLst/>
              </a:prstGeom>
              <a:noFill/>
            </p:spPr>
            <p:txBody>
              <a:bodyPr wrap="none" lIns="0" tIns="0" rIns="0" bIns="0">
                <a:spAutoFit/>
              </a:bodyPr>
              <a:lstStyle/>
              <a:p>
                <a:pPr>
                  <a:lnSpc>
                    <a:spcPct val="120000"/>
                  </a:lnSpc>
                </a:pPr>
                <a:r>
                  <a:rPr kumimoji="1" lang="ja-JP" altLang="en-US" sz="4000" dirty="0">
                    <a:solidFill>
                      <a:schemeClr val="tx1"/>
                    </a:solidFill>
                    <a:latin typeface="+mj-ea"/>
                    <a:ea typeface="+mj-ea"/>
                  </a:rPr>
                  <a:t>証拠動画の捏造</a:t>
                </a:r>
                <a:r>
                  <a:rPr kumimoji="1" lang="ja-JP" altLang="en-US" sz="3200" dirty="0">
                    <a:solidFill>
                      <a:schemeClr val="tx1"/>
                    </a:solidFill>
                  </a:rPr>
                  <a:t>も起こりうる</a:t>
                </a:r>
                <a:br>
                  <a:rPr kumimoji="1" lang="en-US" altLang="ja-JP" sz="3200" dirty="0">
                    <a:solidFill>
                      <a:schemeClr val="tx1"/>
                    </a:solidFill>
                  </a:rPr>
                </a:br>
                <a:r>
                  <a:rPr kumimoji="1" lang="ja-JP" altLang="en-US" sz="3200" dirty="0">
                    <a:solidFill>
                      <a:schemeClr val="tx1"/>
                    </a:solidFill>
                  </a:rPr>
                  <a:t>ので、犯罪捜査や裁判などに影響</a:t>
                </a:r>
                <a:br>
                  <a:rPr kumimoji="1" lang="en-US" altLang="ja-JP" sz="3200" dirty="0">
                    <a:solidFill>
                      <a:schemeClr val="tx1"/>
                    </a:solidFill>
                  </a:rPr>
                </a:br>
                <a:r>
                  <a:rPr kumimoji="1" lang="ja-JP" altLang="en-US" sz="3200" dirty="0">
                    <a:solidFill>
                      <a:schemeClr val="tx1"/>
                    </a:solidFill>
                  </a:rPr>
                  <a:t>が及ぶ可能性がある。</a:t>
                </a:r>
              </a:p>
            </p:txBody>
          </p:sp>
        </p:grpSp>
      </p:grpSp>
      <p:pic>
        <p:nvPicPr>
          <p:cNvPr id="43" name="図 42">
            <a:extLst>
              <a:ext uri="{FF2B5EF4-FFF2-40B4-BE49-F238E27FC236}">
                <a16:creationId xmlns:a16="http://schemas.microsoft.com/office/drawing/2014/main" id="{648EF21A-13CE-46BC-9A9B-443D1C8EB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157" y="1688488"/>
            <a:ext cx="6015841" cy="4586410"/>
          </a:xfrm>
          <a:prstGeom prst="rect">
            <a:avLst/>
          </a:prstGeom>
        </p:spPr>
      </p:pic>
    </p:spTree>
    <p:extLst>
      <p:ext uri="{BB962C8B-B14F-4D97-AF65-F5344CB8AC3E}">
        <p14:creationId xmlns:p14="http://schemas.microsoft.com/office/powerpoint/2010/main" val="268210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8DC3254B-9544-4CEF-9557-6BAE7D281168}"/>
              </a:ext>
            </a:extLst>
          </p:cNvPr>
          <p:cNvSpPr txBox="1"/>
          <p:nvPr/>
        </p:nvSpPr>
        <p:spPr>
          <a:xfrm>
            <a:off x="6524967" y="1631969"/>
            <a:ext cx="7138173" cy="677108"/>
          </a:xfrm>
          <a:prstGeom prst="rect">
            <a:avLst/>
          </a:prstGeom>
          <a:noFill/>
        </p:spPr>
        <p:txBody>
          <a:bodyPr wrap="none" lIns="0" tIns="0" rIns="0" bIns="0" rtlCol="0">
            <a:spAutoFit/>
          </a:bodyPr>
          <a:lstStyle/>
          <a:p>
            <a:pPr algn="ctr"/>
            <a:r>
              <a:rPr lang="ja-JP" altLang="en-US" sz="4400" spc="200" dirty="0">
                <a:latin typeface="+mj-ea"/>
                <a:ea typeface="+mj-ea"/>
              </a:rPr>
              <a:t>私たちが騙されてしまう理由</a:t>
            </a:r>
          </a:p>
        </p:txBody>
      </p:sp>
      <p:sp>
        <p:nvSpPr>
          <p:cNvPr id="8" name="四角形: 角を丸くする 7">
            <a:extLst>
              <a:ext uri="{FF2B5EF4-FFF2-40B4-BE49-F238E27FC236}">
                <a16:creationId xmlns:a16="http://schemas.microsoft.com/office/drawing/2014/main" id="{EFA6FB77-4309-495A-A80F-5771E5D60E39}"/>
              </a:ext>
            </a:extLst>
          </p:cNvPr>
          <p:cNvSpPr/>
          <p:nvPr/>
        </p:nvSpPr>
        <p:spPr>
          <a:xfrm>
            <a:off x="8358113" y="729345"/>
            <a:ext cx="347188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200" dirty="0">
                <a:solidFill>
                  <a:schemeClr val="accent1"/>
                </a:solidFill>
                <a:latin typeface="+mj-ea"/>
                <a:ea typeface="+mj-ea"/>
              </a:rPr>
              <a:t>ここまでのまとめ</a:t>
            </a:r>
            <a:endParaRPr kumimoji="1" lang="ja-JP" altLang="en-US" sz="3200" dirty="0">
              <a:solidFill>
                <a:schemeClr val="accent1"/>
              </a:solidFill>
              <a:latin typeface="+mj-ea"/>
              <a:ea typeface="+mj-ea"/>
            </a:endParaRPr>
          </a:p>
        </p:txBody>
      </p:sp>
      <p:grpSp>
        <p:nvGrpSpPr>
          <p:cNvPr id="65" name="グループ化 64">
            <a:extLst>
              <a:ext uri="{FF2B5EF4-FFF2-40B4-BE49-F238E27FC236}">
                <a16:creationId xmlns:a16="http://schemas.microsoft.com/office/drawing/2014/main" id="{3B95337D-F4C3-4532-8649-2089B118B2CE}"/>
              </a:ext>
            </a:extLst>
          </p:cNvPr>
          <p:cNvGrpSpPr/>
          <p:nvPr/>
        </p:nvGrpSpPr>
        <p:grpSpPr>
          <a:xfrm>
            <a:off x="4214091" y="2731021"/>
            <a:ext cx="8179217" cy="738407"/>
            <a:chOff x="4214091" y="2785451"/>
            <a:chExt cx="8179217" cy="738407"/>
          </a:xfrm>
        </p:grpSpPr>
        <p:cxnSp>
          <p:nvCxnSpPr>
            <p:cNvPr id="12" name="直線コネクタ 11">
              <a:extLst>
                <a:ext uri="{FF2B5EF4-FFF2-40B4-BE49-F238E27FC236}">
                  <a16:creationId xmlns:a16="http://schemas.microsoft.com/office/drawing/2014/main" id="{ED6EB11C-0593-48A8-AE35-556AB4037D6E}"/>
                </a:ext>
              </a:extLst>
            </p:cNvPr>
            <p:cNvCxnSpPr>
              <a:cxnSpLocks/>
            </p:cNvCxnSpPr>
            <p:nvPr/>
          </p:nvCxnSpPr>
          <p:spPr>
            <a:xfrm>
              <a:off x="6652447" y="3402719"/>
              <a:ext cx="2959482"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6" name="グループ化 35">
              <a:extLst>
                <a:ext uri="{FF2B5EF4-FFF2-40B4-BE49-F238E27FC236}">
                  <a16:creationId xmlns:a16="http://schemas.microsoft.com/office/drawing/2014/main" id="{E7DD327C-E4B9-43CF-819A-57EDCB177912}"/>
                </a:ext>
              </a:extLst>
            </p:cNvPr>
            <p:cNvGrpSpPr/>
            <p:nvPr/>
          </p:nvGrpSpPr>
          <p:grpSpPr>
            <a:xfrm>
              <a:off x="4214091" y="2785451"/>
              <a:ext cx="8179217" cy="738407"/>
              <a:chOff x="3535378" y="2875716"/>
              <a:chExt cx="9046398" cy="816695"/>
            </a:xfrm>
          </p:grpSpPr>
          <p:sp>
            <p:nvSpPr>
              <p:cNvPr id="9" name="テキスト ボックス 8">
                <a:extLst>
                  <a:ext uri="{FF2B5EF4-FFF2-40B4-BE49-F238E27FC236}">
                    <a16:creationId xmlns:a16="http://schemas.microsoft.com/office/drawing/2014/main" id="{25FF5E96-F75B-4538-B38A-352B8BC4981E}"/>
                  </a:ext>
                </a:extLst>
              </p:cNvPr>
              <p:cNvSpPr txBox="1"/>
              <p:nvPr/>
            </p:nvSpPr>
            <p:spPr>
              <a:xfrm>
                <a:off x="5296694" y="2875716"/>
                <a:ext cx="7285082" cy="816695"/>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人は</a:t>
                </a:r>
                <a:r>
                  <a:rPr lang="ja-JP" altLang="en-US" sz="4000" spc="200" dirty="0">
                    <a:latin typeface="+mj-ea"/>
                    <a:ea typeface="+mj-ea"/>
                  </a:rPr>
                  <a:t>信じたいもの</a:t>
                </a:r>
                <a:r>
                  <a:rPr lang="ja-JP" altLang="en-US" sz="3200" spc="200" dirty="0">
                    <a:latin typeface="+mn-ea"/>
                  </a:rPr>
                  <a:t>を選んでしまう</a:t>
                </a:r>
              </a:p>
            </p:txBody>
          </p:sp>
          <p:sp>
            <p:nvSpPr>
              <p:cNvPr id="10" name="四角形: 角を丸くする 9">
                <a:extLst>
                  <a:ext uri="{FF2B5EF4-FFF2-40B4-BE49-F238E27FC236}">
                    <a16:creationId xmlns:a16="http://schemas.microsoft.com/office/drawing/2014/main" id="{6D9BACDE-B831-42C7-8637-DA7F99F44256}"/>
                  </a:ext>
                </a:extLst>
              </p:cNvPr>
              <p:cNvSpPr/>
              <p:nvPr/>
            </p:nvSpPr>
            <p:spPr>
              <a:xfrm>
                <a:off x="3535378" y="3079235"/>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1</a:t>
                </a:r>
                <a:endParaRPr kumimoji="1" lang="ja-JP" altLang="en-US" sz="2600" b="1" dirty="0">
                  <a:solidFill>
                    <a:schemeClr val="bg1"/>
                  </a:solidFill>
                  <a:latin typeface="+mn-ea"/>
                </a:endParaRPr>
              </a:p>
            </p:txBody>
          </p:sp>
        </p:grpSp>
      </p:grpSp>
      <p:cxnSp>
        <p:nvCxnSpPr>
          <p:cNvPr id="17" name="直線コネクタ 16">
            <a:extLst>
              <a:ext uri="{FF2B5EF4-FFF2-40B4-BE49-F238E27FC236}">
                <a16:creationId xmlns:a16="http://schemas.microsoft.com/office/drawing/2014/main" id="{FD2F9F8C-E3FA-418A-99B4-212A55D50B79}"/>
              </a:ext>
            </a:extLst>
          </p:cNvPr>
          <p:cNvCxnSpPr>
            <a:cxnSpLocks/>
          </p:cNvCxnSpPr>
          <p:nvPr/>
        </p:nvCxnSpPr>
        <p:spPr>
          <a:xfrm>
            <a:off x="8988489" y="4492204"/>
            <a:ext cx="3872747"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BEE6BA5B-2DE4-49AB-9406-A25812BC7336}"/>
              </a:ext>
            </a:extLst>
          </p:cNvPr>
          <p:cNvGrpSpPr/>
          <p:nvPr/>
        </p:nvGrpSpPr>
        <p:grpSpPr>
          <a:xfrm>
            <a:off x="4214091" y="3860460"/>
            <a:ext cx="11457359" cy="738407"/>
            <a:chOff x="3535378" y="4034571"/>
            <a:chExt cx="12672093" cy="816694"/>
          </a:xfrm>
        </p:grpSpPr>
        <p:sp>
          <p:nvSpPr>
            <p:cNvPr id="18" name="テキスト ボックス 17">
              <a:extLst>
                <a:ext uri="{FF2B5EF4-FFF2-40B4-BE49-F238E27FC236}">
                  <a16:creationId xmlns:a16="http://schemas.microsoft.com/office/drawing/2014/main" id="{D073C783-BA25-44C5-9B3D-20927B5279A0}"/>
                </a:ext>
              </a:extLst>
            </p:cNvPr>
            <p:cNvSpPr txBox="1"/>
            <p:nvPr/>
          </p:nvSpPr>
          <p:spPr>
            <a:xfrm>
              <a:off x="5296695" y="4034571"/>
              <a:ext cx="10910776"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ニセ・誤情報には</a:t>
              </a:r>
              <a:r>
                <a:rPr lang="ja-JP" altLang="en-US" sz="4000" spc="200" dirty="0">
                  <a:latin typeface="+mj-ea"/>
                  <a:ea typeface="+mj-ea"/>
                </a:rPr>
                <a:t>信じたくなる要素</a:t>
              </a:r>
              <a:r>
                <a:rPr lang="ja-JP" altLang="en-US" sz="3200" spc="200" dirty="0">
                  <a:latin typeface="+mn-ea"/>
                </a:rPr>
                <a:t>がたくさんある</a:t>
              </a:r>
            </a:p>
          </p:txBody>
        </p:sp>
        <p:sp>
          <p:nvSpPr>
            <p:cNvPr id="19" name="四角形: 角を丸くする 18">
              <a:extLst>
                <a:ext uri="{FF2B5EF4-FFF2-40B4-BE49-F238E27FC236}">
                  <a16:creationId xmlns:a16="http://schemas.microsoft.com/office/drawing/2014/main" id="{8F66CB10-7225-4081-A264-F61094813D41}"/>
                </a:ext>
              </a:extLst>
            </p:cNvPr>
            <p:cNvSpPr/>
            <p:nvPr/>
          </p:nvSpPr>
          <p:spPr>
            <a:xfrm>
              <a:off x="3535378" y="4246784"/>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2</a:t>
              </a:r>
              <a:endParaRPr kumimoji="1" lang="ja-JP" altLang="en-US" sz="2600" b="1" dirty="0">
                <a:solidFill>
                  <a:schemeClr val="bg1"/>
                </a:solidFill>
                <a:latin typeface="+mn-ea"/>
              </a:endParaRPr>
            </a:p>
          </p:txBody>
        </p:sp>
      </p:grpSp>
      <p:cxnSp>
        <p:nvCxnSpPr>
          <p:cNvPr id="21" name="直線コネクタ 20">
            <a:extLst>
              <a:ext uri="{FF2B5EF4-FFF2-40B4-BE49-F238E27FC236}">
                <a16:creationId xmlns:a16="http://schemas.microsoft.com/office/drawing/2014/main" id="{DDB31803-ED4F-4EEB-9EE9-A58077A6A0B4}"/>
              </a:ext>
            </a:extLst>
          </p:cNvPr>
          <p:cNvCxnSpPr>
            <a:cxnSpLocks/>
          </p:cNvCxnSpPr>
          <p:nvPr/>
        </p:nvCxnSpPr>
        <p:spPr>
          <a:xfrm>
            <a:off x="8978876" y="5568931"/>
            <a:ext cx="4920598"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79368C23-00A9-4B3D-8379-F6A4A1F00AC9}"/>
              </a:ext>
            </a:extLst>
          </p:cNvPr>
          <p:cNvGrpSpPr/>
          <p:nvPr/>
        </p:nvGrpSpPr>
        <p:grpSpPr>
          <a:xfrm>
            <a:off x="4214090" y="4965101"/>
            <a:ext cx="11051800" cy="738407"/>
            <a:chOff x="3535378" y="5193426"/>
            <a:chExt cx="12223536" cy="816694"/>
          </a:xfrm>
        </p:grpSpPr>
        <p:sp>
          <p:nvSpPr>
            <p:cNvPr id="22" name="テキスト ボックス 21">
              <a:extLst>
                <a:ext uri="{FF2B5EF4-FFF2-40B4-BE49-F238E27FC236}">
                  <a16:creationId xmlns:a16="http://schemas.microsoft.com/office/drawing/2014/main" id="{FEB700D0-5ABC-4D73-BA7B-C0CDF004479E}"/>
                </a:ext>
              </a:extLst>
            </p:cNvPr>
            <p:cNvSpPr txBox="1"/>
            <p:nvPr/>
          </p:nvSpPr>
          <p:spPr>
            <a:xfrm>
              <a:off x="5296695" y="5193426"/>
              <a:ext cx="10462219"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ニセ・誤情報には</a:t>
              </a:r>
              <a:r>
                <a:rPr lang="ja-JP" altLang="en-US" sz="4000" spc="200" dirty="0">
                  <a:latin typeface="+mj-ea"/>
                  <a:ea typeface="+mj-ea"/>
                </a:rPr>
                <a:t>人に教えたくなる要素</a:t>
              </a:r>
              <a:r>
                <a:rPr lang="ja-JP" altLang="en-US" sz="3200" spc="200" dirty="0">
                  <a:latin typeface="+mn-ea"/>
                </a:rPr>
                <a:t>がある</a:t>
              </a:r>
            </a:p>
          </p:txBody>
        </p:sp>
        <p:sp>
          <p:nvSpPr>
            <p:cNvPr id="23" name="四角形: 角を丸くする 22">
              <a:extLst>
                <a:ext uri="{FF2B5EF4-FFF2-40B4-BE49-F238E27FC236}">
                  <a16:creationId xmlns:a16="http://schemas.microsoft.com/office/drawing/2014/main" id="{CE812A2A-A6D9-424E-819D-20E2FCC74514}"/>
                </a:ext>
              </a:extLst>
            </p:cNvPr>
            <p:cNvSpPr/>
            <p:nvPr/>
          </p:nvSpPr>
          <p:spPr>
            <a:xfrm>
              <a:off x="3535378" y="5405639"/>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3</a:t>
              </a:r>
              <a:endParaRPr kumimoji="1" lang="ja-JP" altLang="en-US" sz="2600" b="1" dirty="0">
                <a:solidFill>
                  <a:schemeClr val="bg1"/>
                </a:solidFill>
                <a:latin typeface="+mn-ea"/>
              </a:endParaRPr>
            </a:p>
          </p:txBody>
        </p:sp>
      </p:grpSp>
      <p:grpSp>
        <p:nvGrpSpPr>
          <p:cNvPr id="66" name="グループ化 65">
            <a:extLst>
              <a:ext uri="{FF2B5EF4-FFF2-40B4-BE49-F238E27FC236}">
                <a16:creationId xmlns:a16="http://schemas.microsoft.com/office/drawing/2014/main" id="{574E3E22-E36C-4692-A752-E43B42BD57EB}"/>
              </a:ext>
            </a:extLst>
          </p:cNvPr>
          <p:cNvGrpSpPr/>
          <p:nvPr/>
        </p:nvGrpSpPr>
        <p:grpSpPr>
          <a:xfrm>
            <a:off x="4214090" y="6069742"/>
            <a:ext cx="7943576" cy="738407"/>
            <a:chOff x="4214090" y="6069742"/>
            <a:chExt cx="7943576" cy="738407"/>
          </a:xfrm>
        </p:grpSpPr>
        <p:cxnSp>
          <p:nvCxnSpPr>
            <p:cNvPr id="25" name="直線コネクタ 24">
              <a:extLst>
                <a:ext uri="{FF2B5EF4-FFF2-40B4-BE49-F238E27FC236}">
                  <a16:creationId xmlns:a16="http://schemas.microsoft.com/office/drawing/2014/main" id="{5A5A329E-9441-46EA-8FB0-15245432636A}"/>
                </a:ext>
              </a:extLst>
            </p:cNvPr>
            <p:cNvCxnSpPr>
              <a:cxnSpLocks/>
            </p:cNvCxnSpPr>
            <p:nvPr/>
          </p:nvCxnSpPr>
          <p:spPr>
            <a:xfrm>
              <a:off x="8978877" y="6697546"/>
              <a:ext cx="1469206"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5671DCAE-A18E-47A3-8A62-B344867FC5B8}"/>
                </a:ext>
              </a:extLst>
            </p:cNvPr>
            <p:cNvGrpSpPr/>
            <p:nvPr/>
          </p:nvGrpSpPr>
          <p:grpSpPr>
            <a:xfrm>
              <a:off x="4214090" y="6069742"/>
              <a:ext cx="7943576" cy="738407"/>
              <a:chOff x="3535378" y="6352281"/>
              <a:chExt cx="8785772" cy="816694"/>
            </a:xfrm>
          </p:grpSpPr>
          <p:sp>
            <p:nvSpPr>
              <p:cNvPr id="26" name="テキスト ボックス 25">
                <a:extLst>
                  <a:ext uri="{FF2B5EF4-FFF2-40B4-BE49-F238E27FC236}">
                    <a16:creationId xmlns:a16="http://schemas.microsoft.com/office/drawing/2014/main" id="{A39F5C95-A1DD-4991-9A3C-BFCF8228715D}"/>
                  </a:ext>
                </a:extLst>
              </p:cNvPr>
              <p:cNvSpPr txBox="1"/>
              <p:nvPr/>
            </p:nvSpPr>
            <p:spPr>
              <a:xfrm>
                <a:off x="5296695" y="6352281"/>
                <a:ext cx="7024455"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ニセ・誤情報には</a:t>
                </a:r>
                <a:r>
                  <a:rPr lang="ja-JP" altLang="en-US" sz="4000" spc="200" dirty="0">
                    <a:latin typeface="+mj-ea"/>
                    <a:ea typeface="+mj-ea"/>
                  </a:rPr>
                  <a:t>誰でも</a:t>
                </a:r>
                <a:r>
                  <a:rPr lang="ja-JP" altLang="en-US" sz="3200" spc="200" dirty="0">
                    <a:latin typeface="+mn-ea"/>
                  </a:rPr>
                  <a:t>騙される</a:t>
                </a:r>
              </a:p>
            </p:txBody>
          </p:sp>
          <p:sp>
            <p:nvSpPr>
              <p:cNvPr id="27" name="四角形: 角を丸くする 26">
                <a:extLst>
                  <a:ext uri="{FF2B5EF4-FFF2-40B4-BE49-F238E27FC236}">
                    <a16:creationId xmlns:a16="http://schemas.microsoft.com/office/drawing/2014/main" id="{9028C2F8-0E6C-4F7B-8BCD-B2BD11026832}"/>
                  </a:ext>
                </a:extLst>
              </p:cNvPr>
              <p:cNvSpPr/>
              <p:nvPr/>
            </p:nvSpPr>
            <p:spPr>
              <a:xfrm>
                <a:off x="3535378" y="6564494"/>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4</a:t>
                </a:r>
                <a:endParaRPr kumimoji="1" lang="ja-JP" altLang="en-US" sz="2600" b="1" dirty="0">
                  <a:solidFill>
                    <a:schemeClr val="bg1"/>
                  </a:solidFill>
                  <a:latin typeface="+mn-ea"/>
                </a:endParaRPr>
              </a:p>
            </p:txBody>
          </p:sp>
        </p:grpSp>
      </p:grpSp>
      <p:grpSp>
        <p:nvGrpSpPr>
          <p:cNvPr id="67" name="グループ化 66">
            <a:extLst>
              <a:ext uri="{FF2B5EF4-FFF2-40B4-BE49-F238E27FC236}">
                <a16:creationId xmlns:a16="http://schemas.microsoft.com/office/drawing/2014/main" id="{35837DAA-327E-4017-8E43-F77BAEC8E2C2}"/>
              </a:ext>
            </a:extLst>
          </p:cNvPr>
          <p:cNvGrpSpPr/>
          <p:nvPr/>
        </p:nvGrpSpPr>
        <p:grpSpPr>
          <a:xfrm>
            <a:off x="4214091" y="7152611"/>
            <a:ext cx="9206743" cy="738407"/>
            <a:chOff x="4214091" y="7152611"/>
            <a:chExt cx="9206743" cy="738407"/>
          </a:xfrm>
        </p:grpSpPr>
        <p:cxnSp>
          <p:nvCxnSpPr>
            <p:cNvPr id="29" name="直線コネクタ 28">
              <a:extLst>
                <a:ext uri="{FF2B5EF4-FFF2-40B4-BE49-F238E27FC236}">
                  <a16:creationId xmlns:a16="http://schemas.microsoft.com/office/drawing/2014/main" id="{79EF84D1-E829-4A5E-B1A3-C6CB2A8A4885}"/>
                </a:ext>
              </a:extLst>
            </p:cNvPr>
            <p:cNvCxnSpPr>
              <a:cxnSpLocks/>
            </p:cNvCxnSpPr>
            <p:nvPr/>
          </p:nvCxnSpPr>
          <p:spPr>
            <a:xfrm>
              <a:off x="8613569" y="7774271"/>
              <a:ext cx="2978707"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CD70508B-5CA8-49B0-AA6C-7F0ABD0D43D7}"/>
                </a:ext>
              </a:extLst>
            </p:cNvPr>
            <p:cNvGrpSpPr/>
            <p:nvPr/>
          </p:nvGrpSpPr>
          <p:grpSpPr>
            <a:xfrm>
              <a:off x="4214091" y="7152611"/>
              <a:ext cx="9206743" cy="738407"/>
              <a:chOff x="3535378" y="7511136"/>
              <a:chExt cx="10182862" cy="816694"/>
            </a:xfrm>
          </p:grpSpPr>
          <p:sp>
            <p:nvSpPr>
              <p:cNvPr id="30" name="テキスト ボックス 29">
                <a:extLst>
                  <a:ext uri="{FF2B5EF4-FFF2-40B4-BE49-F238E27FC236}">
                    <a16:creationId xmlns:a16="http://schemas.microsoft.com/office/drawing/2014/main" id="{5DD8DD46-6779-43EF-B2DB-E1380E31C6A9}"/>
                  </a:ext>
                </a:extLst>
              </p:cNvPr>
              <p:cNvSpPr txBox="1"/>
              <p:nvPr/>
            </p:nvSpPr>
            <p:spPr>
              <a:xfrm>
                <a:off x="5296695" y="7511136"/>
                <a:ext cx="8421545"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ニセ・誤情報は</a:t>
                </a:r>
                <a:r>
                  <a:rPr lang="ja-JP" altLang="en-US" sz="4000" spc="200" dirty="0">
                    <a:latin typeface="+mj-ea"/>
                    <a:ea typeface="+mj-ea"/>
                  </a:rPr>
                  <a:t>すばやく拡散</a:t>
                </a:r>
                <a:r>
                  <a:rPr lang="ja-JP" altLang="en-US" sz="3200" spc="200" dirty="0">
                    <a:latin typeface="+mn-ea"/>
                  </a:rPr>
                  <a:t>してしまう</a:t>
                </a:r>
              </a:p>
            </p:txBody>
          </p:sp>
          <p:sp>
            <p:nvSpPr>
              <p:cNvPr id="31" name="四角形: 角を丸くする 30">
                <a:extLst>
                  <a:ext uri="{FF2B5EF4-FFF2-40B4-BE49-F238E27FC236}">
                    <a16:creationId xmlns:a16="http://schemas.microsoft.com/office/drawing/2014/main" id="{D9F6A812-C084-4599-B3FD-3DD8D5D6E2DC}"/>
                  </a:ext>
                </a:extLst>
              </p:cNvPr>
              <p:cNvSpPr/>
              <p:nvPr/>
            </p:nvSpPr>
            <p:spPr>
              <a:xfrm>
                <a:off x="3535378" y="7723349"/>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5</a:t>
                </a:r>
                <a:endParaRPr kumimoji="1" lang="ja-JP" altLang="en-US" sz="2600" b="1" dirty="0">
                  <a:solidFill>
                    <a:schemeClr val="bg1"/>
                  </a:solidFill>
                  <a:latin typeface="+mn-ea"/>
                </a:endParaRPr>
              </a:p>
            </p:txBody>
          </p:sp>
        </p:grpSp>
      </p:grpSp>
      <p:grpSp>
        <p:nvGrpSpPr>
          <p:cNvPr id="74" name="グループ化 73">
            <a:extLst>
              <a:ext uri="{FF2B5EF4-FFF2-40B4-BE49-F238E27FC236}">
                <a16:creationId xmlns:a16="http://schemas.microsoft.com/office/drawing/2014/main" id="{F0DE0298-24B6-4209-AD58-997E2E62B2FD}"/>
              </a:ext>
            </a:extLst>
          </p:cNvPr>
          <p:cNvGrpSpPr/>
          <p:nvPr/>
        </p:nvGrpSpPr>
        <p:grpSpPr>
          <a:xfrm>
            <a:off x="4214090" y="8268127"/>
            <a:ext cx="10928368" cy="1390958"/>
            <a:chOff x="4214090" y="8279013"/>
            <a:chExt cx="10928368" cy="1390958"/>
          </a:xfrm>
        </p:grpSpPr>
        <p:cxnSp>
          <p:nvCxnSpPr>
            <p:cNvPr id="33" name="直線コネクタ 32">
              <a:extLst>
                <a:ext uri="{FF2B5EF4-FFF2-40B4-BE49-F238E27FC236}">
                  <a16:creationId xmlns:a16="http://schemas.microsoft.com/office/drawing/2014/main" id="{9A039A57-0A14-4713-ADE0-74683B59B501}"/>
                </a:ext>
              </a:extLst>
            </p:cNvPr>
            <p:cNvCxnSpPr>
              <a:cxnSpLocks/>
            </p:cNvCxnSpPr>
            <p:nvPr/>
          </p:nvCxnSpPr>
          <p:spPr>
            <a:xfrm>
              <a:off x="7286929" y="8901379"/>
              <a:ext cx="2978300"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7601CC89-24D5-43DD-9F67-EE3CD878A0C8}"/>
                </a:ext>
              </a:extLst>
            </p:cNvPr>
            <p:cNvCxnSpPr>
              <a:cxnSpLocks/>
            </p:cNvCxnSpPr>
            <p:nvPr/>
          </p:nvCxnSpPr>
          <p:spPr>
            <a:xfrm>
              <a:off x="10684840" y="8901379"/>
              <a:ext cx="3902017"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1" name="グループ化 40">
              <a:extLst>
                <a:ext uri="{FF2B5EF4-FFF2-40B4-BE49-F238E27FC236}">
                  <a16:creationId xmlns:a16="http://schemas.microsoft.com/office/drawing/2014/main" id="{4D3823B9-2AF5-4025-9BB9-BB0A326B29C8}"/>
                </a:ext>
              </a:extLst>
            </p:cNvPr>
            <p:cNvGrpSpPr/>
            <p:nvPr/>
          </p:nvGrpSpPr>
          <p:grpSpPr>
            <a:xfrm>
              <a:off x="4214090" y="8279013"/>
              <a:ext cx="10928368" cy="1390958"/>
              <a:chOff x="3535378" y="8669992"/>
              <a:chExt cx="12087017" cy="1538432"/>
            </a:xfrm>
          </p:grpSpPr>
          <p:sp>
            <p:nvSpPr>
              <p:cNvPr id="34" name="テキスト ボックス 33">
                <a:extLst>
                  <a:ext uri="{FF2B5EF4-FFF2-40B4-BE49-F238E27FC236}">
                    <a16:creationId xmlns:a16="http://schemas.microsoft.com/office/drawing/2014/main" id="{AED1D73A-A095-4F26-968E-25A6B80F7DC4}"/>
                  </a:ext>
                </a:extLst>
              </p:cNvPr>
              <p:cNvSpPr txBox="1"/>
              <p:nvPr/>
            </p:nvSpPr>
            <p:spPr>
              <a:xfrm>
                <a:off x="5296695" y="8669992"/>
                <a:ext cx="10325700" cy="1538432"/>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ネットの</a:t>
                </a:r>
                <a:r>
                  <a:rPr lang="ja-JP" altLang="en-US" sz="4000" spc="200" dirty="0">
                    <a:latin typeface="+mj-ea"/>
                    <a:ea typeface="+mj-ea"/>
                  </a:rPr>
                  <a:t>アルゴリズム</a:t>
                </a:r>
                <a:r>
                  <a:rPr lang="ja-JP" altLang="en-US" sz="3200" spc="200" dirty="0">
                    <a:latin typeface="+mn-ea"/>
                  </a:rPr>
                  <a:t>や</a:t>
                </a:r>
                <a:r>
                  <a:rPr lang="ja-JP" altLang="en-US" sz="4000" spc="200" dirty="0">
                    <a:latin typeface="+mj-ea"/>
                    <a:ea typeface="+mj-ea"/>
                  </a:rPr>
                  <a:t>ディープフェイク</a:t>
                </a:r>
                <a:r>
                  <a:rPr lang="ja-JP" altLang="en-US" sz="3200" spc="200" dirty="0">
                    <a:latin typeface="+mn-ea"/>
                  </a:rPr>
                  <a:t>が</a:t>
                </a:r>
                <a:br>
                  <a:rPr lang="en-US" altLang="ja-JP" sz="3200" spc="200" dirty="0">
                    <a:latin typeface="+mn-ea"/>
                  </a:rPr>
                </a:br>
                <a:r>
                  <a:rPr lang="ja-JP" altLang="en-US" sz="3200" spc="200" dirty="0">
                    <a:latin typeface="+mn-ea"/>
                  </a:rPr>
                  <a:t>ニセ・誤情報を加速させている</a:t>
                </a:r>
              </a:p>
            </p:txBody>
          </p:sp>
          <p:sp>
            <p:nvSpPr>
              <p:cNvPr id="35" name="四角形: 角を丸くする 34">
                <a:extLst>
                  <a:ext uri="{FF2B5EF4-FFF2-40B4-BE49-F238E27FC236}">
                    <a16:creationId xmlns:a16="http://schemas.microsoft.com/office/drawing/2014/main" id="{5B0B9020-217C-4B91-B83A-9F618CA4BB8D}"/>
                  </a:ext>
                </a:extLst>
              </p:cNvPr>
              <p:cNvSpPr/>
              <p:nvPr/>
            </p:nvSpPr>
            <p:spPr>
              <a:xfrm>
                <a:off x="3535378" y="8869576"/>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6</a:t>
                </a:r>
                <a:endParaRPr kumimoji="1" lang="ja-JP" altLang="en-US" sz="2600" b="1" dirty="0">
                  <a:solidFill>
                    <a:schemeClr val="bg1"/>
                  </a:solidFill>
                  <a:latin typeface="+mn-ea"/>
                </a:endParaRPr>
              </a:p>
            </p:txBody>
          </p:sp>
        </p:grpSp>
      </p:grpSp>
      <p:grpSp>
        <p:nvGrpSpPr>
          <p:cNvPr id="63" name="グループ化 62">
            <a:extLst>
              <a:ext uri="{FF2B5EF4-FFF2-40B4-BE49-F238E27FC236}">
                <a16:creationId xmlns:a16="http://schemas.microsoft.com/office/drawing/2014/main" id="{8C72F5EF-ACDD-4ACE-BADE-E68024AA832D}"/>
              </a:ext>
            </a:extLst>
          </p:cNvPr>
          <p:cNvGrpSpPr/>
          <p:nvPr/>
        </p:nvGrpSpPr>
        <p:grpSpPr>
          <a:xfrm>
            <a:off x="2434497" y="3741645"/>
            <a:ext cx="15186907" cy="4396950"/>
            <a:chOff x="2828950" y="3785189"/>
            <a:chExt cx="14530180" cy="4396950"/>
          </a:xfrm>
        </p:grpSpPr>
        <p:cxnSp>
          <p:nvCxnSpPr>
            <p:cNvPr id="56" name="直線コネクタ 55">
              <a:extLst>
                <a:ext uri="{FF2B5EF4-FFF2-40B4-BE49-F238E27FC236}">
                  <a16:creationId xmlns:a16="http://schemas.microsoft.com/office/drawing/2014/main" id="{4EF8B532-8EDC-4275-804C-229B6136FB74}"/>
                </a:ext>
              </a:extLst>
            </p:cNvPr>
            <p:cNvCxnSpPr>
              <a:cxnSpLocks/>
            </p:cNvCxnSpPr>
            <p:nvPr/>
          </p:nvCxnSpPr>
          <p:spPr>
            <a:xfrm>
              <a:off x="2828950" y="3785189"/>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7B7DDEE-DB03-42F4-B0CD-3D6C1483D268}"/>
                </a:ext>
              </a:extLst>
            </p:cNvPr>
            <p:cNvCxnSpPr>
              <a:cxnSpLocks/>
            </p:cNvCxnSpPr>
            <p:nvPr/>
          </p:nvCxnSpPr>
          <p:spPr>
            <a:xfrm>
              <a:off x="2828950" y="4884426"/>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57796B05-F7DB-415E-90CA-BFF231189D62}"/>
                </a:ext>
              </a:extLst>
            </p:cNvPr>
            <p:cNvCxnSpPr>
              <a:cxnSpLocks/>
            </p:cNvCxnSpPr>
            <p:nvPr/>
          </p:nvCxnSpPr>
          <p:spPr>
            <a:xfrm>
              <a:off x="2828950" y="5983663"/>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D30E73EC-0CC0-4080-821D-616F370346C9}"/>
                </a:ext>
              </a:extLst>
            </p:cNvPr>
            <p:cNvCxnSpPr>
              <a:cxnSpLocks/>
            </p:cNvCxnSpPr>
            <p:nvPr/>
          </p:nvCxnSpPr>
          <p:spPr>
            <a:xfrm>
              <a:off x="2828950" y="7082900"/>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715BBE0E-4CA6-4785-B354-1AFA10E286F9}"/>
                </a:ext>
              </a:extLst>
            </p:cNvPr>
            <p:cNvCxnSpPr>
              <a:cxnSpLocks/>
            </p:cNvCxnSpPr>
            <p:nvPr/>
          </p:nvCxnSpPr>
          <p:spPr>
            <a:xfrm>
              <a:off x="2828950" y="8182139"/>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4299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コネクタ 62">
            <a:extLst>
              <a:ext uri="{FF2B5EF4-FFF2-40B4-BE49-F238E27FC236}">
                <a16:creationId xmlns:a16="http://schemas.microsoft.com/office/drawing/2014/main" id="{975B43F8-8E27-4F1D-B292-D19EAAC793ED}"/>
              </a:ext>
            </a:extLst>
          </p:cNvPr>
          <p:cNvCxnSpPr>
            <a:cxnSpLocks/>
          </p:cNvCxnSpPr>
          <p:nvPr/>
        </p:nvCxnSpPr>
        <p:spPr>
          <a:xfrm>
            <a:off x="7218645" y="5620280"/>
            <a:ext cx="6138126"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「ニセ・誤情報」ってなに？</a:t>
            </a:r>
            <a:endParaRPr lang="en-US" altLang="ja-JP" sz="5400" spc="100" dirty="0">
              <a:solidFill>
                <a:schemeClr val="tx1">
                  <a:alpha val="20000"/>
                </a:schemeClr>
              </a:solidFill>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騙されないためには？</a:t>
            </a:r>
            <a:endParaRPr lang="en-US" altLang="ja-JP" sz="5400" spc="1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最後に大切なことを</a:t>
            </a:r>
            <a:endParaRPr lang="en-US" altLang="ja-JP" sz="5400" spc="1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私たちはなぜ騙されるのか？</a:t>
            </a:r>
            <a:endParaRPr lang="en-US" altLang="ja-JP" sz="5400" spc="1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57" name="テキスト ボックス 56">
            <a:extLst>
              <a:ext uri="{FF2B5EF4-FFF2-40B4-BE49-F238E27FC236}">
                <a16:creationId xmlns:a16="http://schemas.microsoft.com/office/drawing/2014/main" id="{1DCB207B-6977-4EAE-8191-7347481FEBF7}"/>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latin typeface="+mj-ea"/>
                <a:ea typeface="+mj-ea"/>
              </a:rPr>
              <a:t>騙されたらどうなる？</a:t>
            </a:r>
            <a:endParaRPr lang="en-US" altLang="ja-JP" sz="5400" spc="100" dirty="0">
              <a:latin typeface="+mj-ea"/>
              <a:ea typeface="+mj-ea"/>
            </a:endParaRPr>
          </a:p>
        </p:txBody>
      </p:sp>
      <p:sp>
        <p:nvSpPr>
          <p:cNvPr id="58" name="テキスト ボックス 57">
            <a:extLst>
              <a:ext uri="{FF2B5EF4-FFF2-40B4-BE49-F238E27FC236}">
                <a16:creationId xmlns:a16="http://schemas.microsoft.com/office/drawing/2014/main" id="{D1D6CFC9-D78B-4055-A2DB-6066A66E93C9}"/>
              </a:ext>
            </a:extLst>
          </p:cNvPr>
          <p:cNvSpPr txBox="1">
            <a:spLocks noChangeAspect="1"/>
          </p:cNvSpPr>
          <p:nvPr/>
        </p:nvSpPr>
        <p:spPr>
          <a:xfrm>
            <a:off x="4671385" y="5037045"/>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grpSp>
        <p:nvGrpSpPr>
          <p:cNvPr id="84" name="グループ化 83">
            <a:extLst>
              <a:ext uri="{FF2B5EF4-FFF2-40B4-BE49-F238E27FC236}">
                <a16:creationId xmlns:a16="http://schemas.microsoft.com/office/drawing/2014/main" id="{619491F6-A088-402F-B58F-8E04CFC7F67F}"/>
              </a:ext>
            </a:extLst>
          </p:cNvPr>
          <p:cNvGrpSpPr/>
          <p:nvPr/>
        </p:nvGrpSpPr>
        <p:grpSpPr>
          <a:xfrm>
            <a:off x="15322273" y="320250"/>
            <a:ext cx="2210983" cy="2562233"/>
            <a:chOff x="15177131" y="349278"/>
            <a:chExt cx="2356126" cy="2730434"/>
          </a:xfrm>
        </p:grpSpPr>
        <p:grpSp>
          <p:nvGrpSpPr>
            <p:cNvPr id="85" name="グループ化 84">
              <a:extLst>
                <a:ext uri="{FF2B5EF4-FFF2-40B4-BE49-F238E27FC236}">
                  <a16:creationId xmlns:a16="http://schemas.microsoft.com/office/drawing/2014/main" id="{648743B5-A724-4347-B372-537DFFF151B5}"/>
                </a:ext>
              </a:extLst>
            </p:cNvPr>
            <p:cNvGrpSpPr/>
            <p:nvPr/>
          </p:nvGrpSpPr>
          <p:grpSpPr>
            <a:xfrm>
              <a:off x="16831354" y="677568"/>
              <a:ext cx="677104" cy="900506"/>
              <a:chOff x="16908341" y="504955"/>
              <a:chExt cx="708580" cy="942367"/>
            </a:xfrm>
          </p:grpSpPr>
          <p:pic>
            <p:nvPicPr>
              <p:cNvPr id="92" name="グラフィックス 91">
                <a:extLst>
                  <a:ext uri="{FF2B5EF4-FFF2-40B4-BE49-F238E27FC236}">
                    <a16:creationId xmlns:a16="http://schemas.microsoft.com/office/drawing/2014/main" id="{B5257D5A-9547-42E1-9C81-79DC3DC807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93" name="グラフィックス 92">
                <a:extLst>
                  <a:ext uri="{FF2B5EF4-FFF2-40B4-BE49-F238E27FC236}">
                    <a16:creationId xmlns:a16="http://schemas.microsoft.com/office/drawing/2014/main" id="{4BB792D4-E244-47E5-A984-8CF09AF20B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86" name="グループ化 85">
              <a:extLst>
                <a:ext uri="{FF2B5EF4-FFF2-40B4-BE49-F238E27FC236}">
                  <a16:creationId xmlns:a16="http://schemas.microsoft.com/office/drawing/2014/main" id="{B9007EA8-A26A-49CE-9674-3F6E3F5D52D0}"/>
                </a:ext>
              </a:extLst>
            </p:cNvPr>
            <p:cNvGrpSpPr/>
            <p:nvPr/>
          </p:nvGrpSpPr>
          <p:grpSpPr>
            <a:xfrm>
              <a:off x="15177131" y="349278"/>
              <a:ext cx="1361146" cy="1577254"/>
              <a:chOff x="15381894" y="246475"/>
              <a:chExt cx="1256008" cy="1455424"/>
            </a:xfrm>
          </p:grpSpPr>
          <p:sp>
            <p:nvSpPr>
              <p:cNvPr id="90" name="フリーフォーム: 図形 89">
                <a:extLst>
                  <a:ext uri="{FF2B5EF4-FFF2-40B4-BE49-F238E27FC236}">
                    <a16:creationId xmlns:a16="http://schemas.microsoft.com/office/drawing/2014/main" id="{44193021-16C6-4021-9076-E287C8677BDE}"/>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91" name="楕円 90">
                <a:extLst>
                  <a:ext uri="{FF2B5EF4-FFF2-40B4-BE49-F238E27FC236}">
                    <a16:creationId xmlns:a16="http://schemas.microsoft.com/office/drawing/2014/main" id="{E7B16F52-5517-4E70-8E61-8E5DE30B4849}"/>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7" name="グループ化 86">
              <a:extLst>
                <a:ext uri="{FF2B5EF4-FFF2-40B4-BE49-F238E27FC236}">
                  <a16:creationId xmlns:a16="http://schemas.microsoft.com/office/drawing/2014/main" id="{B9BCE348-0B82-493C-A908-BD6D9FC2F66C}"/>
                </a:ext>
              </a:extLst>
            </p:cNvPr>
            <p:cNvGrpSpPr/>
            <p:nvPr/>
          </p:nvGrpSpPr>
          <p:grpSpPr>
            <a:xfrm>
              <a:off x="15956003" y="1718566"/>
              <a:ext cx="1577254" cy="1361146"/>
              <a:chOff x="16100604" y="1576962"/>
              <a:chExt cx="1455424" cy="1256008"/>
            </a:xfrm>
          </p:grpSpPr>
          <p:sp>
            <p:nvSpPr>
              <p:cNvPr id="88" name="フリーフォーム: 図形 87">
                <a:extLst>
                  <a:ext uri="{FF2B5EF4-FFF2-40B4-BE49-F238E27FC236}">
                    <a16:creationId xmlns:a16="http://schemas.microsoft.com/office/drawing/2014/main" id="{1C52A6EE-1E8C-4B12-8C94-096C8F2FCA42}"/>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9" name="乗算記号 88">
                <a:extLst>
                  <a:ext uri="{FF2B5EF4-FFF2-40B4-BE49-F238E27FC236}">
                    <a16:creationId xmlns:a16="http://schemas.microsoft.com/office/drawing/2014/main" id="{F2B51F09-2852-49EF-8D37-6CA6999F043C}"/>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94" name="グループ化 93">
            <a:extLst>
              <a:ext uri="{FF2B5EF4-FFF2-40B4-BE49-F238E27FC236}">
                <a16:creationId xmlns:a16="http://schemas.microsoft.com/office/drawing/2014/main" id="{E8A09033-4DBE-4E96-8808-6C519A5959FE}"/>
              </a:ext>
            </a:extLst>
          </p:cNvPr>
          <p:cNvGrpSpPr/>
          <p:nvPr/>
        </p:nvGrpSpPr>
        <p:grpSpPr>
          <a:xfrm>
            <a:off x="1071864" y="7118151"/>
            <a:ext cx="2498491" cy="2828531"/>
            <a:chOff x="1071864" y="7105371"/>
            <a:chExt cx="2498491" cy="2828531"/>
          </a:xfrm>
        </p:grpSpPr>
        <p:grpSp>
          <p:nvGrpSpPr>
            <p:cNvPr id="95" name="グループ化 94">
              <a:extLst>
                <a:ext uri="{FF2B5EF4-FFF2-40B4-BE49-F238E27FC236}">
                  <a16:creationId xmlns:a16="http://schemas.microsoft.com/office/drawing/2014/main" id="{166A7FF1-E93C-4F20-AC8F-568E04CF791E}"/>
                </a:ext>
              </a:extLst>
            </p:cNvPr>
            <p:cNvGrpSpPr/>
            <p:nvPr/>
          </p:nvGrpSpPr>
          <p:grpSpPr>
            <a:xfrm>
              <a:off x="1071864" y="7105371"/>
              <a:ext cx="2498491" cy="2828531"/>
              <a:chOff x="1071864" y="7105371"/>
              <a:chExt cx="2498491" cy="2828531"/>
            </a:xfrm>
          </p:grpSpPr>
          <p:pic>
            <p:nvPicPr>
              <p:cNvPr id="101" name="グラフィックス 100">
                <a:extLst>
                  <a:ext uri="{FF2B5EF4-FFF2-40B4-BE49-F238E27FC236}">
                    <a16:creationId xmlns:a16="http://schemas.microsoft.com/office/drawing/2014/main" id="{ABF2D392-4476-4BFB-8CAA-B53A2278F6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102" name="グループ化 101">
                <a:extLst>
                  <a:ext uri="{FF2B5EF4-FFF2-40B4-BE49-F238E27FC236}">
                    <a16:creationId xmlns:a16="http://schemas.microsoft.com/office/drawing/2014/main" id="{85D5ED8B-6E1F-40E3-A2A1-F319CADEA751}"/>
                  </a:ext>
                </a:extLst>
              </p:cNvPr>
              <p:cNvGrpSpPr/>
              <p:nvPr/>
            </p:nvGrpSpPr>
            <p:grpSpPr>
              <a:xfrm>
                <a:off x="1071864" y="7564728"/>
                <a:ext cx="1482084" cy="2369174"/>
                <a:chOff x="2422360" y="3443370"/>
                <a:chExt cx="1435989" cy="2295490"/>
              </a:xfrm>
            </p:grpSpPr>
            <p:sp>
              <p:nvSpPr>
                <p:cNvPr id="103" name="四角形: 角を丸くする 102">
                  <a:extLst>
                    <a:ext uri="{FF2B5EF4-FFF2-40B4-BE49-F238E27FC236}">
                      <a16:creationId xmlns:a16="http://schemas.microsoft.com/office/drawing/2014/main" id="{E343124A-A278-474A-9740-C9A7813C6CAF}"/>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4" name="フリーフォーム: 図形 103">
                  <a:extLst>
                    <a:ext uri="{FF2B5EF4-FFF2-40B4-BE49-F238E27FC236}">
                      <a16:creationId xmlns:a16="http://schemas.microsoft.com/office/drawing/2014/main" id="{1EA0B75B-705B-4C68-AAE0-0D7BD41FAF26}"/>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5" name="フリーフォーム: 図形 104">
                  <a:extLst>
                    <a:ext uri="{FF2B5EF4-FFF2-40B4-BE49-F238E27FC236}">
                      <a16:creationId xmlns:a16="http://schemas.microsoft.com/office/drawing/2014/main" id="{E09AF44D-2168-46A4-B7C5-B94F83852C29}"/>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8CA02137-501C-4D72-BF47-3CA9272CEA34}"/>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2686CEAC-A436-4764-A0CE-2A303ECEF72A}"/>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3DCC313D-763D-4AE7-86CC-563272B8DFB3}"/>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9" name="フリーフォーム: 図形 108">
                  <a:extLst>
                    <a:ext uri="{FF2B5EF4-FFF2-40B4-BE49-F238E27FC236}">
                      <a16:creationId xmlns:a16="http://schemas.microsoft.com/office/drawing/2014/main" id="{2C5823BB-2A29-4211-93F2-83D65F7217AA}"/>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570C3273-8E0F-4666-81B8-39CAD02BC55B}"/>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6" name="グループ化 95">
              <a:extLst>
                <a:ext uri="{FF2B5EF4-FFF2-40B4-BE49-F238E27FC236}">
                  <a16:creationId xmlns:a16="http://schemas.microsoft.com/office/drawing/2014/main" id="{1AEA092B-495B-4291-9A7A-E4A21FB35887}"/>
                </a:ext>
              </a:extLst>
            </p:cNvPr>
            <p:cNvGrpSpPr/>
            <p:nvPr/>
          </p:nvGrpSpPr>
          <p:grpSpPr>
            <a:xfrm>
              <a:off x="2396554" y="8509005"/>
              <a:ext cx="966127" cy="966128"/>
              <a:chOff x="4068139" y="-492675"/>
              <a:chExt cx="1506077" cy="1506080"/>
            </a:xfrm>
          </p:grpSpPr>
          <p:sp>
            <p:nvSpPr>
              <p:cNvPr id="97" name="フリーフォーム: 図形 96">
                <a:extLst>
                  <a:ext uri="{FF2B5EF4-FFF2-40B4-BE49-F238E27FC236}">
                    <a16:creationId xmlns:a16="http://schemas.microsoft.com/office/drawing/2014/main" id="{15D6E4D2-BC5A-4AA9-8421-7B1F50E2C70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5C41F650-FE51-43EC-A6A7-5DE804DD9F17}"/>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C57B3974-2258-46AF-AD62-D6D66337902F}"/>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0" name="フリーフォーム: 図形 99">
                <a:extLst>
                  <a:ext uri="{FF2B5EF4-FFF2-40B4-BE49-F238E27FC236}">
                    <a16:creationId xmlns:a16="http://schemas.microsoft.com/office/drawing/2014/main" id="{E456033A-4EE3-4B41-A539-C41EA408844E}"/>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1845168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pic>
        <p:nvPicPr>
          <p:cNvPr id="15" name="図 14">
            <a:extLst>
              <a:ext uri="{FF2B5EF4-FFF2-40B4-BE49-F238E27FC236}">
                <a16:creationId xmlns:a16="http://schemas.microsoft.com/office/drawing/2014/main" id="{8600E563-5358-4B15-AC4B-64FB57DAE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682" y="3492315"/>
            <a:ext cx="6433795" cy="4751111"/>
          </a:xfrm>
          <a:prstGeom prst="rect">
            <a:avLst/>
          </a:prstGeom>
        </p:spPr>
      </p:pic>
      <p:grpSp>
        <p:nvGrpSpPr>
          <p:cNvPr id="22" name="グループ化 21">
            <a:extLst>
              <a:ext uri="{FF2B5EF4-FFF2-40B4-BE49-F238E27FC236}">
                <a16:creationId xmlns:a16="http://schemas.microsoft.com/office/drawing/2014/main" id="{D60411C0-0142-450A-BC95-8E7001A0D173}"/>
              </a:ext>
            </a:extLst>
          </p:cNvPr>
          <p:cNvGrpSpPr/>
          <p:nvPr/>
        </p:nvGrpSpPr>
        <p:grpSpPr>
          <a:xfrm>
            <a:off x="9376645" y="3295725"/>
            <a:ext cx="7965322" cy="5290423"/>
            <a:chOff x="9313064" y="3295725"/>
            <a:chExt cx="7965322" cy="5290423"/>
          </a:xfrm>
        </p:grpSpPr>
        <p:cxnSp>
          <p:nvCxnSpPr>
            <p:cNvPr id="24" name="直線コネクタ 23">
              <a:extLst>
                <a:ext uri="{FF2B5EF4-FFF2-40B4-BE49-F238E27FC236}">
                  <a16:creationId xmlns:a16="http://schemas.microsoft.com/office/drawing/2014/main" id="{FB48A08F-4FED-40EE-9B3F-415C15902B63}"/>
                </a:ext>
              </a:extLst>
            </p:cNvPr>
            <p:cNvCxnSpPr>
              <a:cxnSpLocks/>
            </p:cNvCxnSpPr>
            <p:nvPr/>
          </p:nvCxnSpPr>
          <p:spPr>
            <a:xfrm>
              <a:off x="9313064" y="8449179"/>
              <a:ext cx="2627869"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7783AA6-BFB0-47DE-A399-706BE2A76BF0}"/>
                </a:ext>
              </a:extLst>
            </p:cNvPr>
            <p:cNvCxnSpPr>
              <a:cxnSpLocks/>
            </p:cNvCxnSpPr>
            <p:nvPr/>
          </p:nvCxnSpPr>
          <p:spPr>
            <a:xfrm>
              <a:off x="9491184" y="4530364"/>
              <a:ext cx="7492409"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5D8BFA3-4008-443F-9014-62B44C5306B4}"/>
                </a:ext>
              </a:extLst>
            </p:cNvPr>
            <p:cNvCxnSpPr>
              <a:cxnSpLocks/>
            </p:cNvCxnSpPr>
            <p:nvPr/>
          </p:nvCxnSpPr>
          <p:spPr>
            <a:xfrm>
              <a:off x="9314459" y="5998184"/>
              <a:ext cx="6293796"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0EA0635-6B0E-4707-8FA6-A34790EFA222}"/>
                </a:ext>
              </a:extLst>
            </p:cNvPr>
            <p:cNvCxnSpPr>
              <a:cxnSpLocks/>
            </p:cNvCxnSpPr>
            <p:nvPr/>
          </p:nvCxnSpPr>
          <p:spPr>
            <a:xfrm>
              <a:off x="9313064" y="6788992"/>
              <a:ext cx="1018699"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2F9CEAB-5D7C-48FF-ABE7-ED212BA88C7B}"/>
                </a:ext>
              </a:extLst>
            </p:cNvPr>
            <p:cNvSpPr txBox="1"/>
            <p:nvPr/>
          </p:nvSpPr>
          <p:spPr>
            <a:xfrm>
              <a:off x="9313064" y="3295725"/>
              <a:ext cx="7965322" cy="5290423"/>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新型コロナに関するニセ・誤情報の一つに</a:t>
              </a:r>
              <a:br>
                <a:rPr lang="en-US" altLang="ja-JP" sz="3200" spc="200" dirty="0">
                  <a:latin typeface="+mn-ea"/>
                </a:rPr>
              </a:br>
              <a:r>
                <a:rPr lang="ja-JP" altLang="en-US" sz="3200" spc="200" dirty="0">
                  <a:latin typeface="+mn-ea"/>
                </a:rPr>
                <a:t>「</a:t>
              </a:r>
              <a:r>
                <a:rPr lang="ja-JP" altLang="en-US" sz="4000" spc="200" dirty="0">
                  <a:latin typeface="+mj-ea"/>
                  <a:ea typeface="+mj-ea"/>
                </a:rPr>
                <a:t>携帯の５</a:t>
              </a:r>
              <a:r>
                <a:rPr lang="en-US" altLang="ja-JP" sz="4000" spc="200" dirty="0">
                  <a:latin typeface="+mj-ea"/>
                  <a:ea typeface="+mj-ea"/>
                </a:rPr>
                <a:t>G</a:t>
              </a:r>
              <a:r>
                <a:rPr lang="ja-JP" altLang="en-US" sz="4000" spc="200" dirty="0">
                  <a:latin typeface="+mj-ea"/>
                  <a:ea typeface="+mj-ea"/>
                </a:rPr>
                <a:t>電波がコロナを広める</a:t>
              </a:r>
              <a:r>
                <a:rPr lang="ja-JP" altLang="en-US" sz="3200" spc="200" dirty="0">
                  <a:latin typeface="+mn-ea"/>
                </a:rPr>
                <a:t>」</a:t>
              </a:r>
              <a:br>
                <a:rPr lang="en-US" altLang="ja-JP" sz="3200" spc="200" dirty="0">
                  <a:latin typeface="+mn-ea"/>
                </a:rPr>
              </a:br>
              <a:r>
                <a:rPr lang="ja-JP" altLang="en-US" sz="3200" spc="200" dirty="0">
                  <a:latin typeface="+mn-ea"/>
                </a:rPr>
                <a:t>というものがあり、海外では</a:t>
              </a:r>
              <a:br>
                <a:rPr lang="en-US" altLang="ja-JP" sz="3200" spc="200" dirty="0">
                  <a:latin typeface="+mn-ea"/>
                </a:rPr>
              </a:br>
              <a:r>
                <a:rPr lang="ja-JP" altLang="en-US" sz="4000" spc="200" dirty="0">
                  <a:latin typeface="+mj-ea"/>
                  <a:ea typeface="+mj-ea"/>
                </a:rPr>
                <a:t>携帯の基地局が破壊される</a:t>
              </a:r>
              <a:r>
                <a:rPr lang="ja-JP" altLang="en-US" sz="3200" spc="200" dirty="0">
                  <a:latin typeface="+mn-ea"/>
                </a:rPr>
                <a:t>事例が</a:t>
              </a:r>
              <a:br>
                <a:rPr lang="en-US" altLang="ja-JP" sz="3200" spc="200" dirty="0">
                  <a:latin typeface="+mn-ea"/>
                </a:rPr>
              </a:br>
              <a:r>
                <a:rPr lang="ja-JP" altLang="en-US" sz="4000" spc="200" dirty="0">
                  <a:latin typeface="+mj-ea"/>
                  <a:ea typeface="+mj-ea"/>
                </a:rPr>
                <a:t>多発</a:t>
              </a:r>
              <a:r>
                <a:rPr lang="ja-JP" altLang="en-US" sz="3200" spc="200" dirty="0">
                  <a:latin typeface="+mn-ea"/>
                </a:rPr>
                <a:t>しました。</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通信インフラの破壊は、社会の混乱を招く</a:t>
              </a:r>
              <a:br>
                <a:rPr lang="en-US" altLang="ja-JP" sz="3200" spc="200" dirty="0">
                  <a:latin typeface="+mn-ea"/>
                </a:rPr>
              </a:br>
              <a:r>
                <a:rPr lang="ja-JP" altLang="en-US" sz="4000" spc="200" dirty="0">
                  <a:latin typeface="+mj-ea"/>
                  <a:ea typeface="+mj-ea"/>
                </a:rPr>
                <a:t>重大な犯罪</a:t>
              </a:r>
              <a:r>
                <a:rPr lang="ja-JP" altLang="en-US" sz="3200" spc="200" dirty="0">
                  <a:latin typeface="+mn-ea"/>
                </a:rPr>
                <a:t>です。</a:t>
              </a:r>
            </a:p>
          </p:txBody>
        </p:sp>
      </p:grpSp>
      <p:grpSp>
        <p:nvGrpSpPr>
          <p:cNvPr id="30" name="グループ化 29">
            <a:extLst>
              <a:ext uri="{FF2B5EF4-FFF2-40B4-BE49-F238E27FC236}">
                <a16:creationId xmlns:a16="http://schemas.microsoft.com/office/drawing/2014/main" id="{8425CCFE-D997-4A18-B0DC-EDC842E28C9F}"/>
              </a:ext>
            </a:extLst>
          </p:cNvPr>
          <p:cNvGrpSpPr/>
          <p:nvPr/>
        </p:nvGrpSpPr>
        <p:grpSpPr>
          <a:xfrm>
            <a:off x="4638113" y="1027026"/>
            <a:ext cx="10765959" cy="996876"/>
            <a:chOff x="4285688" y="1027026"/>
            <a:chExt cx="10765959" cy="996876"/>
          </a:xfrm>
        </p:grpSpPr>
        <p:grpSp>
          <p:nvGrpSpPr>
            <p:cNvPr id="25" name="グループ化 24">
              <a:extLst>
                <a:ext uri="{FF2B5EF4-FFF2-40B4-BE49-F238E27FC236}">
                  <a16:creationId xmlns:a16="http://schemas.microsoft.com/office/drawing/2014/main" id="{8F11D330-560D-4FD2-80CC-1F9AA1193584}"/>
                </a:ext>
              </a:extLst>
            </p:cNvPr>
            <p:cNvGrpSpPr/>
            <p:nvPr/>
          </p:nvGrpSpPr>
          <p:grpSpPr>
            <a:xfrm>
              <a:off x="4285688" y="1027026"/>
              <a:ext cx="10084921" cy="996876"/>
              <a:chOff x="3891008" y="1027026"/>
              <a:chExt cx="10084921" cy="996876"/>
            </a:xfrm>
          </p:grpSpPr>
          <p:sp>
            <p:nvSpPr>
              <p:cNvPr id="28" name="テキスト ボックス 27">
                <a:extLst>
                  <a:ext uri="{FF2B5EF4-FFF2-40B4-BE49-F238E27FC236}">
                    <a16:creationId xmlns:a16="http://schemas.microsoft.com/office/drawing/2014/main" id="{73DFA4B3-9592-4940-8287-BA886A8D91D9}"/>
                  </a:ext>
                </a:extLst>
              </p:cNvPr>
              <p:cNvSpPr txBox="1"/>
              <p:nvPr/>
            </p:nvSpPr>
            <p:spPr>
              <a:xfrm>
                <a:off x="5069645" y="1027026"/>
                <a:ext cx="8906284"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社会や経済が</a:t>
                </a:r>
                <a:r>
                  <a:rPr lang="ja-JP" altLang="en-US" sz="5400" spc="200" dirty="0">
                    <a:solidFill>
                      <a:schemeClr val="accent1"/>
                    </a:solidFill>
                    <a:latin typeface="+mj-ea"/>
                    <a:ea typeface="+mj-ea"/>
                  </a:rPr>
                  <a:t>混乱</a:t>
                </a:r>
                <a:r>
                  <a:rPr lang="ja-JP" altLang="en-US" sz="5400" spc="200" dirty="0">
                    <a:latin typeface="+mj-ea"/>
                    <a:ea typeface="+mj-ea"/>
                  </a:rPr>
                  <a:t>することも</a:t>
                </a:r>
                <a:endParaRPr lang="en-US" altLang="ja-JP" sz="5400" spc="200" dirty="0">
                  <a:latin typeface="+mj-ea"/>
                  <a:ea typeface="+mj-ea"/>
                </a:endParaRPr>
              </a:p>
            </p:txBody>
          </p:sp>
          <p:sp>
            <p:nvSpPr>
              <p:cNvPr id="23" name="四角形: 角を丸くする 22">
                <a:extLst>
                  <a:ext uri="{FF2B5EF4-FFF2-40B4-BE49-F238E27FC236}">
                    <a16:creationId xmlns:a16="http://schemas.microsoft.com/office/drawing/2014/main" id="{535C5C61-C58C-42D8-AEC6-A8AA5E0DEAD8}"/>
                  </a:ext>
                </a:extLst>
              </p:cNvPr>
              <p:cNvSpPr/>
              <p:nvPr/>
            </p:nvSpPr>
            <p:spPr>
              <a:xfrm>
                <a:off x="3891008" y="1114425"/>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1</a:t>
                </a:r>
                <a:endParaRPr kumimoji="1" lang="ja-JP" altLang="en-US" sz="5400" dirty="0">
                  <a:solidFill>
                    <a:schemeClr val="bg1"/>
                  </a:solidFill>
                </a:endParaRPr>
              </a:p>
            </p:txBody>
          </p:sp>
        </p:grpSp>
        <p:pic>
          <p:nvPicPr>
            <p:cNvPr id="29" name="グラフィックス 28">
              <a:extLst>
                <a:ext uri="{FF2B5EF4-FFF2-40B4-BE49-F238E27FC236}">
                  <a16:creationId xmlns:a16="http://schemas.microsoft.com/office/drawing/2014/main" id="{958E418F-7297-407A-99DC-FC21806FFB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80134" y="1500794"/>
              <a:ext cx="671513" cy="117688"/>
            </a:xfrm>
            <a:prstGeom prst="rect">
              <a:avLst/>
            </a:prstGeom>
          </p:spPr>
        </p:pic>
      </p:grpSp>
    </p:spTree>
    <p:extLst>
      <p:ext uri="{BB962C8B-B14F-4D97-AF65-F5344CB8AC3E}">
        <p14:creationId xmlns:p14="http://schemas.microsoft.com/office/powerpoint/2010/main" val="2021626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36</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1" name="グループ化 10">
            <a:extLst>
              <a:ext uri="{FF2B5EF4-FFF2-40B4-BE49-F238E27FC236}">
                <a16:creationId xmlns:a16="http://schemas.microsoft.com/office/drawing/2014/main" id="{C4A7B5CE-312B-4229-9FCA-654B3BFA1491}"/>
              </a:ext>
            </a:extLst>
          </p:cNvPr>
          <p:cNvGrpSpPr/>
          <p:nvPr/>
        </p:nvGrpSpPr>
        <p:grpSpPr>
          <a:xfrm>
            <a:off x="7744533" y="2223692"/>
            <a:ext cx="9786966" cy="1853673"/>
            <a:chOff x="2715331" y="1533377"/>
            <a:chExt cx="9786966" cy="1853673"/>
          </a:xfrm>
        </p:grpSpPr>
        <p:sp>
          <p:nvSpPr>
            <p:cNvPr id="10" name="四角形: 角を丸くする 9">
              <a:extLst>
                <a:ext uri="{FF2B5EF4-FFF2-40B4-BE49-F238E27FC236}">
                  <a16:creationId xmlns:a16="http://schemas.microsoft.com/office/drawing/2014/main" id="{92F6FF26-EDBA-4450-B403-008529C3E8D3}"/>
                </a:ext>
              </a:extLst>
            </p:cNvPr>
            <p:cNvSpPr/>
            <p:nvPr/>
          </p:nvSpPr>
          <p:spPr>
            <a:xfrm>
              <a:off x="2715331" y="1533377"/>
              <a:ext cx="9786966" cy="1853673"/>
            </a:xfrm>
            <a:prstGeom prst="roundRect">
              <a:avLst>
                <a:gd name="adj" fmla="val 66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 name="テキスト ボックス 7">
              <a:extLst>
                <a:ext uri="{FF2B5EF4-FFF2-40B4-BE49-F238E27FC236}">
                  <a16:creationId xmlns:a16="http://schemas.microsoft.com/office/drawing/2014/main" id="{F7B5F68F-3ECF-4DC5-B9F5-8451FEFB94E0}"/>
                </a:ext>
              </a:extLst>
            </p:cNvPr>
            <p:cNvSpPr txBox="1"/>
            <p:nvPr/>
          </p:nvSpPr>
          <p:spPr>
            <a:xfrm>
              <a:off x="3086543" y="1821577"/>
              <a:ext cx="9106660" cy="1277273"/>
            </a:xfrm>
            <a:prstGeom prst="rect">
              <a:avLst/>
            </a:prstGeom>
            <a:noFill/>
          </p:spPr>
          <p:txBody>
            <a:bodyPr wrap="none" lIns="0" tIns="0" rIns="0" bIns="0" rtlCol="0">
              <a:spAutoFit/>
            </a:bodyPr>
            <a:lstStyle/>
            <a:p>
              <a:pPr marL="457200" marR="0" lvl="0" indent="-457200" defTabSz="1371509" rtl="0" eaLnBrk="1" fontAlgn="auto" latinLnBrk="0" hangingPunct="1">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400" spc="200" dirty="0">
                  <a:latin typeface="+mn-ea"/>
                </a:rPr>
                <a:t>タレントに</a:t>
              </a:r>
              <a:r>
                <a:rPr lang="ja-JP" altLang="en-US" sz="3400" spc="200" dirty="0">
                  <a:solidFill>
                    <a:schemeClr val="accent1"/>
                  </a:solidFill>
                  <a:latin typeface="+mj-ea"/>
                  <a:ea typeface="+mj-ea"/>
                </a:rPr>
                <a:t>こっそり</a:t>
              </a:r>
              <a:r>
                <a:rPr lang="ja-JP" altLang="en-US" sz="3400" spc="200" dirty="0">
                  <a:latin typeface="+mn-ea"/>
                </a:rPr>
                <a:t>商品を宣伝させる</a:t>
              </a:r>
              <a:endParaRPr lang="en-US" altLang="ja-JP" sz="3400" spc="200" dirty="0">
                <a:latin typeface="+mn-ea"/>
              </a:endParaRPr>
            </a:p>
            <a:p>
              <a:pPr marL="457200" marR="0" lvl="0" indent="-457200" defTabSz="1371509" rtl="0" eaLnBrk="1" fontAlgn="auto" latinLnBrk="0" hangingPunct="1">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400" spc="200" dirty="0">
                  <a:latin typeface="+mn-ea"/>
                </a:rPr>
                <a:t>企業が</a:t>
              </a:r>
              <a:r>
                <a:rPr lang="ja-JP" altLang="en-US" sz="3400" spc="200" dirty="0">
                  <a:solidFill>
                    <a:schemeClr val="accent1"/>
                  </a:solidFill>
                  <a:latin typeface="+mj-ea"/>
                  <a:ea typeface="+mj-ea"/>
                </a:rPr>
                <a:t>個人のふりをして</a:t>
              </a:r>
              <a:r>
                <a:rPr lang="ja-JP" altLang="en-US" sz="3400" spc="200" dirty="0">
                  <a:latin typeface="+mn-ea"/>
                </a:rPr>
                <a:t>クチコミを投稿する</a:t>
              </a:r>
            </a:p>
          </p:txBody>
        </p:sp>
      </p:grpSp>
      <p:grpSp>
        <p:nvGrpSpPr>
          <p:cNvPr id="12" name="グループ化 11">
            <a:extLst>
              <a:ext uri="{FF2B5EF4-FFF2-40B4-BE49-F238E27FC236}">
                <a16:creationId xmlns:a16="http://schemas.microsoft.com/office/drawing/2014/main" id="{4E0C18BE-6824-4DA5-A3ED-73B914FAA4B2}"/>
              </a:ext>
            </a:extLst>
          </p:cNvPr>
          <p:cNvGrpSpPr/>
          <p:nvPr/>
        </p:nvGrpSpPr>
        <p:grpSpPr>
          <a:xfrm>
            <a:off x="7744533" y="4365565"/>
            <a:ext cx="9965870" cy="5213543"/>
            <a:chOff x="7712634" y="4317940"/>
            <a:chExt cx="9965870" cy="5213543"/>
          </a:xfrm>
        </p:grpSpPr>
        <p:cxnSp>
          <p:nvCxnSpPr>
            <p:cNvPr id="13" name="直線コネクタ 12">
              <a:extLst>
                <a:ext uri="{FF2B5EF4-FFF2-40B4-BE49-F238E27FC236}">
                  <a16:creationId xmlns:a16="http://schemas.microsoft.com/office/drawing/2014/main" id="{6157B9B9-D434-4D53-B802-0A28F8ADA7DE}"/>
                </a:ext>
              </a:extLst>
            </p:cNvPr>
            <p:cNvCxnSpPr>
              <a:cxnSpLocks/>
            </p:cNvCxnSpPr>
            <p:nvPr/>
          </p:nvCxnSpPr>
          <p:spPr>
            <a:xfrm>
              <a:off x="9264503" y="4937683"/>
              <a:ext cx="155944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C45F948-B3A6-42DE-9B0F-F6F7C7506B63}"/>
                </a:ext>
              </a:extLst>
            </p:cNvPr>
            <p:cNvCxnSpPr>
              <a:cxnSpLocks/>
            </p:cNvCxnSpPr>
            <p:nvPr/>
          </p:nvCxnSpPr>
          <p:spPr>
            <a:xfrm>
              <a:off x="8140996" y="7237861"/>
              <a:ext cx="524539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448F2EB-146E-43AD-9465-18F0D07AFB6F}"/>
                </a:ext>
              </a:extLst>
            </p:cNvPr>
            <p:cNvSpPr txBox="1"/>
            <p:nvPr/>
          </p:nvSpPr>
          <p:spPr>
            <a:xfrm>
              <a:off x="7712634" y="4317940"/>
              <a:ext cx="9965870" cy="5213543"/>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これらは</a:t>
              </a:r>
              <a:r>
                <a:rPr lang="ja-JP" altLang="en-US" sz="4000" spc="200" dirty="0">
                  <a:latin typeface="+mj-ea"/>
                  <a:ea typeface="+mj-ea"/>
                </a:rPr>
                <a:t>ステマ</a:t>
              </a:r>
              <a:r>
                <a:rPr lang="ja-JP" altLang="en-US" sz="2000" spc="200" dirty="0">
                  <a:latin typeface="+mn-ea"/>
                </a:rPr>
                <a:t>（ステルスマーケティング）</a:t>
              </a:r>
              <a:r>
                <a:rPr lang="ja-JP" altLang="en-US" sz="3200" spc="200" dirty="0">
                  <a:latin typeface="+mn-ea"/>
                </a:rPr>
                <a:t>と呼ばれ、</a:t>
              </a:r>
              <a:br>
                <a:rPr lang="en-US" altLang="ja-JP" sz="3200" spc="200" dirty="0">
                  <a:latin typeface="+mn-ea"/>
                </a:rPr>
              </a:br>
              <a:r>
                <a:rPr lang="ja-JP" altLang="en-US" sz="3200" spc="200" dirty="0">
                  <a:latin typeface="+mn-ea"/>
                </a:rPr>
                <a:t>問題視されています。 </a:t>
              </a:r>
              <a:r>
                <a:rPr lang="en-US" altLang="ja-JP" sz="2400" spc="200" dirty="0">
                  <a:latin typeface="+mn-ea"/>
                </a:rPr>
                <a:t>※</a:t>
              </a:r>
              <a:r>
                <a:rPr lang="ja-JP" altLang="en-US" sz="2400" spc="200" dirty="0">
                  <a:latin typeface="+mn-ea"/>
                </a:rPr>
                <a:t>ステマを違法とする国もあります。</a:t>
              </a:r>
              <a:endParaRPr lang="en-US" altLang="ja-JP" sz="2400" spc="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サクラが「実際よりも著しく良い商品、お得なサービス」</a:t>
              </a:r>
              <a:br>
                <a:rPr lang="en-US" altLang="ja-JP" sz="3200" spc="200" dirty="0">
                  <a:latin typeface="+mn-ea"/>
                </a:rPr>
              </a:br>
              <a:r>
                <a:rPr lang="ja-JP" altLang="en-US" sz="3200" spc="200" dirty="0">
                  <a:latin typeface="+mn-ea"/>
                </a:rPr>
                <a:t>と </a:t>
              </a:r>
              <a:r>
                <a:rPr lang="ja-JP" altLang="en-US" sz="4000" spc="200" dirty="0">
                  <a:latin typeface="+mj-ea"/>
                  <a:ea typeface="+mj-ea"/>
                </a:rPr>
                <a:t>誤認させる違法な宣伝 </a:t>
              </a:r>
              <a:r>
                <a:rPr lang="ja-JP" altLang="en-US" sz="3200" spc="200" dirty="0">
                  <a:latin typeface="+mn-ea"/>
                </a:rPr>
                <a:t>事例も・・・。</a:t>
              </a:r>
              <a:endParaRPr lang="en-US" altLang="ja-JP" sz="3200" spc="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ステマは消費者の判断を誤らせるだけでなく、</a:t>
              </a:r>
              <a:br>
                <a:rPr lang="en-US" altLang="ja-JP" sz="3200" spc="200" dirty="0">
                  <a:latin typeface="+mn-ea"/>
                </a:rPr>
              </a:br>
              <a:r>
                <a:rPr lang="ja-JP" altLang="en-US" sz="3200" spc="200" dirty="0">
                  <a:latin typeface="+mn-ea"/>
                </a:rPr>
                <a:t>横行すると皆が疑心暗鬼となり、消費が冷え込む</a:t>
              </a:r>
              <a:br>
                <a:rPr lang="en-US" altLang="ja-JP" sz="3200" spc="200" dirty="0">
                  <a:latin typeface="+mn-ea"/>
                </a:rPr>
              </a:br>
              <a:r>
                <a:rPr lang="ja-JP" altLang="en-US" sz="3200" spc="200" dirty="0">
                  <a:latin typeface="+mn-ea"/>
                </a:rPr>
                <a:t>という指摘もあります。</a:t>
              </a:r>
            </a:p>
          </p:txBody>
        </p:sp>
      </p:grpSp>
      <p:grpSp>
        <p:nvGrpSpPr>
          <p:cNvPr id="24" name="グループ化 23">
            <a:extLst>
              <a:ext uri="{FF2B5EF4-FFF2-40B4-BE49-F238E27FC236}">
                <a16:creationId xmlns:a16="http://schemas.microsoft.com/office/drawing/2014/main" id="{821DB309-D0D4-4E1E-8D23-C94E05EA95F4}"/>
              </a:ext>
            </a:extLst>
          </p:cNvPr>
          <p:cNvGrpSpPr/>
          <p:nvPr/>
        </p:nvGrpSpPr>
        <p:grpSpPr>
          <a:xfrm>
            <a:off x="4481558" y="714375"/>
            <a:ext cx="10952673" cy="1011003"/>
            <a:chOff x="4481558" y="714375"/>
            <a:chExt cx="10952673" cy="1011003"/>
          </a:xfrm>
        </p:grpSpPr>
        <p:grpSp>
          <p:nvGrpSpPr>
            <p:cNvPr id="14" name="グループ化 13">
              <a:extLst>
                <a:ext uri="{FF2B5EF4-FFF2-40B4-BE49-F238E27FC236}">
                  <a16:creationId xmlns:a16="http://schemas.microsoft.com/office/drawing/2014/main" id="{F90323C1-B911-4D67-A78B-E77FBA0B7482}"/>
                </a:ext>
              </a:extLst>
            </p:cNvPr>
            <p:cNvGrpSpPr/>
            <p:nvPr/>
          </p:nvGrpSpPr>
          <p:grpSpPr>
            <a:xfrm>
              <a:off x="4481558" y="714375"/>
              <a:ext cx="10281160" cy="1011003"/>
              <a:chOff x="3795758" y="714375"/>
              <a:chExt cx="10281160" cy="1011003"/>
            </a:xfrm>
          </p:grpSpPr>
          <p:sp>
            <p:nvSpPr>
              <p:cNvPr id="7" name="テキスト ボックス 6">
                <a:extLst>
                  <a:ext uri="{FF2B5EF4-FFF2-40B4-BE49-F238E27FC236}">
                    <a16:creationId xmlns:a16="http://schemas.microsoft.com/office/drawing/2014/main" id="{27A71F09-1E05-438F-8E82-8FFADF9699C1}"/>
                  </a:ext>
                </a:extLst>
              </p:cNvPr>
              <p:cNvSpPr txBox="1"/>
              <p:nvPr/>
            </p:nvSpPr>
            <p:spPr>
              <a:xfrm>
                <a:off x="4968655" y="714375"/>
                <a:ext cx="9108263"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solidFill>
                      <a:schemeClr val="accent1"/>
                    </a:solidFill>
                    <a:latin typeface="+mj-ea"/>
                    <a:ea typeface="+mj-ea"/>
                  </a:rPr>
                  <a:t>消費活動</a:t>
                </a:r>
                <a:r>
                  <a:rPr lang="ja-JP" altLang="en-US" sz="5400" spc="200" dirty="0">
                    <a:latin typeface="+mj-ea"/>
                    <a:ea typeface="+mj-ea"/>
                  </a:rPr>
                  <a:t>に影響する可能性も</a:t>
                </a:r>
                <a:endParaRPr lang="en-US" altLang="ja-JP" sz="5400" spc="200" dirty="0">
                  <a:latin typeface="+mj-ea"/>
                  <a:ea typeface="+mj-ea"/>
                </a:endParaRPr>
              </a:p>
            </p:txBody>
          </p:sp>
          <p:sp>
            <p:nvSpPr>
              <p:cNvPr id="22" name="四角形: 角を丸くする 21">
                <a:extLst>
                  <a:ext uri="{FF2B5EF4-FFF2-40B4-BE49-F238E27FC236}">
                    <a16:creationId xmlns:a16="http://schemas.microsoft.com/office/drawing/2014/main" id="{36AB9C7A-C172-44EF-BCDC-5AE94884096B}"/>
                  </a:ext>
                </a:extLst>
              </p:cNvPr>
              <p:cNvSpPr/>
              <p:nvPr/>
            </p:nvSpPr>
            <p:spPr>
              <a:xfrm>
                <a:off x="3795758" y="815901"/>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2</a:t>
                </a:r>
                <a:endParaRPr kumimoji="1" lang="ja-JP" altLang="en-US" sz="5400" dirty="0">
                  <a:solidFill>
                    <a:schemeClr val="bg1"/>
                  </a:solidFill>
                </a:endParaRPr>
              </a:p>
            </p:txBody>
          </p:sp>
        </p:grpSp>
        <p:pic>
          <p:nvPicPr>
            <p:cNvPr id="23" name="グラフィックス 22">
              <a:extLst>
                <a:ext uri="{FF2B5EF4-FFF2-40B4-BE49-F238E27FC236}">
                  <a16:creationId xmlns:a16="http://schemas.microsoft.com/office/drawing/2014/main" id="{CA433A2F-83A2-4EEE-9BE8-3F305C65E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62718" y="1202270"/>
              <a:ext cx="671513" cy="117688"/>
            </a:xfrm>
            <a:prstGeom prst="rect">
              <a:avLst/>
            </a:prstGeom>
          </p:spPr>
        </p:pic>
      </p:grpSp>
      <p:grpSp>
        <p:nvGrpSpPr>
          <p:cNvPr id="51" name="グループ化 50">
            <a:extLst>
              <a:ext uri="{FF2B5EF4-FFF2-40B4-BE49-F238E27FC236}">
                <a16:creationId xmlns:a16="http://schemas.microsoft.com/office/drawing/2014/main" id="{D3804206-ECAC-46B4-8193-3D6EDF7986E2}"/>
              </a:ext>
            </a:extLst>
          </p:cNvPr>
          <p:cNvGrpSpPr/>
          <p:nvPr/>
        </p:nvGrpSpPr>
        <p:grpSpPr>
          <a:xfrm>
            <a:off x="2229073" y="2901247"/>
            <a:ext cx="5206366" cy="5855303"/>
            <a:chOff x="2197174" y="2720494"/>
            <a:chExt cx="5206366" cy="5855303"/>
          </a:xfrm>
        </p:grpSpPr>
        <p:pic>
          <p:nvPicPr>
            <p:cNvPr id="17" name="図 16">
              <a:extLst>
                <a:ext uri="{FF2B5EF4-FFF2-40B4-BE49-F238E27FC236}">
                  <a16:creationId xmlns:a16="http://schemas.microsoft.com/office/drawing/2014/main" id="{E4BAE136-4FFA-4270-8C31-294C13401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710" y="2720494"/>
              <a:ext cx="5106830" cy="4844423"/>
            </a:xfrm>
            <a:prstGeom prst="rect">
              <a:avLst/>
            </a:prstGeom>
          </p:spPr>
        </p:pic>
        <p:grpSp>
          <p:nvGrpSpPr>
            <p:cNvPr id="44" name="グループ化 43">
              <a:extLst>
                <a:ext uri="{FF2B5EF4-FFF2-40B4-BE49-F238E27FC236}">
                  <a16:creationId xmlns:a16="http://schemas.microsoft.com/office/drawing/2014/main" id="{86F45E54-5E24-4551-88FF-567707AB8EA5}"/>
                </a:ext>
              </a:extLst>
            </p:cNvPr>
            <p:cNvGrpSpPr/>
            <p:nvPr/>
          </p:nvGrpSpPr>
          <p:grpSpPr>
            <a:xfrm>
              <a:off x="2197174" y="6722124"/>
              <a:ext cx="5185100" cy="1853673"/>
              <a:chOff x="2197174" y="6722124"/>
              <a:chExt cx="5185100" cy="1853673"/>
            </a:xfrm>
          </p:grpSpPr>
          <p:pic>
            <p:nvPicPr>
              <p:cNvPr id="30" name="グラフィックス 29">
                <a:extLst>
                  <a:ext uri="{FF2B5EF4-FFF2-40B4-BE49-F238E27FC236}">
                    <a16:creationId xmlns:a16="http://schemas.microsoft.com/office/drawing/2014/main" id="{509098FF-621D-4F35-8E73-102DBDE01B5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2197174" y="6722124"/>
                <a:ext cx="5185100" cy="1853673"/>
              </a:xfrm>
              <a:prstGeom prst="rect">
                <a:avLst/>
              </a:prstGeom>
            </p:spPr>
          </p:pic>
          <p:pic>
            <p:nvPicPr>
              <p:cNvPr id="43" name="グラフィックス 42">
                <a:extLst>
                  <a:ext uri="{FF2B5EF4-FFF2-40B4-BE49-F238E27FC236}">
                    <a16:creationId xmlns:a16="http://schemas.microsoft.com/office/drawing/2014/main" id="{DD8DCD1A-4EBB-4CD5-BF7C-4882F20A8A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06135" y="7392277"/>
                <a:ext cx="4036926" cy="748452"/>
              </a:xfrm>
              <a:prstGeom prst="rect">
                <a:avLst/>
              </a:prstGeom>
            </p:spPr>
          </p:pic>
        </p:grpSp>
        <p:pic>
          <p:nvPicPr>
            <p:cNvPr id="48" name="グラフィックス 47">
              <a:extLst>
                <a:ext uri="{FF2B5EF4-FFF2-40B4-BE49-F238E27FC236}">
                  <a16:creationId xmlns:a16="http://schemas.microsoft.com/office/drawing/2014/main" id="{B6B1C7C1-955F-49EA-8DF3-01AB29FFE7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249877">
              <a:off x="2640351" y="3381974"/>
              <a:ext cx="1270960" cy="308995"/>
            </a:xfrm>
            <a:prstGeom prst="rect">
              <a:avLst/>
            </a:prstGeom>
          </p:spPr>
        </p:pic>
      </p:grpSp>
    </p:spTree>
    <p:extLst>
      <p:ext uri="{BB962C8B-B14F-4D97-AF65-F5344CB8AC3E}">
        <p14:creationId xmlns:p14="http://schemas.microsoft.com/office/powerpoint/2010/main" val="3485431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68FAF0D1-E0B9-406E-A737-95897E50C23D}"/>
              </a:ext>
            </a:extLst>
          </p:cNvPr>
          <p:cNvGrpSpPr/>
          <p:nvPr/>
        </p:nvGrpSpPr>
        <p:grpSpPr>
          <a:xfrm>
            <a:off x="8833203" y="3663213"/>
            <a:ext cx="8666396" cy="5361211"/>
            <a:chOff x="8835146" y="3655130"/>
            <a:chExt cx="9537867" cy="4992067"/>
          </a:xfrm>
        </p:grpSpPr>
        <p:cxnSp>
          <p:nvCxnSpPr>
            <p:cNvPr id="29" name="直線コネクタ 28">
              <a:extLst>
                <a:ext uri="{FF2B5EF4-FFF2-40B4-BE49-F238E27FC236}">
                  <a16:creationId xmlns:a16="http://schemas.microsoft.com/office/drawing/2014/main" id="{D5F7ED2B-0FA3-4EDB-A866-9E4E45648F2B}"/>
                </a:ext>
              </a:extLst>
            </p:cNvPr>
            <p:cNvCxnSpPr>
              <a:cxnSpLocks/>
            </p:cNvCxnSpPr>
            <p:nvPr/>
          </p:nvCxnSpPr>
          <p:spPr>
            <a:xfrm>
              <a:off x="8868770" y="8499302"/>
              <a:ext cx="570476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6C283D0D-B6AC-44E4-A0CE-3FE2968A422D}"/>
                </a:ext>
              </a:extLst>
            </p:cNvPr>
            <p:cNvCxnSpPr>
              <a:cxnSpLocks/>
            </p:cNvCxnSpPr>
            <p:nvPr/>
          </p:nvCxnSpPr>
          <p:spPr>
            <a:xfrm>
              <a:off x="10275033" y="7177242"/>
              <a:ext cx="802479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F570F6D-6581-44DB-8B0B-0A7B978654D3}"/>
                </a:ext>
              </a:extLst>
            </p:cNvPr>
            <p:cNvCxnSpPr>
              <a:cxnSpLocks/>
            </p:cNvCxnSpPr>
            <p:nvPr/>
          </p:nvCxnSpPr>
          <p:spPr>
            <a:xfrm>
              <a:off x="8835146" y="6215198"/>
              <a:ext cx="5269721"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1B58A0-4799-476D-8AFA-F065DF463513}"/>
                </a:ext>
              </a:extLst>
            </p:cNvPr>
            <p:cNvSpPr txBox="1"/>
            <p:nvPr/>
          </p:nvSpPr>
          <p:spPr>
            <a:xfrm>
              <a:off x="8835146" y="3655130"/>
              <a:ext cx="9537867" cy="4992067"/>
            </a:xfrm>
            <a:prstGeom prst="rect">
              <a:avLst/>
            </a:prstGeom>
            <a:noFill/>
          </p:spPr>
          <p:txBody>
            <a:bodyPr wrap="square" lIns="0" tIns="0" rIns="0" bIns="0" rtlCol="0">
              <a:spAutoFit/>
            </a:bodyPr>
            <a:lstStyle/>
            <a:p>
              <a:pPr lvl="0">
                <a:lnSpc>
                  <a:spcPct val="130000"/>
                </a:lnSpc>
                <a:tabLst>
                  <a:tab pos="10494963" algn="l"/>
                </a:tabLst>
                <a:defRPr/>
              </a:pPr>
              <a:r>
                <a:rPr lang="en-US" altLang="ja-JP" sz="3200" spc="200" dirty="0">
                  <a:latin typeface="+mn-ea"/>
                </a:rPr>
                <a:t>2019</a:t>
              </a:r>
              <a:r>
                <a:rPr lang="ja-JP" altLang="en-US" sz="3200" spc="200" dirty="0">
                  <a:latin typeface="+mn-ea"/>
                </a:rPr>
                <a:t>年に</a:t>
              </a:r>
              <a:r>
                <a:rPr lang="ja-JP" altLang="en-US" sz="3200" spc="200" dirty="0"/>
                <a:t>話題になった</a:t>
              </a:r>
              <a:r>
                <a:rPr lang="ja-JP" altLang="en-US" sz="3200" spc="200" dirty="0">
                  <a:latin typeface="+mn-ea"/>
                </a:rPr>
                <a:t>あおり運転事件で</a:t>
              </a:r>
              <a:endParaRPr lang="en-US" altLang="ja-JP" sz="3200" spc="200" dirty="0">
                <a:latin typeface="+mn-ea"/>
              </a:endParaRPr>
            </a:p>
            <a:p>
              <a:pPr lvl="0">
                <a:lnSpc>
                  <a:spcPct val="130000"/>
                </a:lnSpc>
                <a:tabLst>
                  <a:tab pos="10494963" algn="l"/>
                </a:tabLst>
                <a:defRPr/>
              </a:pPr>
              <a:r>
                <a:rPr lang="ja-JP" altLang="en-US" sz="3200" spc="200" dirty="0">
                  <a:latin typeface="+mn-ea"/>
                </a:rPr>
                <a:t>「加害者の同乗者」であるという</a:t>
              </a:r>
              <a:endParaRPr lang="en-US" altLang="ja-JP" sz="3200" spc="200" dirty="0">
                <a:latin typeface="+mn-ea"/>
              </a:endParaRPr>
            </a:p>
            <a:p>
              <a:pPr lvl="0">
                <a:lnSpc>
                  <a:spcPct val="130000"/>
                </a:lnSpc>
                <a:spcAft>
                  <a:spcPts val="1800"/>
                </a:spcAft>
                <a:tabLst>
                  <a:tab pos="10494963" algn="l"/>
                </a:tabLst>
                <a:defRPr/>
              </a:pPr>
              <a:r>
                <a:rPr lang="ja-JP" altLang="en-US" sz="3200" spc="200" dirty="0">
                  <a:latin typeface="+mn-ea"/>
                </a:rPr>
                <a:t>ニセ・誤情報を投稿された女性が</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膨大な量の中傷被害</a:t>
              </a:r>
              <a:r>
                <a:rPr lang="ja-JP" altLang="en-US" sz="3200" spc="200" dirty="0">
                  <a:latin typeface="+mn-ea"/>
                </a:rPr>
                <a:t>を受けました。</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女性は</a:t>
              </a:r>
              <a:r>
                <a:rPr lang="ja-JP" altLang="en-US" sz="4000" spc="200" dirty="0">
                  <a:latin typeface="+mj-ea"/>
                  <a:ea typeface="+mj-ea"/>
                </a:rPr>
                <a:t>投稿者や拡散させた人物の特定</a:t>
              </a:r>
              <a:br>
                <a:rPr lang="en-US" altLang="ja-JP" sz="3200" spc="200" dirty="0">
                  <a:latin typeface="+mn-ea"/>
                </a:rPr>
              </a:br>
              <a:r>
                <a:rPr lang="ja-JP" altLang="en-US" sz="3200" spc="200" dirty="0">
                  <a:latin typeface="+mn-ea"/>
                </a:rPr>
                <a:t>を進め、裁判を行い、すでに</a:t>
              </a:r>
              <a:br>
                <a:rPr lang="en-US" altLang="ja-JP" sz="3200" spc="200" dirty="0">
                  <a:latin typeface="+mn-ea"/>
                </a:rPr>
              </a:br>
              <a:r>
                <a:rPr lang="ja-JP" altLang="en-US" sz="4000" spc="200" dirty="0">
                  <a:latin typeface="+mj-ea"/>
                  <a:ea typeface="+mj-ea"/>
                </a:rPr>
                <a:t>損害賠償を命ずる判決</a:t>
              </a:r>
              <a:r>
                <a:rPr lang="ja-JP" altLang="en-US" sz="3200" spc="200" dirty="0">
                  <a:latin typeface="+mn-ea"/>
                </a:rPr>
                <a:t>も出されています。</a:t>
              </a: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37</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8" name="グループ化 7">
            <a:extLst>
              <a:ext uri="{FF2B5EF4-FFF2-40B4-BE49-F238E27FC236}">
                <a16:creationId xmlns:a16="http://schemas.microsoft.com/office/drawing/2014/main" id="{68D2EFC4-1663-4F40-AE31-59777F6F7C8C}"/>
              </a:ext>
            </a:extLst>
          </p:cNvPr>
          <p:cNvGrpSpPr/>
          <p:nvPr/>
        </p:nvGrpSpPr>
        <p:grpSpPr>
          <a:xfrm>
            <a:off x="3804451" y="863805"/>
            <a:ext cx="12602289" cy="2077172"/>
            <a:chOff x="3987159" y="863805"/>
            <a:chExt cx="12602289" cy="2077172"/>
          </a:xfrm>
        </p:grpSpPr>
        <p:sp>
          <p:nvSpPr>
            <p:cNvPr id="44" name="テキスト ボックス 43">
              <a:extLst>
                <a:ext uri="{FF2B5EF4-FFF2-40B4-BE49-F238E27FC236}">
                  <a16:creationId xmlns:a16="http://schemas.microsoft.com/office/drawing/2014/main" id="{A2A483C1-9720-47F4-B891-71C8EB024A90}"/>
                </a:ext>
              </a:extLst>
            </p:cNvPr>
            <p:cNvSpPr txBox="1"/>
            <p:nvPr/>
          </p:nvSpPr>
          <p:spPr>
            <a:xfrm>
              <a:off x="5172861" y="863805"/>
              <a:ext cx="11416587" cy="2077172"/>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「ニセ・誤情報」を信じて行動した結果</a:t>
              </a:r>
              <a:br>
                <a:rPr lang="en-US" altLang="ja-JP" sz="5400" spc="200" dirty="0">
                  <a:latin typeface="+mj-ea"/>
                  <a:ea typeface="+mj-ea"/>
                </a:rPr>
              </a:br>
              <a:r>
                <a:rPr lang="ja-JP" altLang="en-US" sz="5400" spc="200" dirty="0">
                  <a:solidFill>
                    <a:schemeClr val="accent1"/>
                  </a:solidFill>
                  <a:latin typeface="+mj-ea"/>
                  <a:ea typeface="+mj-ea"/>
                </a:rPr>
                <a:t>損害賠償責任</a:t>
              </a:r>
              <a:r>
                <a:rPr lang="ja-JP" altLang="en-US" sz="5400" spc="200" dirty="0">
                  <a:latin typeface="+mj-ea"/>
                  <a:ea typeface="+mj-ea"/>
                </a:rPr>
                <a:t>を負うケースも</a:t>
              </a:r>
            </a:p>
          </p:txBody>
        </p:sp>
        <p:sp>
          <p:nvSpPr>
            <p:cNvPr id="15" name="四角形: 角を丸くする 14">
              <a:extLst>
                <a:ext uri="{FF2B5EF4-FFF2-40B4-BE49-F238E27FC236}">
                  <a16:creationId xmlns:a16="http://schemas.microsoft.com/office/drawing/2014/main" id="{507E96A3-E4E3-469A-94C2-0375D3AEFAFD}"/>
                </a:ext>
              </a:extLst>
            </p:cNvPr>
            <p:cNvSpPr/>
            <p:nvPr/>
          </p:nvSpPr>
          <p:spPr>
            <a:xfrm>
              <a:off x="3987159" y="983499"/>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3</a:t>
              </a:r>
              <a:endParaRPr kumimoji="1" lang="ja-JP" altLang="en-US" sz="5400" dirty="0">
                <a:solidFill>
                  <a:schemeClr val="bg1"/>
                </a:solidFill>
              </a:endParaRPr>
            </a:p>
          </p:txBody>
        </p:sp>
        <p:pic>
          <p:nvPicPr>
            <p:cNvPr id="20" name="グラフィックス 19">
              <a:extLst>
                <a:ext uri="{FF2B5EF4-FFF2-40B4-BE49-F238E27FC236}">
                  <a16:creationId xmlns:a16="http://schemas.microsoft.com/office/drawing/2014/main" id="{47546B5D-F4B8-4123-B9FE-A98DA69BA7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80109" y="2415194"/>
              <a:ext cx="671513" cy="117688"/>
            </a:xfrm>
            <a:prstGeom prst="rect">
              <a:avLst/>
            </a:prstGeom>
          </p:spPr>
        </p:pic>
      </p:grpSp>
      <p:grpSp>
        <p:nvGrpSpPr>
          <p:cNvPr id="10" name="グループ化 9">
            <a:extLst>
              <a:ext uri="{FF2B5EF4-FFF2-40B4-BE49-F238E27FC236}">
                <a16:creationId xmlns:a16="http://schemas.microsoft.com/office/drawing/2014/main" id="{C1BB6294-E6A8-4510-BC8D-57E36EE5D9AE}"/>
              </a:ext>
            </a:extLst>
          </p:cNvPr>
          <p:cNvGrpSpPr/>
          <p:nvPr/>
        </p:nvGrpSpPr>
        <p:grpSpPr>
          <a:xfrm>
            <a:off x="2296415" y="4311180"/>
            <a:ext cx="6292801" cy="4151563"/>
            <a:chOff x="2296415" y="4311180"/>
            <a:chExt cx="6292801" cy="4151563"/>
          </a:xfrm>
        </p:grpSpPr>
        <p:sp>
          <p:nvSpPr>
            <p:cNvPr id="16" name="フリーフォーム: 図形 15">
              <a:extLst>
                <a:ext uri="{FF2B5EF4-FFF2-40B4-BE49-F238E27FC236}">
                  <a16:creationId xmlns:a16="http://schemas.microsoft.com/office/drawing/2014/main" id="{A5A0E662-148D-4A05-9C7A-F719135D32EE}"/>
                </a:ext>
              </a:extLst>
            </p:cNvPr>
            <p:cNvSpPr/>
            <p:nvPr/>
          </p:nvSpPr>
          <p:spPr>
            <a:xfrm>
              <a:off x="7662398" y="5658707"/>
              <a:ext cx="926818" cy="841694"/>
            </a:xfrm>
            <a:custGeom>
              <a:avLst/>
              <a:gdLst>
                <a:gd name="connsiteX0" fmla="*/ 416810 w 1747456"/>
                <a:gd name="connsiteY0" fmla="*/ 974007 h 1586960"/>
                <a:gd name="connsiteX1" fmla="*/ 397760 w 1747456"/>
                <a:gd name="connsiteY1" fmla="*/ 1023918 h 1586960"/>
                <a:gd name="connsiteX2" fmla="*/ 286032 w 1747456"/>
                <a:gd name="connsiteY2" fmla="*/ 1212228 h 1586960"/>
                <a:gd name="connsiteX3" fmla="*/ 220119 w 1747456"/>
                <a:gd name="connsiteY3" fmla="*/ 1309573 h 1586960"/>
                <a:gd name="connsiteX4" fmla="*/ 328227 w 1747456"/>
                <a:gd name="connsiteY4" fmla="*/ 1263282 h 1586960"/>
                <a:gd name="connsiteX5" fmla="*/ 573401 w 1747456"/>
                <a:gd name="connsiteY5" fmla="*/ 1173651 h 1586960"/>
                <a:gd name="connsiteX6" fmla="*/ 640076 w 1747456"/>
                <a:gd name="connsiteY6" fmla="*/ 1159459 h 1586960"/>
                <a:gd name="connsiteX7" fmla="*/ 653983 w 1747456"/>
                <a:gd name="connsiteY7" fmla="*/ 1158697 h 1586960"/>
                <a:gd name="connsiteX8" fmla="*/ 658364 w 1747456"/>
                <a:gd name="connsiteY8" fmla="*/ 1170604 h 1586960"/>
                <a:gd name="connsiteX9" fmla="*/ 662840 w 1747456"/>
                <a:gd name="connsiteY9" fmla="*/ 1205941 h 1586960"/>
                <a:gd name="connsiteX10" fmla="*/ 655697 w 1747456"/>
                <a:gd name="connsiteY10" fmla="*/ 1322146 h 1586960"/>
                <a:gd name="connsiteX11" fmla="*/ 615026 w 1747456"/>
                <a:gd name="connsiteY11" fmla="*/ 1586656 h 1586960"/>
                <a:gd name="connsiteX12" fmla="*/ 721610 w 1747456"/>
                <a:gd name="connsiteY12" fmla="*/ 1341101 h 1586960"/>
                <a:gd name="connsiteX13" fmla="*/ 780760 w 1747456"/>
                <a:gd name="connsiteY13" fmla="*/ 1235088 h 1586960"/>
                <a:gd name="connsiteX14" fmla="*/ 810669 w 1747456"/>
                <a:gd name="connsiteY14" fmla="*/ 1201655 h 1586960"/>
                <a:gd name="connsiteX15" fmla="*/ 820194 w 1747456"/>
                <a:gd name="connsiteY15" fmla="*/ 1196035 h 1586960"/>
                <a:gd name="connsiteX16" fmla="*/ 835624 w 1747456"/>
                <a:gd name="connsiteY16" fmla="*/ 1207846 h 1586960"/>
                <a:gd name="connsiteX17" fmla="*/ 872201 w 1747456"/>
                <a:gd name="connsiteY17" fmla="*/ 1246708 h 1586960"/>
                <a:gd name="connsiteX18" fmla="*/ 1010408 w 1747456"/>
                <a:gd name="connsiteY18" fmla="*/ 1443685 h 1586960"/>
                <a:gd name="connsiteX19" fmla="*/ 1091752 w 1747456"/>
                <a:gd name="connsiteY19" fmla="*/ 1576273 h 1586960"/>
                <a:gd name="connsiteX20" fmla="*/ 1074035 w 1747456"/>
                <a:gd name="connsiteY20" fmla="*/ 1421778 h 1586960"/>
                <a:gd name="connsiteX21" fmla="*/ 1069368 w 1747456"/>
                <a:gd name="connsiteY21" fmla="*/ 1165174 h 1586960"/>
                <a:gd name="connsiteX22" fmla="*/ 1080702 w 1747456"/>
                <a:gd name="connsiteY22" fmla="*/ 1109167 h 1586960"/>
                <a:gd name="connsiteX23" fmla="*/ 1093085 w 1747456"/>
                <a:gd name="connsiteY23" fmla="*/ 1085926 h 1586960"/>
                <a:gd name="connsiteX24" fmla="*/ 1120422 w 1747456"/>
                <a:gd name="connsiteY24" fmla="*/ 1078878 h 1586960"/>
                <a:gd name="connsiteX25" fmla="*/ 1180335 w 1747456"/>
                <a:gd name="connsiteY25" fmla="*/ 1080497 h 1586960"/>
                <a:gd name="connsiteX26" fmla="*/ 1439605 w 1747456"/>
                <a:gd name="connsiteY26" fmla="*/ 1141457 h 1586960"/>
                <a:gd name="connsiteX27" fmla="*/ 1640868 w 1747456"/>
                <a:gd name="connsiteY27" fmla="*/ 1208132 h 1586960"/>
                <a:gd name="connsiteX28" fmla="*/ 1471227 w 1747456"/>
                <a:gd name="connsiteY28" fmla="*/ 1080973 h 1586960"/>
                <a:gd name="connsiteX29" fmla="*/ 1260534 w 1747456"/>
                <a:gd name="connsiteY29" fmla="*/ 904951 h 1586960"/>
                <a:gd name="connsiteX30" fmla="*/ 1215386 w 1747456"/>
                <a:gd name="connsiteY30" fmla="*/ 854469 h 1586960"/>
                <a:gd name="connsiteX31" fmla="*/ 1212148 w 1747456"/>
                <a:gd name="connsiteY31" fmla="*/ 849325 h 1586960"/>
                <a:gd name="connsiteX32" fmla="*/ 1238532 w 1747456"/>
                <a:gd name="connsiteY32" fmla="*/ 835133 h 1586960"/>
                <a:gd name="connsiteX33" fmla="*/ 1746214 w 1747456"/>
                <a:gd name="connsiteY33" fmla="*/ 749408 h 1586960"/>
                <a:gd name="connsiteX34" fmla="*/ 1233674 w 1747456"/>
                <a:gd name="connsiteY34" fmla="*/ 698830 h 1586960"/>
                <a:gd name="connsiteX35" fmla="*/ 1206147 w 1747456"/>
                <a:gd name="connsiteY35" fmla="*/ 687876 h 1586960"/>
                <a:gd name="connsiteX36" fmla="*/ 1200908 w 1747456"/>
                <a:gd name="connsiteY36" fmla="*/ 684448 h 1586960"/>
                <a:gd name="connsiteX37" fmla="*/ 1206813 w 1747456"/>
                <a:gd name="connsiteY37" fmla="*/ 669874 h 1586960"/>
                <a:gd name="connsiteX38" fmla="*/ 1236912 w 1747456"/>
                <a:gd name="connsiteY38" fmla="*/ 622916 h 1586960"/>
                <a:gd name="connsiteX39" fmla="*/ 1406267 w 1747456"/>
                <a:gd name="connsiteY39" fmla="*/ 428320 h 1586960"/>
                <a:gd name="connsiteX40" fmla="*/ 1505041 w 1747456"/>
                <a:gd name="connsiteY40" fmla="*/ 327641 h 1586960"/>
                <a:gd name="connsiteX41" fmla="*/ 1370930 w 1747456"/>
                <a:gd name="connsiteY41" fmla="*/ 371551 h 1586960"/>
                <a:gd name="connsiteX42" fmla="*/ 1121183 w 1747456"/>
                <a:gd name="connsiteY42" fmla="*/ 436035 h 1586960"/>
                <a:gd name="connsiteX43" fmla="*/ 1031077 w 1747456"/>
                <a:gd name="connsiteY43" fmla="*/ 440893 h 1586960"/>
                <a:gd name="connsiteX44" fmla="*/ 1026410 w 1747456"/>
                <a:gd name="connsiteY44" fmla="*/ 434416 h 1586960"/>
                <a:gd name="connsiteX45" fmla="*/ 1014885 w 1747456"/>
                <a:gd name="connsiteY45" fmla="*/ 403650 h 1586960"/>
                <a:gd name="connsiteX46" fmla="*/ 997263 w 1747456"/>
                <a:gd name="connsiteY46" fmla="*/ 239058 h 1586960"/>
                <a:gd name="connsiteX47" fmla="*/ 997263 w 1747456"/>
                <a:gd name="connsiteY47" fmla="*/ 71323 h 1586960"/>
                <a:gd name="connsiteX48" fmla="*/ 930588 w 1747456"/>
                <a:gd name="connsiteY48" fmla="*/ 225057 h 1586960"/>
                <a:gd name="connsiteX49" fmla="*/ 866390 w 1747456"/>
                <a:gd name="connsiteY49" fmla="*/ 341452 h 1586960"/>
                <a:gd name="connsiteX50" fmla="*/ 833529 w 1747456"/>
                <a:gd name="connsiteY50" fmla="*/ 378695 h 1586960"/>
                <a:gd name="connsiteX51" fmla="*/ 826194 w 1747456"/>
                <a:gd name="connsiteY51" fmla="*/ 383743 h 1586960"/>
                <a:gd name="connsiteX52" fmla="*/ 822195 w 1747456"/>
                <a:gd name="connsiteY52" fmla="*/ 385743 h 1586960"/>
                <a:gd name="connsiteX53" fmla="*/ 739327 w 1747456"/>
                <a:gd name="connsiteY53" fmla="*/ 327736 h 1586960"/>
                <a:gd name="connsiteX54" fmla="*/ 537682 w 1747456"/>
                <a:gd name="connsiteY54" fmla="*/ 123520 h 1586960"/>
                <a:gd name="connsiteX55" fmla="*/ 427573 w 1747456"/>
                <a:gd name="connsiteY55" fmla="*/ -305 h 1586960"/>
                <a:gd name="connsiteX56" fmla="*/ 479009 w 1747456"/>
                <a:gd name="connsiteY56" fmla="*/ 157620 h 1586960"/>
                <a:gd name="connsiteX57" fmla="*/ 539492 w 1747456"/>
                <a:gd name="connsiteY57" fmla="*/ 411461 h 1586960"/>
                <a:gd name="connsiteX58" fmla="*/ 542159 w 1747456"/>
                <a:gd name="connsiteY58" fmla="*/ 469659 h 1586960"/>
                <a:gd name="connsiteX59" fmla="*/ 536825 w 1747456"/>
                <a:gd name="connsiteY59" fmla="*/ 494709 h 1586960"/>
                <a:gd name="connsiteX60" fmla="*/ 519109 w 1747456"/>
                <a:gd name="connsiteY60" fmla="*/ 503663 h 1586960"/>
                <a:gd name="connsiteX61" fmla="*/ 470150 w 1747456"/>
                <a:gd name="connsiteY61" fmla="*/ 511759 h 1586960"/>
                <a:gd name="connsiteX62" fmla="*/ 239359 w 1747456"/>
                <a:gd name="connsiteY62" fmla="*/ 495186 h 1586960"/>
                <a:gd name="connsiteX63" fmla="*/ 90293 w 1747456"/>
                <a:gd name="connsiteY63" fmla="*/ 469278 h 1586960"/>
                <a:gd name="connsiteX64" fmla="*/ 213452 w 1747456"/>
                <a:gd name="connsiteY64" fmla="*/ 557289 h 1586960"/>
                <a:gd name="connsiteX65" fmla="*/ 388712 w 1747456"/>
                <a:gd name="connsiteY65" fmla="*/ 705879 h 1586960"/>
                <a:gd name="connsiteX66" fmla="*/ 420334 w 1747456"/>
                <a:gd name="connsiteY66" fmla="*/ 745122 h 1586960"/>
                <a:gd name="connsiteX67" fmla="*/ 428716 w 1747456"/>
                <a:gd name="connsiteY67" fmla="*/ 763124 h 1586960"/>
                <a:gd name="connsiteX68" fmla="*/ 421191 w 1747456"/>
                <a:gd name="connsiteY68" fmla="*/ 776364 h 1586960"/>
                <a:gd name="connsiteX69" fmla="*/ 390044 w 1747456"/>
                <a:gd name="connsiteY69" fmla="*/ 807034 h 1586960"/>
                <a:gd name="connsiteX70" fmla="*/ 213166 w 1747456"/>
                <a:gd name="connsiteY70" fmla="*/ 915048 h 1586960"/>
                <a:gd name="connsiteX71" fmla="*/ -1242 w 1747456"/>
                <a:gd name="connsiteY71" fmla="*/ 1018680 h 1586960"/>
                <a:gd name="connsiteX72" fmla="*/ 233740 w 1747456"/>
                <a:gd name="connsiteY72" fmla="*/ 980580 h 1586960"/>
                <a:gd name="connsiteX73" fmla="*/ 394141 w 1747456"/>
                <a:gd name="connsiteY73" fmla="*/ 970388 h 1586960"/>
                <a:gd name="connsiteX74" fmla="*/ 416333 w 1747456"/>
                <a:gd name="connsiteY74" fmla="*/ 974865 h 158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7456" h="1586960">
                  <a:moveTo>
                    <a:pt x="416810" y="974007"/>
                  </a:moveTo>
                  <a:cubicBezTo>
                    <a:pt x="411666" y="991076"/>
                    <a:pt x="405285" y="1007755"/>
                    <a:pt x="397760" y="1023918"/>
                  </a:cubicBezTo>
                  <a:cubicBezTo>
                    <a:pt x="358899" y="1104500"/>
                    <a:pt x="286032" y="1212228"/>
                    <a:pt x="286032" y="1212228"/>
                  </a:cubicBezTo>
                  <a:lnTo>
                    <a:pt x="220119" y="1309573"/>
                  </a:lnTo>
                  <a:lnTo>
                    <a:pt x="328227" y="1263282"/>
                  </a:lnTo>
                  <a:cubicBezTo>
                    <a:pt x="328227" y="1263282"/>
                    <a:pt x="468531" y="1202989"/>
                    <a:pt x="573401" y="1173651"/>
                  </a:cubicBezTo>
                  <a:cubicBezTo>
                    <a:pt x="595213" y="1167127"/>
                    <a:pt x="617501" y="1162383"/>
                    <a:pt x="640076" y="1159459"/>
                  </a:cubicBezTo>
                  <a:cubicBezTo>
                    <a:pt x="644649" y="1158821"/>
                    <a:pt x="649316" y="1158574"/>
                    <a:pt x="653983" y="1158697"/>
                  </a:cubicBezTo>
                  <a:cubicBezTo>
                    <a:pt x="655792" y="1162536"/>
                    <a:pt x="657221" y="1166517"/>
                    <a:pt x="658364" y="1170604"/>
                  </a:cubicBezTo>
                  <a:cubicBezTo>
                    <a:pt x="660936" y="1182224"/>
                    <a:pt x="662460" y="1194054"/>
                    <a:pt x="662840" y="1205941"/>
                  </a:cubicBezTo>
                  <a:cubicBezTo>
                    <a:pt x="663699" y="1244803"/>
                    <a:pt x="661317" y="1283675"/>
                    <a:pt x="655697" y="1322146"/>
                  </a:cubicBezTo>
                  <a:lnTo>
                    <a:pt x="615026" y="1586656"/>
                  </a:lnTo>
                  <a:lnTo>
                    <a:pt x="721610" y="1341101"/>
                  </a:lnTo>
                  <a:cubicBezTo>
                    <a:pt x="737993" y="1304020"/>
                    <a:pt x="757806" y="1268530"/>
                    <a:pt x="780760" y="1235088"/>
                  </a:cubicBezTo>
                  <a:cubicBezTo>
                    <a:pt x="789142" y="1222620"/>
                    <a:pt x="799239" y="1211371"/>
                    <a:pt x="810669" y="1201655"/>
                  </a:cubicBezTo>
                  <a:cubicBezTo>
                    <a:pt x="813717" y="1199521"/>
                    <a:pt x="816860" y="1197635"/>
                    <a:pt x="820194" y="1196035"/>
                  </a:cubicBezTo>
                  <a:cubicBezTo>
                    <a:pt x="826004" y="1199074"/>
                    <a:pt x="831148" y="1203074"/>
                    <a:pt x="835624" y="1207846"/>
                  </a:cubicBezTo>
                  <a:cubicBezTo>
                    <a:pt x="848673" y="1219933"/>
                    <a:pt x="860961" y="1232916"/>
                    <a:pt x="872201" y="1246708"/>
                  </a:cubicBezTo>
                  <a:cubicBezTo>
                    <a:pt x="936495" y="1322908"/>
                    <a:pt x="1010408" y="1443685"/>
                    <a:pt x="1010408" y="1443685"/>
                  </a:cubicBezTo>
                  <a:lnTo>
                    <a:pt x="1091752" y="1576273"/>
                  </a:lnTo>
                  <a:lnTo>
                    <a:pt x="1074035" y="1421778"/>
                  </a:lnTo>
                  <a:cubicBezTo>
                    <a:pt x="1074035" y="1421778"/>
                    <a:pt x="1056794" y="1272331"/>
                    <a:pt x="1069368" y="1165174"/>
                  </a:cubicBezTo>
                  <a:cubicBezTo>
                    <a:pt x="1071273" y="1146172"/>
                    <a:pt x="1075083" y="1127408"/>
                    <a:pt x="1080702" y="1109167"/>
                  </a:cubicBezTo>
                  <a:cubicBezTo>
                    <a:pt x="1082703" y="1100442"/>
                    <a:pt x="1086894" y="1092413"/>
                    <a:pt x="1093085" y="1085926"/>
                  </a:cubicBezTo>
                  <a:cubicBezTo>
                    <a:pt x="1101467" y="1081230"/>
                    <a:pt x="1110897" y="1078802"/>
                    <a:pt x="1120422" y="1078878"/>
                  </a:cubicBezTo>
                  <a:cubicBezTo>
                    <a:pt x="1140424" y="1077478"/>
                    <a:pt x="1160426" y="1078021"/>
                    <a:pt x="1180335" y="1080497"/>
                  </a:cubicBezTo>
                  <a:cubicBezTo>
                    <a:pt x="1291872" y="1092213"/>
                    <a:pt x="1439605" y="1141457"/>
                    <a:pt x="1439605" y="1141457"/>
                  </a:cubicBezTo>
                  <a:lnTo>
                    <a:pt x="1640868" y="1208132"/>
                  </a:lnTo>
                  <a:lnTo>
                    <a:pt x="1471227" y="1080973"/>
                  </a:lnTo>
                  <a:cubicBezTo>
                    <a:pt x="1471227" y="1080973"/>
                    <a:pt x="1340735" y="983056"/>
                    <a:pt x="1260534" y="904951"/>
                  </a:cubicBezTo>
                  <a:cubicBezTo>
                    <a:pt x="1244056" y="889463"/>
                    <a:pt x="1228912" y="872576"/>
                    <a:pt x="1215386" y="854469"/>
                  </a:cubicBezTo>
                  <a:cubicBezTo>
                    <a:pt x="1214243" y="852849"/>
                    <a:pt x="1213195" y="851040"/>
                    <a:pt x="1212148" y="849325"/>
                  </a:cubicBezTo>
                  <a:cubicBezTo>
                    <a:pt x="1220530" y="843829"/>
                    <a:pt x="1229293" y="839086"/>
                    <a:pt x="1238532" y="835133"/>
                  </a:cubicBezTo>
                  <a:cubicBezTo>
                    <a:pt x="1307684" y="807891"/>
                    <a:pt x="1746214" y="749408"/>
                    <a:pt x="1746214" y="749408"/>
                  </a:cubicBezTo>
                  <a:cubicBezTo>
                    <a:pt x="1746214" y="749408"/>
                    <a:pt x="1305969" y="720833"/>
                    <a:pt x="1233674" y="698830"/>
                  </a:cubicBezTo>
                  <a:cubicBezTo>
                    <a:pt x="1224149" y="696106"/>
                    <a:pt x="1214910" y="692439"/>
                    <a:pt x="1206147" y="687876"/>
                  </a:cubicBezTo>
                  <a:cubicBezTo>
                    <a:pt x="1204338" y="686876"/>
                    <a:pt x="1202527" y="685733"/>
                    <a:pt x="1200908" y="684448"/>
                  </a:cubicBezTo>
                  <a:cubicBezTo>
                    <a:pt x="1202623" y="679475"/>
                    <a:pt x="1204527" y="674608"/>
                    <a:pt x="1206813" y="669874"/>
                  </a:cubicBezTo>
                  <a:cubicBezTo>
                    <a:pt x="1215767" y="653529"/>
                    <a:pt x="1225769" y="637842"/>
                    <a:pt x="1236912" y="622916"/>
                  </a:cubicBezTo>
                  <a:cubicBezTo>
                    <a:pt x="1299016" y="537191"/>
                    <a:pt x="1406267" y="428320"/>
                    <a:pt x="1406267" y="428320"/>
                  </a:cubicBezTo>
                  <a:lnTo>
                    <a:pt x="1505041" y="327641"/>
                  </a:lnTo>
                  <a:lnTo>
                    <a:pt x="1370930" y="371551"/>
                  </a:lnTo>
                  <a:cubicBezTo>
                    <a:pt x="1370930" y="371551"/>
                    <a:pt x="1229483" y="417652"/>
                    <a:pt x="1121183" y="436035"/>
                  </a:cubicBezTo>
                  <a:cubicBezTo>
                    <a:pt x="1082417" y="442608"/>
                    <a:pt x="1048794" y="447275"/>
                    <a:pt x="1031077" y="440893"/>
                  </a:cubicBezTo>
                  <a:cubicBezTo>
                    <a:pt x="1029363" y="438864"/>
                    <a:pt x="1027744" y="436702"/>
                    <a:pt x="1026410" y="434416"/>
                  </a:cubicBezTo>
                  <a:cubicBezTo>
                    <a:pt x="1021266" y="424691"/>
                    <a:pt x="1017457" y="414347"/>
                    <a:pt x="1014885" y="403650"/>
                  </a:cubicBezTo>
                  <a:cubicBezTo>
                    <a:pt x="997074" y="337547"/>
                    <a:pt x="997263" y="239058"/>
                    <a:pt x="997263" y="239058"/>
                  </a:cubicBezTo>
                  <a:lnTo>
                    <a:pt x="997263" y="71323"/>
                  </a:lnTo>
                  <a:lnTo>
                    <a:pt x="930588" y="225057"/>
                  </a:lnTo>
                  <a:cubicBezTo>
                    <a:pt x="912776" y="265729"/>
                    <a:pt x="891251" y="304686"/>
                    <a:pt x="866390" y="341452"/>
                  </a:cubicBezTo>
                  <a:cubicBezTo>
                    <a:pt x="857151" y="355273"/>
                    <a:pt x="846101" y="367798"/>
                    <a:pt x="833529" y="378695"/>
                  </a:cubicBezTo>
                  <a:cubicBezTo>
                    <a:pt x="831243" y="380600"/>
                    <a:pt x="828766" y="382286"/>
                    <a:pt x="826194" y="383743"/>
                  </a:cubicBezTo>
                  <a:cubicBezTo>
                    <a:pt x="824670" y="384505"/>
                    <a:pt x="823623" y="386029"/>
                    <a:pt x="822195" y="385743"/>
                  </a:cubicBezTo>
                  <a:cubicBezTo>
                    <a:pt x="803145" y="381743"/>
                    <a:pt x="773236" y="357168"/>
                    <a:pt x="739327" y="327736"/>
                  </a:cubicBezTo>
                  <a:cubicBezTo>
                    <a:pt x="647887" y="247917"/>
                    <a:pt x="537682" y="123520"/>
                    <a:pt x="537682" y="123520"/>
                  </a:cubicBezTo>
                  <a:lnTo>
                    <a:pt x="427573" y="-305"/>
                  </a:lnTo>
                  <a:lnTo>
                    <a:pt x="479009" y="157620"/>
                  </a:lnTo>
                  <a:cubicBezTo>
                    <a:pt x="479009" y="157620"/>
                    <a:pt x="526634" y="302971"/>
                    <a:pt x="539492" y="411461"/>
                  </a:cubicBezTo>
                  <a:cubicBezTo>
                    <a:pt x="542064" y="430749"/>
                    <a:pt x="543016" y="450218"/>
                    <a:pt x="542159" y="469659"/>
                  </a:cubicBezTo>
                  <a:cubicBezTo>
                    <a:pt x="542540" y="478326"/>
                    <a:pt x="540730" y="486946"/>
                    <a:pt x="536825" y="494709"/>
                  </a:cubicBezTo>
                  <a:cubicBezTo>
                    <a:pt x="531967" y="499386"/>
                    <a:pt x="525776" y="502501"/>
                    <a:pt x="519109" y="503663"/>
                  </a:cubicBezTo>
                  <a:cubicBezTo>
                    <a:pt x="503107" y="508216"/>
                    <a:pt x="486723" y="510940"/>
                    <a:pt x="470150" y="511759"/>
                  </a:cubicBezTo>
                  <a:cubicBezTo>
                    <a:pt x="374043" y="518808"/>
                    <a:pt x="239359" y="495186"/>
                    <a:pt x="239359" y="495186"/>
                  </a:cubicBezTo>
                  <a:lnTo>
                    <a:pt x="90293" y="469278"/>
                  </a:lnTo>
                  <a:lnTo>
                    <a:pt x="213452" y="557289"/>
                  </a:lnTo>
                  <a:cubicBezTo>
                    <a:pt x="213452" y="557289"/>
                    <a:pt x="323180" y="635680"/>
                    <a:pt x="388712" y="705879"/>
                  </a:cubicBezTo>
                  <a:cubicBezTo>
                    <a:pt x="400427" y="717975"/>
                    <a:pt x="411000" y="731110"/>
                    <a:pt x="420334" y="745122"/>
                  </a:cubicBezTo>
                  <a:cubicBezTo>
                    <a:pt x="424526" y="750341"/>
                    <a:pt x="427478" y="756523"/>
                    <a:pt x="428716" y="763124"/>
                  </a:cubicBezTo>
                  <a:cubicBezTo>
                    <a:pt x="428716" y="767410"/>
                    <a:pt x="425001" y="771411"/>
                    <a:pt x="421191" y="776364"/>
                  </a:cubicBezTo>
                  <a:cubicBezTo>
                    <a:pt x="411952" y="787698"/>
                    <a:pt x="401570" y="797985"/>
                    <a:pt x="390044" y="807034"/>
                  </a:cubicBezTo>
                  <a:cubicBezTo>
                    <a:pt x="323369" y="861898"/>
                    <a:pt x="213166" y="915048"/>
                    <a:pt x="213166" y="915048"/>
                  </a:cubicBezTo>
                  <a:lnTo>
                    <a:pt x="-1242" y="1018680"/>
                  </a:lnTo>
                  <a:lnTo>
                    <a:pt x="233740" y="980580"/>
                  </a:lnTo>
                  <a:cubicBezTo>
                    <a:pt x="233740" y="980580"/>
                    <a:pt x="331085" y="964482"/>
                    <a:pt x="394141" y="970388"/>
                  </a:cubicBezTo>
                  <a:cubicBezTo>
                    <a:pt x="401666" y="971293"/>
                    <a:pt x="409094" y="972788"/>
                    <a:pt x="416333" y="974865"/>
                  </a:cubicBezTo>
                  <a:close/>
                </a:path>
              </a:pathLst>
            </a:custGeom>
            <a:solidFill>
              <a:srgbClr val="051D48"/>
            </a:solidFill>
            <a:ln w="9525"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EE05C71A-FD0F-4A24-8DA1-8E29E706D3F4}"/>
                </a:ext>
              </a:extLst>
            </p:cNvPr>
            <p:cNvSpPr/>
            <p:nvPr/>
          </p:nvSpPr>
          <p:spPr>
            <a:xfrm rot="2761126">
              <a:off x="4596496" y="4405186"/>
              <a:ext cx="686300" cy="726102"/>
            </a:xfrm>
            <a:custGeom>
              <a:avLst/>
              <a:gdLst>
                <a:gd name="connsiteX0" fmla="*/ 863913 w 1763935"/>
                <a:gd name="connsiteY0" fmla="*/ 571290 h 1866233"/>
                <a:gd name="connsiteX1" fmla="*/ 846197 w 1763935"/>
                <a:gd name="connsiteY1" fmla="*/ 562432 h 1866233"/>
                <a:gd name="connsiteX2" fmla="*/ 813241 w 1763935"/>
                <a:gd name="connsiteY2" fmla="*/ 526332 h 1866233"/>
                <a:gd name="connsiteX3" fmla="*/ 632932 w 1763935"/>
                <a:gd name="connsiteY3" fmla="*/ 156858 h 1866233"/>
                <a:gd name="connsiteX4" fmla="*/ 702369 w 1763935"/>
                <a:gd name="connsiteY4" fmla="*/ 565290 h 1866233"/>
                <a:gd name="connsiteX5" fmla="*/ 695607 w 1763935"/>
                <a:gd name="connsiteY5" fmla="*/ 615010 h 1866233"/>
                <a:gd name="connsiteX6" fmla="*/ 684272 w 1763935"/>
                <a:gd name="connsiteY6" fmla="*/ 634060 h 1866233"/>
                <a:gd name="connsiteX7" fmla="*/ 661317 w 1763935"/>
                <a:gd name="connsiteY7" fmla="*/ 631393 h 1866233"/>
                <a:gd name="connsiteX8" fmla="*/ 595690 w 1763935"/>
                <a:gd name="connsiteY8" fmla="*/ 606819 h 1866233"/>
                <a:gd name="connsiteX9" fmla="*/ 308320 w 1763935"/>
                <a:gd name="connsiteY9" fmla="*/ 436226 h 1866233"/>
                <a:gd name="connsiteX10" fmla="*/ 151919 w 1763935"/>
                <a:gd name="connsiteY10" fmla="*/ 328022 h 1866233"/>
                <a:gd name="connsiteX11" fmla="*/ 260314 w 1763935"/>
                <a:gd name="connsiteY11" fmla="*/ 484327 h 1866233"/>
                <a:gd name="connsiteX12" fmla="*/ 442338 w 1763935"/>
                <a:gd name="connsiteY12" fmla="*/ 769601 h 1866233"/>
                <a:gd name="connsiteX13" fmla="*/ 491772 w 1763935"/>
                <a:gd name="connsiteY13" fmla="*/ 872471 h 1866233"/>
                <a:gd name="connsiteX14" fmla="*/ 454433 w 1763935"/>
                <a:gd name="connsiteY14" fmla="*/ 886472 h 1866233"/>
                <a:gd name="connsiteX15" fmla="*/ 46573 w 1763935"/>
                <a:gd name="connsiteY15" fmla="*/ 916476 h 1866233"/>
                <a:gd name="connsiteX16" fmla="*/ 427573 w 1763935"/>
                <a:gd name="connsiteY16" fmla="*/ 990390 h 1866233"/>
                <a:gd name="connsiteX17" fmla="*/ 476341 w 1763935"/>
                <a:gd name="connsiteY17" fmla="*/ 1009440 h 1866233"/>
                <a:gd name="connsiteX18" fmla="*/ 489105 w 1763935"/>
                <a:gd name="connsiteY18" fmla="*/ 1018394 h 1866233"/>
                <a:gd name="connsiteX19" fmla="*/ 480247 w 1763935"/>
                <a:gd name="connsiteY19" fmla="*/ 1028967 h 1866233"/>
                <a:gd name="connsiteX20" fmla="*/ 425097 w 1763935"/>
                <a:gd name="connsiteY20" fmla="*/ 1082021 h 1866233"/>
                <a:gd name="connsiteX21" fmla="*/ 190782 w 1763935"/>
                <a:gd name="connsiteY21" fmla="*/ 1261091 h 1866233"/>
                <a:gd name="connsiteX22" fmla="*/ -1242 w 1763935"/>
                <a:gd name="connsiteY22" fmla="*/ 1395488 h 1866233"/>
                <a:gd name="connsiteX23" fmla="*/ 221357 w 1763935"/>
                <a:gd name="connsiteY23" fmla="*/ 1322146 h 1866233"/>
                <a:gd name="connsiteX24" fmla="*/ 539969 w 1763935"/>
                <a:gd name="connsiteY24" fmla="*/ 1251566 h 1866233"/>
                <a:gd name="connsiteX25" fmla="*/ 663794 w 1763935"/>
                <a:gd name="connsiteY25" fmla="*/ 1264996 h 1866233"/>
                <a:gd name="connsiteX26" fmla="*/ 722467 w 1763935"/>
                <a:gd name="connsiteY26" fmla="*/ 1379296 h 1866233"/>
                <a:gd name="connsiteX27" fmla="*/ 777808 w 1763935"/>
                <a:gd name="connsiteY27" fmla="*/ 1711719 h 1866233"/>
                <a:gd name="connsiteX28" fmla="*/ 788667 w 1763935"/>
                <a:gd name="connsiteY28" fmla="*/ 1865928 h 1866233"/>
                <a:gd name="connsiteX29" fmla="*/ 844388 w 1763935"/>
                <a:gd name="connsiteY29" fmla="*/ 1721720 h 1866233"/>
                <a:gd name="connsiteX30" fmla="*/ 955163 w 1763935"/>
                <a:gd name="connsiteY30" fmla="*/ 1458163 h 1866233"/>
                <a:gd name="connsiteX31" fmla="*/ 988596 w 1763935"/>
                <a:gd name="connsiteY31" fmla="*/ 1391488 h 1866233"/>
                <a:gd name="connsiteX32" fmla="*/ 999835 w 1763935"/>
                <a:gd name="connsiteY32" fmla="*/ 1415205 h 1866233"/>
                <a:gd name="connsiteX33" fmla="*/ 1092990 w 1763935"/>
                <a:gd name="connsiteY33" fmla="*/ 1757153 h 1866233"/>
                <a:gd name="connsiteX34" fmla="*/ 1158522 w 1763935"/>
                <a:gd name="connsiteY34" fmla="*/ 1101071 h 1866233"/>
                <a:gd name="connsiteX35" fmla="*/ 1610293 w 1763935"/>
                <a:gd name="connsiteY35" fmla="*/ 592531 h 1866233"/>
                <a:gd name="connsiteX36" fmla="*/ 1762693 w 1763935"/>
                <a:gd name="connsiteY36" fmla="*/ 442417 h 1866233"/>
                <a:gd name="connsiteX37" fmla="*/ 1570669 w 1763935"/>
                <a:gd name="connsiteY37" fmla="*/ 536905 h 1866233"/>
                <a:gd name="connsiteX38" fmla="*/ 1227101 w 1763935"/>
                <a:gd name="connsiteY38" fmla="*/ 672827 h 1866233"/>
                <a:gd name="connsiteX39" fmla="*/ 1149283 w 1763935"/>
                <a:gd name="connsiteY39" fmla="*/ 686733 h 1866233"/>
                <a:gd name="connsiteX40" fmla="*/ 1117659 w 1763935"/>
                <a:gd name="connsiteY40" fmla="*/ 683019 h 1866233"/>
                <a:gd name="connsiteX41" fmla="*/ 1105848 w 1763935"/>
                <a:gd name="connsiteY41" fmla="*/ 655682 h 1866233"/>
                <a:gd name="connsiteX42" fmla="*/ 1100134 w 1763935"/>
                <a:gd name="connsiteY42" fmla="*/ 587864 h 1866233"/>
                <a:gd name="connsiteX43" fmla="*/ 1145091 w 1763935"/>
                <a:gd name="connsiteY43" fmla="*/ 275920 h 1866233"/>
                <a:gd name="connsiteX44" fmla="*/ 1211766 w 1763935"/>
                <a:gd name="connsiteY44" fmla="*/ -305 h 1866233"/>
                <a:gd name="connsiteX45" fmla="*/ 1080798 w 1763935"/>
                <a:gd name="connsiteY45" fmla="*/ 252203 h 1866233"/>
                <a:gd name="connsiteX46" fmla="*/ 924398 w 1763935"/>
                <a:gd name="connsiteY46" fmla="*/ 509378 h 1866233"/>
                <a:gd name="connsiteX47" fmla="*/ 882297 w 1763935"/>
                <a:gd name="connsiteY47" fmla="*/ 558146 h 1866233"/>
                <a:gd name="connsiteX48" fmla="*/ 864008 w 1763935"/>
                <a:gd name="connsiteY48" fmla="*/ 571481 h 186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63935" h="1866233">
                  <a:moveTo>
                    <a:pt x="863913" y="571290"/>
                  </a:moveTo>
                  <a:cubicBezTo>
                    <a:pt x="857151" y="570395"/>
                    <a:pt x="850959" y="567271"/>
                    <a:pt x="846197" y="562432"/>
                  </a:cubicBezTo>
                  <a:cubicBezTo>
                    <a:pt x="833624" y="551955"/>
                    <a:pt x="822480" y="539810"/>
                    <a:pt x="813241" y="526332"/>
                  </a:cubicBezTo>
                  <a:cubicBezTo>
                    <a:pt x="778569" y="478707"/>
                    <a:pt x="632932" y="156858"/>
                    <a:pt x="632932" y="156858"/>
                  </a:cubicBezTo>
                  <a:cubicBezTo>
                    <a:pt x="632932" y="156858"/>
                    <a:pt x="703608" y="504711"/>
                    <a:pt x="702369" y="565290"/>
                  </a:cubicBezTo>
                  <a:cubicBezTo>
                    <a:pt x="702465" y="582101"/>
                    <a:pt x="700274" y="598846"/>
                    <a:pt x="695607" y="615010"/>
                  </a:cubicBezTo>
                  <a:cubicBezTo>
                    <a:pt x="694083" y="622449"/>
                    <a:pt x="690082" y="629155"/>
                    <a:pt x="684272" y="634060"/>
                  </a:cubicBezTo>
                  <a:cubicBezTo>
                    <a:pt x="676557" y="633860"/>
                    <a:pt x="668841" y="632974"/>
                    <a:pt x="661317" y="631393"/>
                  </a:cubicBezTo>
                  <a:cubicBezTo>
                    <a:pt x="638743" y="625230"/>
                    <a:pt x="616740" y="617010"/>
                    <a:pt x="595690" y="606819"/>
                  </a:cubicBezTo>
                  <a:cubicBezTo>
                    <a:pt x="473674" y="550812"/>
                    <a:pt x="308320" y="436226"/>
                    <a:pt x="308320" y="436226"/>
                  </a:cubicBezTo>
                  <a:lnTo>
                    <a:pt x="151919" y="328022"/>
                  </a:lnTo>
                  <a:lnTo>
                    <a:pt x="260314" y="484327"/>
                  </a:lnTo>
                  <a:cubicBezTo>
                    <a:pt x="260314" y="484327"/>
                    <a:pt x="372423" y="646252"/>
                    <a:pt x="442338" y="769601"/>
                  </a:cubicBezTo>
                  <a:cubicBezTo>
                    <a:pt x="466626" y="812654"/>
                    <a:pt x="486533" y="850087"/>
                    <a:pt x="491772" y="872471"/>
                  </a:cubicBezTo>
                  <a:cubicBezTo>
                    <a:pt x="479770" y="878272"/>
                    <a:pt x="467293" y="882958"/>
                    <a:pt x="454433" y="886472"/>
                  </a:cubicBezTo>
                  <a:cubicBezTo>
                    <a:pt x="401951" y="898569"/>
                    <a:pt x="46573" y="916476"/>
                    <a:pt x="46573" y="916476"/>
                  </a:cubicBezTo>
                  <a:cubicBezTo>
                    <a:pt x="46573" y="916476"/>
                    <a:pt x="380519" y="975912"/>
                    <a:pt x="427573" y="990390"/>
                  </a:cubicBezTo>
                  <a:cubicBezTo>
                    <a:pt x="444433" y="995210"/>
                    <a:pt x="460720" y="1001592"/>
                    <a:pt x="476341" y="1009440"/>
                  </a:cubicBezTo>
                  <a:cubicBezTo>
                    <a:pt x="480818" y="1012050"/>
                    <a:pt x="485105" y="1015051"/>
                    <a:pt x="489105" y="1018394"/>
                  </a:cubicBezTo>
                  <a:cubicBezTo>
                    <a:pt x="486914" y="1021442"/>
                    <a:pt x="483771" y="1024966"/>
                    <a:pt x="480247" y="1028967"/>
                  </a:cubicBezTo>
                  <a:cubicBezTo>
                    <a:pt x="463006" y="1047826"/>
                    <a:pt x="444624" y="1065543"/>
                    <a:pt x="425097" y="1082021"/>
                  </a:cubicBezTo>
                  <a:cubicBezTo>
                    <a:pt x="332800" y="1161745"/>
                    <a:pt x="190782" y="1261091"/>
                    <a:pt x="190782" y="1261091"/>
                  </a:cubicBezTo>
                  <a:lnTo>
                    <a:pt x="-1242" y="1395488"/>
                  </a:lnTo>
                  <a:lnTo>
                    <a:pt x="221357" y="1322146"/>
                  </a:lnTo>
                  <a:cubicBezTo>
                    <a:pt x="221357" y="1322146"/>
                    <a:pt x="399475" y="1263377"/>
                    <a:pt x="539969" y="1251566"/>
                  </a:cubicBezTo>
                  <a:cubicBezTo>
                    <a:pt x="591880" y="1247185"/>
                    <a:pt x="638266" y="1247279"/>
                    <a:pt x="663794" y="1264996"/>
                  </a:cubicBezTo>
                  <a:cubicBezTo>
                    <a:pt x="689320" y="1282713"/>
                    <a:pt x="706941" y="1327670"/>
                    <a:pt x="722467" y="1379296"/>
                  </a:cubicBezTo>
                  <a:cubicBezTo>
                    <a:pt x="764282" y="1518647"/>
                    <a:pt x="777808" y="1711719"/>
                    <a:pt x="777808" y="1711719"/>
                  </a:cubicBezTo>
                  <a:lnTo>
                    <a:pt x="788667" y="1865928"/>
                  </a:lnTo>
                  <a:lnTo>
                    <a:pt x="844388" y="1721720"/>
                  </a:lnTo>
                  <a:cubicBezTo>
                    <a:pt x="844388" y="1721720"/>
                    <a:pt x="904966" y="1564939"/>
                    <a:pt x="955163" y="1458163"/>
                  </a:cubicBezTo>
                  <a:cubicBezTo>
                    <a:pt x="967927" y="1431207"/>
                    <a:pt x="979262" y="1407490"/>
                    <a:pt x="988596" y="1391488"/>
                  </a:cubicBezTo>
                  <a:cubicBezTo>
                    <a:pt x="992882" y="1399118"/>
                    <a:pt x="996692" y="1407042"/>
                    <a:pt x="999835" y="1415205"/>
                  </a:cubicBezTo>
                  <a:cubicBezTo>
                    <a:pt x="1014123" y="1455306"/>
                    <a:pt x="1092990" y="1757153"/>
                    <a:pt x="1092990" y="1757153"/>
                  </a:cubicBezTo>
                  <a:cubicBezTo>
                    <a:pt x="1092990" y="1757153"/>
                    <a:pt x="1065653" y="1279189"/>
                    <a:pt x="1158522" y="1101071"/>
                  </a:cubicBezTo>
                  <a:cubicBezTo>
                    <a:pt x="1238818" y="946576"/>
                    <a:pt x="1610293" y="592531"/>
                    <a:pt x="1610293" y="592531"/>
                  </a:cubicBezTo>
                  <a:lnTo>
                    <a:pt x="1762693" y="442417"/>
                  </a:lnTo>
                  <a:lnTo>
                    <a:pt x="1570669" y="536905"/>
                  </a:lnTo>
                  <a:cubicBezTo>
                    <a:pt x="1570669" y="536905"/>
                    <a:pt x="1372168" y="634727"/>
                    <a:pt x="1227101" y="672827"/>
                  </a:cubicBezTo>
                  <a:cubicBezTo>
                    <a:pt x="1201670" y="680056"/>
                    <a:pt x="1175667" y="684714"/>
                    <a:pt x="1149283" y="686733"/>
                  </a:cubicBezTo>
                  <a:cubicBezTo>
                    <a:pt x="1135566" y="687400"/>
                    <a:pt x="1124232" y="688162"/>
                    <a:pt x="1117659" y="683019"/>
                  </a:cubicBezTo>
                  <a:cubicBezTo>
                    <a:pt x="1110992" y="675370"/>
                    <a:pt x="1106801" y="665807"/>
                    <a:pt x="1105848" y="655682"/>
                  </a:cubicBezTo>
                  <a:cubicBezTo>
                    <a:pt x="1101467" y="633355"/>
                    <a:pt x="1099563" y="610610"/>
                    <a:pt x="1100134" y="587864"/>
                  </a:cubicBezTo>
                  <a:cubicBezTo>
                    <a:pt x="1100800" y="458133"/>
                    <a:pt x="1145091" y="275920"/>
                    <a:pt x="1145091" y="275920"/>
                  </a:cubicBezTo>
                  <a:lnTo>
                    <a:pt x="1211766" y="-305"/>
                  </a:lnTo>
                  <a:lnTo>
                    <a:pt x="1080798" y="252203"/>
                  </a:lnTo>
                  <a:cubicBezTo>
                    <a:pt x="1080798" y="252203"/>
                    <a:pt x="998121" y="411651"/>
                    <a:pt x="924398" y="509378"/>
                  </a:cubicBezTo>
                  <a:cubicBezTo>
                    <a:pt x="911729" y="526780"/>
                    <a:pt x="897632" y="543097"/>
                    <a:pt x="882297" y="558146"/>
                  </a:cubicBezTo>
                  <a:cubicBezTo>
                    <a:pt x="876582" y="563070"/>
                    <a:pt x="870486" y="567528"/>
                    <a:pt x="864008" y="571481"/>
                  </a:cubicBezTo>
                  <a:close/>
                </a:path>
              </a:pathLst>
            </a:custGeom>
            <a:solidFill>
              <a:srgbClr val="051D48"/>
            </a:solidFill>
            <a:ln w="9525"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9C881FA3-5962-4FED-91BD-C5AC605D9F7D}"/>
                </a:ext>
              </a:extLst>
            </p:cNvPr>
            <p:cNvSpPr/>
            <p:nvPr/>
          </p:nvSpPr>
          <p:spPr>
            <a:xfrm rot="830954">
              <a:off x="4880582" y="7621049"/>
              <a:ext cx="926818" cy="841694"/>
            </a:xfrm>
            <a:custGeom>
              <a:avLst/>
              <a:gdLst>
                <a:gd name="connsiteX0" fmla="*/ 827337 w 1916238"/>
                <a:gd name="connsiteY0" fmla="*/ 498805 h 1860994"/>
                <a:gd name="connsiteX1" fmla="*/ 785332 w 1916238"/>
                <a:gd name="connsiteY1" fmla="*/ 504044 h 1860994"/>
                <a:gd name="connsiteX2" fmla="*/ 721038 w 1916238"/>
                <a:gd name="connsiteY2" fmla="*/ 484994 h 1860994"/>
                <a:gd name="connsiteX3" fmla="*/ 586165 w 1916238"/>
                <a:gd name="connsiteY3" fmla="*/ 405746 h 1860994"/>
                <a:gd name="connsiteX4" fmla="*/ 423382 w 1916238"/>
                <a:gd name="connsiteY4" fmla="*/ 280683 h 1860994"/>
                <a:gd name="connsiteX5" fmla="*/ 536348 w 1916238"/>
                <a:gd name="connsiteY5" fmla="*/ 452133 h 1860994"/>
                <a:gd name="connsiteX6" fmla="*/ 613311 w 1916238"/>
                <a:gd name="connsiteY6" fmla="*/ 605962 h 1860994"/>
                <a:gd name="connsiteX7" fmla="*/ 617692 w 1916238"/>
                <a:gd name="connsiteY7" fmla="*/ 630440 h 1860994"/>
                <a:gd name="connsiteX8" fmla="*/ 617692 w 1916238"/>
                <a:gd name="connsiteY8" fmla="*/ 635870 h 1860994"/>
                <a:gd name="connsiteX9" fmla="*/ 493867 w 1916238"/>
                <a:gd name="connsiteY9" fmla="*/ 666921 h 1860994"/>
                <a:gd name="connsiteX10" fmla="*/ 133441 w 1916238"/>
                <a:gd name="connsiteY10" fmla="*/ 702545 h 1860994"/>
                <a:gd name="connsiteX11" fmla="*/ -1242 w 1916238"/>
                <a:gd name="connsiteY11" fmla="*/ 709974 h 1860994"/>
                <a:gd name="connsiteX12" fmla="*/ 120488 w 1916238"/>
                <a:gd name="connsiteY12" fmla="*/ 768172 h 1860994"/>
                <a:gd name="connsiteX13" fmla="*/ 409094 w 1916238"/>
                <a:gd name="connsiteY13" fmla="*/ 926764 h 1860994"/>
                <a:gd name="connsiteX14" fmla="*/ 477389 w 1916238"/>
                <a:gd name="connsiteY14" fmla="*/ 978484 h 1860994"/>
                <a:gd name="connsiteX15" fmla="*/ 492343 w 1916238"/>
                <a:gd name="connsiteY15" fmla="*/ 996391 h 1860994"/>
                <a:gd name="connsiteX16" fmla="*/ 486628 w 1916238"/>
                <a:gd name="connsiteY16" fmla="*/ 1014870 h 1860994"/>
                <a:gd name="connsiteX17" fmla="*/ 449195 w 1916238"/>
                <a:gd name="connsiteY17" fmla="*/ 1057065 h 1860994"/>
                <a:gd name="connsiteX18" fmla="*/ 324703 w 1916238"/>
                <a:gd name="connsiteY18" fmla="*/ 1142790 h 1860994"/>
                <a:gd name="connsiteX19" fmla="*/ 77053 w 1916238"/>
                <a:gd name="connsiteY19" fmla="*/ 1276140 h 1860994"/>
                <a:gd name="connsiteX20" fmla="*/ 349278 w 1916238"/>
                <a:gd name="connsiteY20" fmla="*/ 1206227 h 1860994"/>
                <a:gd name="connsiteX21" fmla="*/ 535491 w 1916238"/>
                <a:gd name="connsiteY21" fmla="*/ 1182224 h 1860994"/>
                <a:gd name="connsiteX22" fmla="*/ 561494 w 1916238"/>
                <a:gd name="connsiteY22" fmla="*/ 1186891 h 1860994"/>
                <a:gd name="connsiteX23" fmla="*/ 566829 w 1916238"/>
                <a:gd name="connsiteY23" fmla="*/ 1189558 h 1860994"/>
                <a:gd name="connsiteX24" fmla="*/ 562923 w 1916238"/>
                <a:gd name="connsiteY24" fmla="*/ 1208608 h 1860994"/>
                <a:gd name="connsiteX25" fmla="*/ 530158 w 1916238"/>
                <a:gd name="connsiteY25" fmla="*/ 1290142 h 1860994"/>
                <a:gd name="connsiteX26" fmla="*/ 360612 w 1916238"/>
                <a:gd name="connsiteY26" fmla="*/ 1591608 h 1860994"/>
                <a:gd name="connsiteX27" fmla="*/ 265362 w 1916238"/>
                <a:gd name="connsiteY27" fmla="*/ 1742675 h 1860994"/>
                <a:gd name="connsiteX28" fmla="*/ 409666 w 1916238"/>
                <a:gd name="connsiteY28" fmla="*/ 1637900 h 1860994"/>
                <a:gd name="connsiteX29" fmla="*/ 734945 w 1916238"/>
                <a:gd name="connsiteY29" fmla="*/ 1425206 h 1860994"/>
                <a:gd name="connsiteX30" fmla="*/ 828480 w 1916238"/>
                <a:gd name="connsiteY30" fmla="*/ 1379391 h 1860994"/>
                <a:gd name="connsiteX31" fmla="*/ 858770 w 1916238"/>
                <a:gd name="connsiteY31" fmla="*/ 1371009 h 1860994"/>
                <a:gd name="connsiteX32" fmla="*/ 865723 w 1916238"/>
                <a:gd name="connsiteY32" fmla="*/ 1379391 h 1860994"/>
                <a:gd name="connsiteX33" fmla="*/ 879630 w 1916238"/>
                <a:gd name="connsiteY33" fmla="*/ 1409014 h 1860994"/>
                <a:gd name="connsiteX34" fmla="*/ 917063 w 1916238"/>
                <a:gd name="connsiteY34" fmla="*/ 1618564 h 1860994"/>
                <a:gd name="connsiteX35" fmla="*/ 933827 w 1916238"/>
                <a:gd name="connsiteY35" fmla="*/ 1860690 h 1860994"/>
                <a:gd name="connsiteX36" fmla="*/ 985261 w 1916238"/>
                <a:gd name="connsiteY36" fmla="*/ 1623517 h 1860994"/>
                <a:gd name="connsiteX37" fmla="*/ 1057937 w 1916238"/>
                <a:gd name="connsiteY37" fmla="*/ 1404442 h 1860994"/>
                <a:gd name="connsiteX38" fmla="*/ 1083369 w 1916238"/>
                <a:gd name="connsiteY38" fmla="*/ 1366342 h 1860994"/>
                <a:gd name="connsiteX39" fmla="*/ 1094037 w 1916238"/>
                <a:gd name="connsiteY39" fmla="*/ 1357960 h 1860994"/>
                <a:gd name="connsiteX40" fmla="*/ 1112231 w 1916238"/>
                <a:gd name="connsiteY40" fmla="*/ 1364247 h 1860994"/>
                <a:gd name="connsiteX41" fmla="*/ 1176620 w 1916238"/>
                <a:gd name="connsiteY41" fmla="*/ 1407014 h 1860994"/>
                <a:gd name="connsiteX42" fmla="*/ 1395695 w 1916238"/>
                <a:gd name="connsiteY42" fmla="*/ 1615612 h 1860994"/>
                <a:gd name="connsiteX43" fmla="*/ 1567811 w 1916238"/>
                <a:gd name="connsiteY43" fmla="*/ 1802873 h 1860994"/>
                <a:gd name="connsiteX44" fmla="*/ 1451891 w 1916238"/>
                <a:gd name="connsiteY44" fmla="*/ 1576559 h 1860994"/>
                <a:gd name="connsiteX45" fmla="*/ 1328066 w 1916238"/>
                <a:gd name="connsiteY45" fmla="*/ 1294904 h 1860994"/>
                <a:gd name="connsiteX46" fmla="*/ 1308064 w 1916238"/>
                <a:gd name="connsiteY46" fmla="*/ 1219371 h 1860994"/>
                <a:gd name="connsiteX47" fmla="*/ 1307112 w 1916238"/>
                <a:gd name="connsiteY47" fmla="*/ 1202131 h 1860994"/>
                <a:gd name="connsiteX48" fmla="*/ 1319304 w 1916238"/>
                <a:gd name="connsiteY48" fmla="*/ 1196702 h 1860994"/>
                <a:gd name="connsiteX49" fmla="*/ 1353022 w 1916238"/>
                <a:gd name="connsiteY49" fmla="*/ 1191844 h 1860994"/>
                <a:gd name="connsiteX50" fmla="*/ 1566763 w 1916238"/>
                <a:gd name="connsiteY50" fmla="*/ 1216228 h 1860994"/>
                <a:gd name="connsiteX51" fmla="*/ 1737261 w 1916238"/>
                <a:gd name="connsiteY51" fmla="*/ 1254805 h 1860994"/>
                <a:gd name="connsiteX52" fmla="*/ 1594386 w 1916238"/>
                <a:gd name="connsiteY52" fmla="*/ 1154315 h 1860994"/>
                <a:gd name="connsiteX53" fmla="*/ 1480086 w 1916238"/>
                <a:gd name="connsiteY53" fmla="*/ 1052398 h 1860994"/>
                <a:gd name="connsiteX54" fmla="*/ 1445701 w 1916238"/>
                <a:gd name="connsiteY54" fmla="*/ 1002201 h 1860994"/>
                <a:gd name="connsiteX55" fmla="*/ 1441034 w 1916238"/>
                <a:gd name="connsiteY55" fmla="*/ 973626 h 1860994"/>
                <a:gd name="connsiteX56" fmla="*/ 1519520 w 1916238"/>
                <a:gd name="connsiteY56" fmla="*/ 892855 h 1860994"/>
                <a:gd name="connsiteX57" fmla="*/ 1776695 w 1916238"/>
                <a:gd name="connsiteY57" fmla="*/ 717118 h 1860994"/>
                <a:gd name="connsiteX58" fmla="*/ 1914997 w 1916238"/>
                <a:gd name="connsiteY58" fmla="*/ 634155 h 1860994"/>
                <a:gd name="connsiteX59" fmla="*/ 1754882 w 1916238"/>
                <a:gd name="connsiteY59" fmla="*/ 653205 h 1860994"/>
                <a:gd name="connsiteX60" fmla="*/ 1468560 w 1916238"/>
                <a:gd name="connsiteY60" fmla="*/ 670636 h 1860994"/>
                <a:gd name="connsiteX61" fmla="*/ 1396933 w 1916238"/>
                <a:gd name="connsiteY61" fmla="*/ 663873 h 1860994"/>
                <a:gd name="connsiteX62" fmla="*/ 1383312 w 1916238"/>
                <a:gd name="connsiteY62" fmla="*/ 659968 h 1860994"/>
                <a:gd name="connsiteX63" fmla="*/ 1383312 w 1916238"/>
                <a:gd name="connsiteY63" fmla="*/ 647967 h 1860994"/>
                <a:gd name="connsiteX64" fmla="*/ 1397408 w 1916238"/>
                <a:gd name="connsiteY64" fmla="*/ 599294 h 1860994"/>
                <a:gd name="connsiteX65" fmla="*/ 1464751 w 1916238"/>
                <a:gd name="connsiteY65" fmla="*/ 477564 h 1860994"/>
                <a:gd name="connsiteX66" fmla="*/ 1651631 w 1916238"/>
                <a:gd name="connsiteY66" fmla="*/ 205626 h 1860994"/>
                <a:gd name="connsiteX67" fmla="*/ 1412553 w 1916238"/>
                <a:gd name="connsiteY67" fmla="*/ 432987 h 1860994"/>
                <a:gd name="connsiteX68" fmla="*/ 1312065 w 1916238"/>
                <a:gd name="connsiteY68" fmla="*/ 507568 h 1860994"/>
                <a:gd name="connsiteX69" fmla="*/ 1270345 w 1916238"/>
                <a:gd name="connsiteY69" fmla="*/ 523475 h 1860994"/>
                <a:gd name="connsiteX70" fmla="*/ 1256439 w 1916238"/>
                <a:gd name="connsiteY70" fmla="*/ 521760 h 1860994"/>
                <a:gd name="connsiteX71" fmla="*/ 1244913 w 1916238"/>
                <a:gd name="connsiteY71" fmla="*/ 501377 h 1860994"/>
                <a:gd name="connsiteX72" fmla="*/ 1219482 w 1916238"/>
                <a:gd name="connsiteY72" fmla="*/ 421843 h 1860994"/>
                <a:gd name="connsiteX73" fmla="*/ 1163380 w 1916238"/>
                <a:gd name="connsiteY73" fmla="*/ 108280 h 1860994"/>
                <a:gd name="connsiteX74" fmla="*/ 1148711 w 1916238"/>
                <a:gd name="connsiteY74" fmla="*/ -305 h 1860994"/>
                <a:gd name="connsiteX75" fmla="*/ 1097657 w 1916238"/>
                <a:gd name="connsiteY75" fmla="*/ 96850 h 1860994"/>
                <a:gd name="connsiteX76" fmla="*/ 918586 w 1916238"/>
                <a:gd name="connsiteY76" fmla="*/ 395363 h 1860994"/>
                <a:gd name="connsiteX77" fmla="*/ 826956 w 1916238"/>
                <a:gd name="connsiteY77" fmla="*/ 498519 h 18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16238" h="1860994">
                  <a:moveTo>
                    <a:pt x="827337" y="498805"/>
                  </a:moveTo>
                  <a:cubicBezTo>
                    <a:pt x="814288" y="505015"/>
                    <a:pt x="799524" y="506854"/>
                    <a:pt x="785332" y="504044"/>
                  </a:cubicBezTo>
                  <a:cubicBezTo>
                    <a:pt x="763139" y="500634"/>
                    <a:pt x="741517" y="494233"/>
                    <a:pt x="721038" y="484994"/>
                  </a:cubicBezTo>
                  <a:cubicBezTo>
                    <a:pt x="673222" y="463687"/>
                    <a:pt x="628074" y="437102"/>
                    <a:pt x="586165" y="405746"/>
                  </a:cubicBezTo>
                  <a:lnTo>
                    <a:pt x="423382" y="280683"/>
                  </a:lnTo>
                  <a:lnTo>
                    <a:pt x="536348" y="452133"/>
                  </a:lnTo>
                  <a:cubicBezTo>
                    <a:pt x="536348" y="452133"/>
                    <a:pt x="595118" y="540715"/>
                    <a:pt x="613311" y="605962"/>
                  </a:cubicBezTo>
                  <a:cubicBezTo>
                    <a:pt x="615788" y="613915"/>
                    <a:pt x="617215" y="622135"/>
                    <a:pt x="617692" y="630440"/>
                  </a:cubicBezTo>
                  <a:cubicBezTo>
                    <a:pt x="617883" y="632250"/>
                    <a:pt x="617883" y="634060"/>
                    <a:pt x="617692" y="635870"/>
                  </a:cubicBezTo>
                  <a:cubicBezTo>
                    <a:pt x="597022" y="648633"/>
                    <a:pt x="549779" y="657872"/>
                    <a:pt x="493867" y="666921"/>
                  </a:cubicBezTo>
                  <a:cubicBezTo>
                    <a:pt x="343467" y="691020"/>
                    <a:pt x="133441" y="702545"/>
                    <a:pt x="133441" y="702545"/>
                  </a:cubicBezTo>
                  <a:lnTo>
                    <a:pt x="-1242" y="709974"/>
                  </a:lnTo>
                  <a:lnTo>
                    <a:pt x="120488" y="768172"/>
                  </a:lnTo>
                  <a:cubicBezTo>
                    <a:pt x="120488" y="768172"/>
                    <a:pt x="294890" y="851516"/>
                    <a:pt x="409094" y="926764"/>
                  </a:cubicBezTo>
                  <a:cubicBezTo>
                    <a:pt x="433288" y="942042"/>
                    <a:pt x="456148" y="959339"/>
                    <a:pt x="477389" y="978484"/>
                  </a:cubicBezTo>
                  <a:cubicBezTo>
                    <a:pt x="483485" y="983428"/>
                    <a:pt x="488534" y="989514"/>
                    <a:pt x="492343" y="996391"/>
                  </a:cubicBezTo>
                  <a:cubicBezTo>
                    <a:pt x="494534" y="1002201"/>
                    <a:pt x="490534" y="1008202"/>
                    <a:pt x="486628" y="1014870"/>
                  </a:cubicBezTo>
                  <a:cubicBezTo>
                    <a:pt x="476246" y="1030681"/>
                    <a:pt x="463672" y="1044892"/>
                    <a:pt x="449195" y="1057065"/>
                  </a:cubicBezTo>
                  <a:cubicBezTo>
                    <a:pt x="410619" y="1089669"/>
                    <a:pt x="368899" y="1118387"/>
                    <a:pt x="324703" y="1142790"/>
                  </a:cubicBezTo>
                  <a:lnTo>
                    <a:pt x="77053" y="1276140"/>
                  </a:lnTo>
                  <a:lnTo>
                    <a:pt x="349278" y="1206227"/>
                  </a:lnTo>
                  <a:cubicBezTo>
                    <a:pt x="349278" y="1206227"/>
                    <a:pt x="462720" y="1176699"/>
                    <a:pt x="535491" y="1182224"/>
                  </a:cubicBezTo>
                  <a:cubicBezTo>
                    <a:pt x="544350" y="1182681"/>
                    <a:pt x="553017" y="1184243"/>
                    <a:pt x="561494" y="1186891"/>
                  </a:cubicBezTo>
                  <a:cubicBezTo>
                    <a:pt x="563305" y="1187644"/>
                    <a:pt x="565114" y="1188539"/>
                    <a:pt x="566829" y="1189558"/>
                  </a:cubicBezTo>
                  <a:cubicBezTo>
                    <a:pt x="566352" y="1196054"/>
                    <a:pt x="565019" y="1202465"/>
                    <a:pt x="562923" y="1208608"/>
                  </a:cubicBezTo>
                  <a:cubicBezTo>
                    <a:pt x="554160" y="1236592"/>
                    <a:pt x="543207" y="1263853"/>
                    <a:pt x="530158" y="1290142"/>
                  </a:cubicBezTo>
                  <a:cubicBezTo>
                    <a:pt x="469484" y="1418920"/>
                    <a:pt x="360612" y="1591608"/>
                    <a:pt x="360612" y="1591608"/>
                  </a:cubicBezTo>
                  <a:lnTo>
                    <a:pt x="265362" y="1742675"/>
                  </a:lnTo>
                  <a:lnTo>
                    <a:pt x="409666" y="1637900"/>
                  </a:lnTo>
                  <a:cubicBezTo>
                    <a:pt x="409666" y="1637900"/>
                    <a:pt x="593023" y="1504550"/>
                    <a:pt x="734945" y="1425206"/>
                  </a:cubicBezTo>
                  <a:cubicBezTo>
                    <a:pt x="764948" y="1407671"/>
                    <a:pt x="796190" y="1392355"/>
                    <a:pt x="828480" y="1379391"/>
                  </a:cubicBezTo>
                  <a:cubicBezTo>
                    <a:pt x="838196" y="1375239"/>
                    <a:pt x="848292" y="1372419"/>
                    <a:pt x="858770" y="1371009"/>
                  </a:cubicBezTo>
                  <a:cubicBezTo>
                    <a:pt x="861341" y="1373600"/>
                    <a:pt x="863628" y="1376410"/>
                    <a:pt x="865723" y="1379391"/>
                  </a:cubicBezTo>
                  <a:cubicBezTo>
                    <a:pt x="871438" y="1388726"/>
                    <a:pt x="876105" y="1398660"/>
                    <a:pt x="879630" y="1409014"/>
                  </a:cubicBezTo>
                  <a:cubicBezTo>
                    <a:pt x="908205" y="1487786"/>
                    <a:pt x="917063" y="1618564"/>
                    <a:pt x="917063" y="1618564"/>
                  </a:cubicBezTo>
                  <a:lnTo>
                    <a:pt x="933827" y="1860690"/>
                  </a:lnTo>
                  <a:lnTo>
                    <a:pt x="985261" y="1623517"/>
                  </a:lnTo>
                  <a:cubicBezTo>
                    <a:pt x="985261" y="1623517"/>
                    <a:pt x="1014504" y="1487690"/>
                    <a:pt x="1057937" y="1404442"/>
                  </a:cubicBezTo>
                  <a:cubicBezTo>
                    <a:pt x="1064701" y="1390650"/>
                    <a:pt x="1073178" y="1377839"/>
                    <a:pt x="1083369" y="1366342"/>
                  </a:cubicBezTo>
                  <a:cubicBezTo>
                    <a:pt x="1087084" y="1362342"/>
                    <a:pt x="1089941" y="1358246"/>
                    <a:pt x="1094037" y="1357960"/>
                  </a:cubicBezTo>
                  <a:cubicBezTo>
                    <a:pt x="1100515" y="1358703"/>
                    <a:pt x="1106705" y="1360846"/>
                    <a:pt x="1112231" y="1364247"/>
                  </a:cubicBezTo>
                  <a:cubicBezTo>
                    <a:pt x="1135091" y="1376286"/>
                    <a:pt x="1156616" y="1390612"/>
                    <a:pt x="1176620" y="1407014"/>
                  </a:cubicBezTo>
                  <a:cubicBezTo>
                    <a:pt x="1275394" y="1484452"/>
                    <a:pt x="1395695" y="1615612"/>
                    <a:pt x="1395695" y="1615612"/>
                  </a:cubicBezTo>
                  <a:lnTo>
                    <a:pt x="1567811" y="1802873"/>
                  </a:lnTo>
                  <a:lnTo>
                    <a:pt x="1451891" y="1576559"/>
                  </a:lnTo>
                  <a:cubicBezTo>
                    <a:pt x="1451891" y="1576559"/>
                    <a:pt x="1368929" y="1414634"/>
                    <a:pt x="1328066" y="1294904"/>
                  </a:cubicBezTo>
                  <a:cubicBezTo>
                    <a:pt x="1319113" y="1270397"/>
                    <a:pt x="1312351" y="1245108"/>
                    <a:pt x="1308064" y="1219371"/>
                  </a:cubicBezTo>
                  <a:cubicBezTo>
                    <a:pt x="1306826" y="1213713"/>
                    <a:pt x="1306541" y="1207893"/>
                    <a:pt x="1307112" y="1202131"/>
                  </a:cubicBezTo>
                  <a:cubicBezTo>
                    <a:pt x="1311017" y="1199940"/>
                    <a:pt x="1315112" y="1198131"/>
                    <a:pt x="1319304" y="1196702"/>
                  </a:cubicBezTo>
                  <a:cubicBezTo>
                    <a:pt x="1330353" y="1193892"/>
                    <a:pt x="1341687" y="1192263"/>
                    <a:pt x="1353022" y="1191844"/>
                  </a:cubicBezTo>
                  <a:cubicBezTo>
                    <a:pt x="1438747" y="1186891"/>
                    <a:pt x="1566763" y="1216228"/>
                    <a:pt x="1566763" y="1216228"/>
                  </a:cubicBezTo>
                  <a:lnTo>
                    <a:pt x="1737261" y="1254805"/>
                  </a:lnTo>
                  <a:lnTo>
                    <a:pt x="1594386" y="1154315"/>
                  </a:lnTo>
                  <a:cubicBezTo>
                    <a:pt x="1552857" y="1124379"/>
                    <a:pt x="1514566" y="1090231"/>
                    <a:pt x="1480086" y="1052398"/>
                  </a:cubicBezTo>
                  <a:cubicBezTo>
                    <a:pt x="1466274" y="1037406"/>
                    <a:pt x="1454654" y="1020499"/>
                    <a:pt x="1445701" y="1002201"/>
                  </a:cubicBezTo>
                  <a:cubicBezTo>
                    <a:pt x="1440462" y="993648"/>
                    <a:pt x="1438842" y="983399"/>
                    <a:pt x="1441034" y="973626"/>
                  </a:cubicBezTo>
                  <a:cubicBezTo>
                    <a:pt x="1448939" y="952290"/>
                    <a:pt x="1480943" y="924096"/>
                    <a:pt x="1519520" y="892855"/>
                  </a:cubicBezTo>
                  <a:cubicBezTo>
                    <a:pt x="1622294" y="809511"/>
                    <a:pt x="1776695" y="717118"/>
                    <a:pt x="1776695" y="717118"/>
                  </a:cubicBezTo>
                  <a:lnTo>
                    <a:pt x="1914997" y="634155"/>
                  </a:lnTo>
                  <a:lnTo>
                    <a:pt x="1754882" y="653205"/>
                  </a:lnTo>
                  <a:cubicBezTo>
                    <a:pt x="1754882" y="653205"/>
                    <a:pt x="1586384" y="673398"/>
                    <a:pt x="1468560" y="670636"/>
                  </a:cubicBezTo>
                  <a:cubicBezTo>
                    <a:pt x="1444558" y="670608"/>
                    <a:pt x="1420555" y="668340"/>
                    <a:pt x="1396933" y="663873"/>
                  </a:cubicBezTo>
                  <a:cubicBezTo>
                    <a:pt x="1392266" y="663254"/>
                    <a:pt x="1387597" y="661940"/>
                    <a:pt x="1383312" y="659968"/>
                  </a:cubicBezTo>
                  <a:cubicBezTo>
                    <a:pt x="1382930" y="655977"/>
                    <a:pt x="1382930" y="651958"/>
                    <a:pt x="1383312" y="647967"/>
                  </a:cubicBezTo>
                  <a:cubicBezTo>
                    <a:pt x="1385693" y="631165"/>
                    <a:pt x="1390455" y="614781"/>
                    <a:pt x="1397408" y="599294"/>
                  </a:cubicBezTo>
                  <a:cubicBezTo>
                    <a:pt x="1416078" y="556755"/>
                    <a:pt x="1438652" y="516007"/>
                    <a:pt x="1464751" y="477564"/>
                  </a:cubicBezTo>
                  <a:lnTo>
                    <a:pt x="1651631" y="205626"/>
                  </a:lnTo>
                  <a:lnTo>
                    <a:pt x="1412553" y="432987"/>
                  </a:lnTo>
                  <a:cubicBezTo>
                    <a:pt x="1381978" y="461572"/>
                    <a:pt x="1348259" y="486594"/>
                    <a:pt x="1312065" y="507568"/>
                  </a:cubicBezTo>
                  <a:cubicBezTo>
                    <a:pt x="1299111" y="515160"/>
                    <a:pt x="1285014" y="520532"/>
                    <a:pt x="1270345" y="523475"/>
                  </a:cubicBezTo>
                  <a:cubicBezTo>
                    <a:pt x="1265011" y="524237"/>
                    <a:pt x="1259963" y="525094"/>
                    <a:pt x="1256439" y="521760"/>
                  </a:cubicBezTo>
                  <a:cubicBezTo>
                    <a:pt x="1251391" y="515712"/>
                    <a:pt x="1247485" y="508806"/>
                    <a:pt x="1244913" y="501377"/>
                  </a:cubicBezTo>
                  <a:cubicBezTo>
                    <a:pt x="1234436" y="475564"/>
                    <a:pt x="1225863" y="448971"/>
                    <a:pt x="1219482" y="421843"/>
                  </a:cubicBezTo>
                  <a:cubicBezTo>
                    <a:pt x="1186716" y="293256"/>
                    <a:pt x="1163380" y="108280"/>
                    <a:pt x="1163380" y="108280"/>
                  </a:cubicBezTo>
                  <a:lnTo>
                    <a:pt x="1148711" y="-305"/>
                  </a:lnTo>
                  <a:lnTo>
                    <a:pt x="1097657" y="96850"/>
                  </a:lnTo>
                  <a:cubicBezTo>
                    <a:pt x="1097657" y="96850"/>
                    <a:pt x="1005645" y="272110"/>
                    <a:pt x="918586" y="395363"/>
                  </a:cubicBezTo>
                  <a:cubicBezTo>
                    <a:pt x="884487" y="443560"/>
                    <a:pt x="852388" y="484136"/>
                    <a:pt x="826956" y="498519"/>
                  </a:cubicBezTo>
                  <a:close/>
                </a:path>
              </a:pathLst>
            </a:custGeom>
            <a:solidFill>
              <a:srgbClr val="051D48"/>
            </a:solidFill>
            <a:ln w="9525" cap="flat">
              <a:noFill/>
              <a:prstDash val="solid"/>
              <a:miter/>
            </a:ln>
          </p:spPr>
          <p:txBody>
            <a:bodyPr rtlCol="0" anchor="ctr"/>
            <a:lstStyle/>
            <a:p>
              <a:endParaRPr lang="ja-JP" altLang="en-US"/>
            </a:p>
          </p:txBody>
        </p:sp>
        <p:pic>
          <p:nvPicPr>
            <p:cNvPr id="23" name="図 22">
              <a:extLst>
                <a:ext uri="{FF2B5EF4-FFF2-40B4-BE49-F238E27FC236}">
                  <a16:creationId xmlns:a16="http://schemas.microsoft.com/office/drawing/2014/main" id="{C3435EB7-3C0E-478D-9035-4B7F2B5E1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415" y="4311180"/>
              <a:ext cx="6117712" cy="4053701"/>
            </a:xfrm>
            <a:prstGeom prst="rect">
              <a:avLst/>
            </a:prstGeom>
          </p:spPr>
        </p:pic>
      </p:grpSp>
    </p:spTree>
    <p:extLst>
      <p:ext uri="{BB962C8B-B14F-4D97-AF65-F5344CB8AC3E}">
        <p14:creationId xmlns:p14="http://schemas.microsoft.com/office/powerpoint/2010/main" val="3731493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38</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8" name="グループ化 17">
            <a:extLst>
              <a:ext uri="{FF2B5EF4-FFF2-40B4-BE49-F238E27FC236}">
                <a16:creationId xmlns:a16="http://schemas.microsoft.com/office/drawing/2014/main" id="{76B51316-933E-4E5A-B942-59AE56140534}"/>
              </a:ext>
            </a:extLst>
          </p:cNvPr>
          <p:cNvGrpSpPr/>
          <p:nvPr/>
        </p:nvGrpSpPr>
        <p:grpSpPr>
          <a:xfrm>
            <a:off x="10140955" y="3017176"/>
            <a:ext cx="7442743" cy="5622886"/>
            <a:chOff x="2694065" y="1571148"/>
            <a:chExt cx="7442743" cy="5622886"/>
          </a:xfrm>
        </p:grpSpPr>
        <p:cxnSp>
          <p:nvCxnSpPr>
            <p:cNvPr id="17" name="直線コネクタ 16">
              <a:extLst>
                <a:ext uri="{FF2B5EF4-FFF2-40B4-BE49-F238E27FC236}">
                  <a16:creationId xmlns:a16="http://schemas.microsoft.com/office/drawing/2014/main" id="{800E420C-B4A5-44C9-8DE4-040EC4E36FA8}"/>
                </a:ext>
              </a:extLst>
            </p:cNvPr>
            <p:cNvCxnSpPr>
              <a:cxnSpLocks/>
            </p:cNvCxnSpPr>
            <p:nvPr/>
          </p:nvCxnSpPr>
          <p:spPr>
            <a:xfrm>
              <a:off x="3856558" y="4730179"/>
              <a:ext cx="490467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AA374BF-4AA7-4C1D-8CD7-17BC99C47113}"/>
                </a:ext>
              </a:extLst>
            </p:cNvPr>
            <p:cNvCxnSpPr>
              <a:cxnSpLocks/>
            </p:cNvCxnSpPr>
            <p:nvPr/>
          </p:nvCxnSpPr>
          <p:spPr>
            <a:xfrm>
              <a:off x="2694065" y="6395945"/>
              <a:ext cx="644993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C6885CD-53F7-48DF-85AB-21620D538915}"/>
                </a:ext>
              </a:extLst>
            </p:cNvPr>
            <p:cNvSpPr txBox="1"/>
            <p:nvPr/>
          </p:nvSpPr>
          <p:spPr>
            <a:xfrm>
              <a:off x="2694065" y="1571148"/>
              <a:ext cx="7442743" cy="562288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en-US" altLang="ja-JP" sz="3200" spc="200" dirty="0">
                  <a:latin typeface="+mn-ea"/>
                </a:rPr>
                <a:t>2020</a:t>
              </a:r>
              <a:r>
                <a:rPr lang="ja-JP" altLang="en-US" sz="3200" spc="200" dirty="0">
                  <a:latin typeface="+mn-ea"/>
                </a:rPr>
                <a:t>年の米大統領選では</a:t>
              </a:r>
              <a:br>
                <a:rPr lang="en-US" altLang="ja-JP" sz="3200" spc="200" dirty="0">
                  <a:latin typeface="+mn-ea"/>
                </a:rPr>
              </a:br>
              <a:r>
                <a:rPr lang="ja-JP" altLang="en-US" sz="3200" spc="200" dirty="0">
                  <a:latin typeface="+mn-ea"/>
                </a:rPr>
                <a:t>「ウィスコンシン州の投票率が</a:t>
              </a:r>
              <a:br>
                <a:rPr lang="en-US" altLang="ja-JP" sz="3200" spc="200" dirty="0">
                  <a:latin typeface="+mn-ea"/>
                </a:rPr>
              </a:br>
              <a:r>
                <a:rPr lang="ja-JP" altLang="en-US" sz="3200" spc="200" dirty="0">
                  <a:latin typeface="+mn-ea"/>
                </a:rPr>
                <a:t>  </a:t>
              </a:r>
              <a:r>
                <a:rPr lang="en-US" altLang="ja-JP" sz="3200" spc="200" dirty="0">
                  <a:latin typeface="+mn-ea"/>
                </a:rPr>
                <a:t>200</a:t>
              </a:r>
              <a:r>
                <a:rPr lang="ja-JP" altLang="en-US" sz="3200" spc="200" dirty="0">
                  <a:latin typeface="+mn-ea"/>
                </a:rPr>
                <a:t>％を超えた、バイデン氏による</a:t>
              </a:r>
              <a:br>
                <a:rPr lang="en-US" altLang="ja-JP" sz="3200" spc="200" dirty="0">
                  <a:latin typeface="+mn-ea"/>
                </a:rPr>
              </a:br>
              <a:r>
                <a:rPr lang="ja-JP" altLang="en-US" sz="3200" spc="200" dirty="0">
                  <a:latin typeface="+mn-ea"/>
                </a:rPr>
                <a:t>  不正が行われた証拠だ」</a:t>
              </a:r>
              <a:br>
                <a:rPr lang="en-US" altLang="ja-JP" sz="3200" spc="200" dirty="0">
                  <a:latin typeface="+mn-ea"/>
                </a:rPr>
              </a:br>
              <a:r>
                <a:rPr lang="ja-JP" altLang="en-US" sz="3200" spc="200" dirty="0">
                  <a:latin typeface="+mn-ea"/>
                </a:rPr>
                <a:t>などの</a:t>
              </a:r>
              <a:r>
                <a:rPr lang="ja-JP" altLang="en-US" sz="4000" spc="200" dirty="0">
                  <a:latin typeface="+mj-ea"/>
                  <a:ea typeface="+mj-ea"/>
                </a:rPr>
                <a:t>ニセ・誤情報が広まり</a:t>
              </a:r>
              <a:r>
                <a:rPr lang="ja-JP" altLang="en-US" sz="3200" spc="200" dirty="0">
                  <a:latin typeface="+mn-ea"/>
                </a:rPr>
                <a:t>、</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のちにトランプ氏支持者が</a:t>
              </a:r>
              <a:br>
                <a:rPr lang="en-US" altLang="ja-JP" sz="3200" spc="200" dirty="0">
                  <a:latin typeface="+mn-ea"/>
                </a:rPr>
              </a:br>
              <a:r>
                <a:rPr lang="ja-JP" altLang="en-US" sz="4000" spc="200" dirty="0">
                  <a:latin typeface="+mj-ea"/>
                  <a:ea typeface="+mj-ea"/>
                </a:rPr>
                <a:t>ワシントンの連邦議会を襲う</a:t>
              </a:r>
              <a:br>
                <a:rPr lang="en-US" altLang="ja-JP" sz="4000" spc="200" dirty="0">
                  <a:latin typeface="+mj-ea"/>
                  <a:ea typeface="+mj-ea"/>
                </a:rPr>
              </a:br>
              <a:r>
                <a:rPr lang="ja-JP" altLang="en-US" sz="3200" spc="200" dirty="0">
                  <a:latin typeface="+mn-ea"/>
                </a:rPr>
                <a:t>という前代未聞の事件につながりました。</a:t>
              </a:r>
            </a:p>
          </p:txBody>
        </p:sp>
      </p:grpSp>
      <p:grpSp>
        <p:nvGrpSpPr>
          <p:cNvPr id="7" name="グループ化 6">
            <a:extLst>
              <a:ext uri="{FF2B5EF4-FFF2-40B4-BE49-F238E27FC236}">
                <a16:creationId xmlns:a16="http://schemas.microsoft.com/office/drawing/2014/main" id="{AC2B6FF6-E863-4DDC-95CA-3907A046270D}"/>
              </a:ext>
            </a:extLst>
          </p:cNvPr>
          <p:cNvGrpSpPr/>
          <p:nvPr/>
        </p:nvGrpSpPr>
        <p:grpSpPr>
          <a:xfrm>
            <a:off x="2545654" y="1037388"/>
            <a:ext cx="15162323" cy="996876"/>
            <a:chOff x="2718374" y="1037388"/>
            <a:chExt cx="15162323" cy="996876"/>
          </a:xfrm>
        </p:grpSpPr>
        <p:sp>
          <p:nvSpPr>
            <p:cNvPr id="44" name="テキスト ボックス 43">
              <a:extLst>
                <a:ext uri="{FF2B5EF4-FFF2-40B4-BE49-F238E27FC236}">
                  <a16:creationId xmlns:a16="http://schemas.microsoft.com/office/drawing/2014/main" id="{A2A483C1-9720-47F4-B891-71C8EB024A90}"/>
                </a:ext>
              </a:extLst>
            </p:cNvPr>
            <p:cNvSpPr txBox="1"/>
            <p:nvPr/>
          </p:nvSpPr>
          <p:spPr>
            <a:xfrm>
              <a:off x="3840329" y="1037388"/>
              <a:ext cx="13676821" cy="996876"/>
            </a:xfrm>
            <a:prstGeom prst="rect">
              <a:avLst/>
            </a:prstGeom>
            <a:noFill/>
          </p:spPr>
          <p:txBody>
            <a:bodyPr wrap="none" lIns="0" tIns="0" rIns="0" bIns="0" rtlCol="0">
              <a:spAutoFit/>
            </a:bodyPr>
            <a:lstStyle/>
            <a:p>
              <a:pPr>
                <a:lnSpc>
                  <a:spcPct val="130000"/>
                </a:lnSpc>
                <a:spcAft>
                  <a:spcPts val="1800"/>
                </a:spcAft>
              </a:pPr>
              <a:r>
                <a:rPr lang="ja-JP" altLang="en-US" sz="5300" spc="200" dirty="0">
                  <a:latin typeface="+mj-ea"/>
                  <a:ea typeface="+mj-ea"/>
                </a:rPr>
                <a:t>世の中が</a:t>
              </a:r>
              <a:r>
                <a:rPr lang="ja-JP" altLang="en-US" sz="5300" spc="200" dirty="0">
                  <a:solidFill>
                    <a:schemeClr val="accent1"/>
                  </a:solidFill>
                  <a:latin typeface="+mj-ea"/>
                  <a:ea typeface="+mj-ea"/>
                </a:rPr>
                <a:t>あらぬ方向</a:t>
              </a:r>
              <a:r>
                <a:rPr lang="ja-JP" altLang="en-US" sz="5300" spc="200" dirty="0">
                  <a:latin typeface="+mj-ea"/>
                  <a:ea typeface="+mj-ea"/>
                </a:rPr>
                <a:t>に進んでしまう可能性も</a:t>
              </a:r>
            </a:p>
          </p:txBody>
        </p:sp>
        <p:sp>
          <p:nvSpPr>
            <p:cNvPr id="16" name="四角形: 角を丸くする 15">
              <a:extLst>
                <a:ext uri="{FF2B5EF4-FFF2-40B4-BE49-F238E27FC236}">
                  <a16:creationId xmlns:a16="http://schemas.microsoft.com/office/drawing/2014/main" id="{28047E71-14C4-4941-A9DE-58E5632FD008}"/>
                </a:ext>
              </a:extLst>
            </p:cNvPr>
            <p:cNvSpPr/>
            <p:nvPr/>
          </p:nvSpPr>
          <p:spPr>
            <a:xfrm>
              <a:off x="2718374" y="1114425"/>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4</a:t>
              </a:r>
              <a:endParaRPr kumimoji="1" lang="ja-JP" altLang="en-US" sz="5400" dirty="0">
                <a:solidFill>
                  <a:schemeClr val="bg1"/>
                </a:solidFill>
              </a:endParaRPr>
            </a:p>
          </p:txBody>
        </p:sp>
        <p:pic>
          <p:nvPicPr>
            <p:cNvPr id="19" name="グラフィックス 18">
              <a:extLst>
                <a:ext uri="{FF2B5EF4-FFF2-40B4-BE49-F238E27FC236}">
                  <a16:creationId xmlns:a16="http://schemas.microsoft.com/office/drawing/2014/main" id="{AB049DD3-D952-4439-A748-DFE1F762A6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55761" y="1525666"/>
              <a:ext cx="624936" cy="109525"/>
            </a:xfrm>
            <a:prstGeom prst="rect">
              <a:avLst/>
            </a:prstGeom>
          </p:spPr>
        </p:pic>
      </p:grpSp>
      <p:pic>
        <p:nvPicPr>
          <p:cNvPr id="21" name="図 20">
            <a:extLst>
              <a:ext uri="{FF2B5EF4-FFF2-40B4-BE49-F238E27FC236}">
                <a16:creationId xmlns:a16="http://schemas.microsoft.com/office/drawing/2014/main" id="{77E3CEF5-5437-48DE-9BCD-A20057ABC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3083" y="3158693"/>
            <a:ext cx="6609416" cy="5853357"/>
          </a:xfrm>
          <a:prstGeom prst="rect">
            <a:avLst/>
          </a:prstGeom>
        </p:spPr>
      </p:pic>
    </p:spTree>
    <p:extLst>
      <p:ext uri="{BB962C8B-B14F-4D97-AF65-F5344CB8AC3E}">
        <p14:creationId xmlns:p14="http://schemas.microsoft.com/office/powerpoint/2010/main" val="964505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a:extLst>
              <a:ext uri="{FF2B5EF4-FFF2-40B4-BE49-F238E27FC236}">
                <a16:creationId xmlns:a16="http://schemas.microsoft.com/office/drawing/2014/main" id="{1226E381-FDF9-484F-A0B6-7F5FDE42685F}"/>
              </a:ext>
            </a:extLst>
          </p:cNvPr>
          <p:cNvCxnSpPr>
            <a:cxnSpLocks/>
          </p:cNvCxnSpPr>
          <p:nvPr/>
        </p:nvCxnSpPr>
        <p:spPr>
          <a:xfrm>
            <a:off x="7218645" y="7139661"/>
            <a:ext cx="6432041"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「ニセ・誤情報」ってなに？</a:t>
            </a:r>
            <a:endParaRPr lang="en-US" altLang="ja-JP" sz="5400" spc="100" dirty="0">
              <a:solidFill>
                <a:schemeClr val="tx1">
                  <a:alpha val="20000"/>
                </a:schemeClr>
              </a:solidFill>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騙されたらどうなる？</a:t>
            </a:r>
            <a:endParaRPr lang="en-US" altLang="ja-JP" sz="5400" spc="1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最後に大切なことを</a:t>
            </a:r>
            <a:endParaRPr lang="en-US" altLang="ja-JP" sz="5400" spc="1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私たちはなぜ騙されるのか？</a:t>
            </a:r>
            <a:endParaRPr lang="en-US" altLang="ja-JP" sz="5400" spc="1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30" name="テキスト ボックス 29">
            <a:extLst>
              <a:ext uri="{FF2B5EF4-FFF2-40B4-BE49-F238E27FC236}">
                <a16:creationId xmlns:a16="http://schemas.microsoft.com/office/drawing/2014/main" id="{99A52368-7263-4BC7-BE6B-CD1DF76D6EB7}"/>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latin typeface="+mj-ea"/>
                <a:ea typeface="+mj-ea"/>
              </a:rPr>
              <a:t>騙されないためには？</a:t>
            </a:r>
            <a:endParaRPr lang="en-US" altLang="ja-JP" sz="5400" spc="100" dirty="0">
              <a:latin typeface="+mj-ea"/>
              <a:ea typeface="+mj-ea"/>
            </a:endParaRPr>
          </a:p>
        </p:txBody>
      </p:sp>
      <p:sp>
        <p:nvSpPr>
          <p:cNvPr id="31" name="テキスト ボックス 30">
            <a:extLst>
              <a:ext uri="{FF2B5EF4-FFF2-40B4-BE49-F238E27FC236}">
                <a16:creationId xmlns:a16="http://schemas.microsoft.com/office/drawing/2014/main" id="{B74ADFE8-21CE-4175-AFD6-C0040F55089F}"/>
              </a:ext>
            </a:extLst>
          </p:cNvPr>
          <p:cNvSpPr txBox="1">
            <a:spLocks noChangeAspect="1"/>
          </p:cNvSpPr>
          <p:nvPr/>
        </p:nvSpPr>
        <p:spPr>
          <a:xfrm>
            <a:off x="4671385" y="660037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grpSp>
        <p:nvGrpSpPr>
          <p:cNvPr id="65" name="グループ化 64">
            <a:extLst>
              <a:ext uri="{FF2B5EF4-FFF2-40B4-BE49-F238E27FC236}">
                <a16:creationId xmlns:a16="http://schemas.microsoft.com/office/drawing/2014/main" id="{C1997292-3A8D-467F-B295-E52A0D1A0292}"/>
              </a:ext>
            </a:extLst>
          </p:cNvPr>
          <p:cNvGrpSpPr/>
          <p:nvPr/>
        </p:nvGrpSpPr>
        <p:grpSpPr>
          <a:xfrm>
            <a:off x="15322273" y="320250"/>
            <a:ext cx="2210983" cy="2562233"/>
            <a:chOff x="15177131" y="349278"/>
            <a:chExt cx="2356126" cy="2730434"/>
          </a:xfrm>
        </p:grpSpPr>
        <p:grpSp>
          <p:nvGrpSpPr>
            <p:cNvPr id="66" name="グループ化 65">
              <a:extLst>
                <a:ext uri="{FF2B5EF4-FFF2-40B4-BE49-F238E27FC236}">
                  <a16:creationId xmlns:a16="http://schemas.microsoft.com/office/drawing/2014/main" id="{59C57B72-7893-4DB8-BEC1-D006E8E845EA}"/>
                </a:ext>
              </a:extLst>
            </p:cNvPr>
            <p:cNvGrpSpPr/>
            <p:nvPr/>
          </p:nvGrpSpPr>
          <p:grpSpPr>
            <a:xfrm>
              <a:off x="16831354" y="677568"/>
              <a:ext cx="677104" cy="900506"/>
              <a:chOff x="16908341" y="504955"/>
              <a:chExt cx="708580" cy="942367"/>
            </a:xfrm>
          </p:grpSpPr>
          <p:pic>
            <p:nvPicPr>
              <p:cNvPr id="73" name="グラフィックス 72">
                <a:extLst>
                  <a:ext uri="{FF2B5EF4-FFF2-40B4-BE49-F238E27FC236}">
                    <a16:creationId xmlns:a16="http://schemas.microsoft.com/office/drawing/2014/main" id="{B8A20BC6-0D22-4D17-BE91-EBB6FFB9D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74" name="グラフィックス 73">
                <a:extLst>
                  <a:ext uri="{FF2B5EF4-FFF2-40B4-BE49-F238E27FC236}">
                    <a16:creationId xmlns:a16="http://schemas.microsoft.com/office/drawing/2014/main" id="{D7DDA303-D82A-46E8-83FA-C5279EA9A9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67" name="グループ化 66">
              <a:extLst>
                <a:ext uri="{FF2B5EF4-FFF2-40B4-BE49-F238E27FC236}">
                  <a16:creationId xmlns:a16="http://schemas.microsoft.com/office/drawing/2014/main" id="{520EAFEF-225E-4698-9545-E011E20C316C}"/>
                </a:ext>
              </a:extLst>
            </p:cNvPr>
            <p:cNvGrpSpPr/>
            <p:nvPr/>
          </p:nvGrpSpPr>
          <p:grpSpPr>
            <a:xfrm>
              <a:off x="15177131" y="349278"/>
              <a:ext cx="1361146" cy="1577254"/>
              <a:chOff x="15381894" y="246475"/>
              <a:chExt cx="1256008" cy="1455424"/>
            </a:xfrm>
          </p:grpSpPr>
          <p:sp>
            <p:nvSpPr>
              <p:cNvPr id="71" name="フリーフォーム: 図形 70">
                <a:extLst>
                  <a:ext uri="{FF2B5EF4-FFF2-40B4-BE49-F238E27FC236}">
                    <a16:creationId xmlns:a16="http://schemas.microsoft.com/office/drawing/2014/main" id="{B9FFC92D-40BD-4FCA-BF60-388150EE5193}"/>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72" name="楕円 71">
                <a:extLst>
                  <a:ext uri="{FF2B5EF4-FFF2-40B4-BE49-F238E27FC236}">
                    <a16:creationId xmlns:a16="http://schemas.microsoft.com/office/drawing/2014/main" id="{711CD47C-C303-45E2-A4FC-A0FA6ABE8C30}"/>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68" name="グループ化 67">
              <a:extLst>
                <a:ext uri="{FF2B5EF4-FFF2-40B4-BE49-F238E27FC236}">
                  <a16:creationId xmlns:a16="http://schemas.microsoft.com/office/drawing/2014/main" id="{397D2AF8-1451-4F14-BF9D-8C45B151033A}"/>
                </a:ext>
              </a:extLst>
            </p:cNvPr>
            <p:cNvGrpSpPr/>
            <p:nvPr/>
          </p:nvGrpSpPr>
          <p:grpSpPr>
            <a:xfrm>
              <a:off x="15956003" y="1718566"/>
              <a:ext cx="1577254" cy="1361146"/>
              <a:chOff x="16100604" y="1576962"/>
              <a:chExt cx="1455424" cy="1256008"/>
            </a:xfrm>
          </p:grpSpPr>
          <p:sp>
            <p:nvSpPr>
              <p:cNvPr id="69" name="フリーフォーム: 図形 68">
                <a:extLst>
                  <a:ext uri="{FF2B5EF4-FFF2-40B4-BE49-F238E27FC236}">
                    <a16:creationId xmlns:a16="http://schemas.microsoft.com/office/drawing/2014/main" id="{B20A1467-353E-4B8B-A850-95AF6F49F5AE}"/>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70" name="乗算記号 69">
                <a:extLst>
                  <a:ext uri="{FF2B5EF4-FFF2-40B4-BE49-F238E27FC236}">
                    <a16:creationId xmlns:a16="http://schemas.microsoft.com/office/drawing/2014/main" id="{95118B67-302D-42BE-BB59-FD5E5D6F5713}"/>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75" name="グループ化 74">
            <a:extLst>
              <a:ext uri="{FF2B5EF4-FFF2-40B4-BE49-F238E27FC236}">
                <a16:creationId xmlns:a16="http://schemas.microsoft.com/office/drawing/2014/main" id="{4E325BFA-2A51-4B2E-B370-8A43B211ADE7}"/>
              </a:ext>
            </a:extLst>
          </p:cNvPr>
          <p:cNvGrpSpPr/>
          <p:nvPr/>
        </p:nvGrpSpPr>
        <p:grpSpPr>
          <a:xfrm>
            <a:off x="1071864" y="7118151"/>
            <a:ext cx="2498491" cy="2828531"/>
            <a:chOff x="1071864" y="7105371"/>
            <a:chExt cx="2498491" cy="2828531"/>
          </a:xfrm>
        </p:grpSpPr>
        <p:grpSp>
          <p:nvGrpSpPr>
            <p:cNvPr id="76" name="グループ化 75">
              <a:extLst>
                <a:ext uri="{FF2B5EF4-FFF2-40B4-BE49-F238E27FC236}">
                  <a16:creationId xmlns:a16="http://schemas.microsoft.com/office/drawing/2014/main" id="{89849E77-9C81-45F6-B875-064104951656}"/>
                </a:ext>
              </a:extLst>
            </p:cNvPr>
            <p:cNvGrpSpPr/>
            <p:nvPr/>
          </p:nvGrpSpPr>
          <p:grpSpPr>
            <a:xfrm>
              <a:off x="1071864" y="7105371"/>
              <a:ext cx="2498491" cy="2828531"/>
              <a:chOff x="1071864" y="7105371"/>
              <a:chExt cx="2498491" cy="2828531"/>
            </a:xfrm>
          </p:grpSpPr>
          <p:pic>
            <p:nvPicPr>
              <p:cNvPr id="82" name="グラフィックス 81">
                <a:extLst>
                  <a:ext uri="{FF2B5EF4-FFF2-40B4-BE49-F238E27FC236}">
                    <a16:creationId xmlns:a16="http://schemas.microsoft.com/office/drawing/2014/main" id="{6E62F798-8F7B-45F3-85E2-E1B7B7DFC7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83" name="グループ化 82">
                <a:extLst>
                  <a:ext uri="{FF2B5EF4-FFF2-40B4-BE49-F238E27FC236}">
                    <a16:creationId xmlns:a16="http://schemas.microsoft.com/office/drawing/2014/main" id="{33C7B2B4-A1CA-4C81-9E84-E5AAB7F27C18}"/>
                  </a:ext>
                </a:extLst>
              </p:cNvPr>
              <p:cNvGrpSpPr/>
              <p:nvPr/>
            </p:nvGrpSpPr>
            <p:grpSpPr>
              <a:xfrm>
                <a:off x="1071864" y="7564728"/>
                <a:ext cx="1482084" cy="2369174"/>
                <a:chOff x="2422360" y="3443370"/>
                <a:chExt cx="1435989" cy="2295490"/>
              </a:xfrm>
            </p:grpSpPr>
            <p:sp>
              <p:nvSpPr>
                <p:cNvPr id="84" name="四角形: 角を丸くする 83">
                  <a:extLst>
                    <a:ext uri="{FF2B5EF4-FFF2-40B4-BE49-F238E27FC236}">
                      <a16:creationId xmlns:a16="http://schemas.microsoft.com/office/drawing/2014/main" id="{1554F2AD-4C19-4207-ACD2-DA76B43FCBB9}"/>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5" name="フリーフォーム: 図形 84">
                  <a:extLst>
                    <a:ext uri="{FF2B5EF4-FFF2-40B4-BE49-F238E27FC236}">
                      <a16:creationId xmlns:a16="http://schemas.microsoft.com/office/drawing/2014/main" id="{99145930-0F86-4FE9-9073-56481111FFE6}"/>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86" name="フリーフォーム: 図形 85">
                  <a:extLst>
                    <a:ext uri="{FF2B5EF4-FFF2-40B4-BE49-F238E27FC236}">
                      <a16:creationId xmlns:a16="http://schemas.microsoft.com/office/drawing/2014/main" id="{D872A016-F7EC-4CE5-847F-E2933AEF4ABE}"/>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EAB025B9-90A8-4B94-9968-DA978CD9A8A8}"/>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B471D493-1DC3-4AFE-8B93-5D46E3C83B82}"/>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E5B61016-1B29-4227-A2F3-00084849C4A0}"/>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18AE6203-DAAF-44F1-8B90-A9C67E40CB68}"/>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D191CD79-963D-4DC6-9B15-6A2F3CFECAF1}"/>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77" name="グループ化 76">
              <a:extLst>
                <a:ext uri="{FF2B5EF4-FFF2-40B4-BE49-F238E27FC236}">
                  <a16:creationId xmlns:a16="http://schemas.microsoft.com/office/drawing/2014/main" id="{D11C552D-6BB5-4067-A82F-1238F3ECFC00}"/>
                </a:ext>
              </a:extLst>
            </p:cNvPr>
            <p:cNvGrpSpPr/>
            <p:nvPr/>
          </p:nvGrpSpPr>
          <p:grpSpPr>
            <a:xfrm>
              <a:off x="2396554" y="8509005"/>
              <a:ext cx="966127" cy="966128"/>
              <a:chOff x="4068139" y="-492675"/>
              <a:chExt cx="1506077" cy="1506080"/>
            </a:xfrm>
          </p:grpSpPr>
          <p:sp>
            <p:nvSpPr>
              <p:cNvPr id="78" name="フリーフォーム: 図形 77">
                <a:extLst>
                  <a:ext uri="{FF2B5EF4-FFF2-40B4-BE49-F238E27FC236}">
                    <a16:creationId xmlns:a16="http://schemas.microsoft.com/office/drawing/2014/main" id="{53A0CDDE-964A-458D-8767-E23EEF81BC3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AB0BBEEC-37C2-4006-BCB2-5AB5C77B9A11}"/>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DD0B9D9C-1FDC-46E2-BF66-97BD7EA94997}"/>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06688D2C-5659-426F-B8AD-F6F78D5A710A}"/>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89607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latin typeface="+mj-ea"/>
                <a:ea typeface="+mj-ea"/>
              </a:rPr>
              <a:t>「ニセ・誤情報」ってなに？</a:t>
            </a:r>
            <a:endParaRPr lang="en-US" altLang="ja-JP" sz="5400" spc="100" dirty="0">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4" name="テキスト ボックス 3">
            <a:extLst>
              <a:ext uri="{FF2B5EF4-FFF2-40B4-BE49-F238E27FC236}">
                <a16:creationId xmlns:a16="http://schemas.microsoft.com/office/drawing/2014/main" id="{FA21C4ED-6821-414A-A092-1B98385A6E2D}"/>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latin typeface="+mj-ea"/>
                <a:ea typeface="+mj-ea"/>
              </a:rPr>
              <a:t>私たちはなぜ騙されるのか？</a:t>
            </a:r>
            <a:endParaRPr lang="en-US" altLang="ja-JP" sz="5400" spc="100" dirty="0">
              <a:latin typeface="+mj-ea"/>
              <a:ea typeface="+mj-ea"/>
            </a:endParaRPr>
          </a:p>
        </p:txBody>
      </p:sp>
      <p:sp>
        <p:nvSpPr>
          <p:cNvPr id="5" name="テキスト ボックス 4">
            <a:extLst>
              <a:ext uri="{FF2B5EF4-FFF2-40B4-BE49-F238E27FC236}">
                <a16:creationId xmlns:a16="http://schemas.microsoft.com/office/drawing/2014/main" id="{2B1559A7-8431-4483-8803-F984307F9E11}"/>
              </a:ext>
            </a:extLst>
          </p:cNvPr>
          <p:cNvSpPr txBox="1">
            <a:spLocks noChangeAspect="1"/>
          </p:cNvSpPr>
          <p:nvPr/>
        </p:nvSpPr>
        <p:spPr>
          <a:xfrm>
            <a:off x="4671385" y="3473719"/>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latin typeface="+mj-ea"/>
                <a:ea typeface="+mj-ea"/>
              </a:rPr>
              <a:t>騙されたらどうなる？</a:t>
            </a:r>
            <a:endParaRPr lang="en-US" altLang="ja-JP" sz="5400" spc="100" dirty="0">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latin typeface="+mj-ea"/>
                <a:ea typeface="+mj-ea"/>
              </a:rPr>
              <a:t>騙されないためには？</a:t>
            </a:r>
            <a:endParaRPr lang="en-US" altLang="ja-JP" sz="5400" spc="100" dirty="0">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latin typeface="+mj-ea"/>
                <a:ea typeface="+mj-ea"/>
              </a:rPr>
              <a:t>最後に大切なことを</a:t>
            </a:r>
            <a:endParaRPr lang="en-US" altLang="ja-JP" sz="5400" spc="100" dirty="0">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60" name="テキスト ボックス 59">
            <a:extLst>
              <a:ext uri="{FF2B5EF4-FFF2-40B4-BE49-F238E27FC236}">
                <a16:creationId xmlns:a16="http://schemas.microsoft.com/office/drawing/2014/main" id="{A3222EEA-3032-4722-A75B-75C57F0E9B09}"/>
              </a:ext>
            </a:extLst>
          </p:cNvPr>
          <p:cNvSpPr txBox="1"/>
          <p:nvPr/>
        </p:nvSpPr>
        <p:spPr>
          <a:xfrm>
            <a:off x="11495790" y="9067151"/>
            <a:ext cx="5410135" cy="369204"/>
          </a:xfrm>
          <a:prstGeom prst="rect">
            <a:avLst/>
          </a:prstGeom>
          <a:noFill/>
        </p:spPr>
        <p:txBody>
          <a:bodyPr wrap="none" lIns="0" tIns="0" rIns="0" bIns="0" rtlCol="0">
            <a:spAutoFit/>
          </a:bodyPr>
          <a:lstStyle/>
          <a:p>
            <a:pPr algn="r">
              <a:lnSpc>
                <a:spcPct val="130000"/>
              </a:lnSpc>
            </a:pPr>
            <a:r>
              <a:rPr lang="en-US" altLang="ja-JP" sz="2000" dirty="0">
                <a:solidFill>
                  <a:schemeClr val="tx2"/>
                </a:solidFill>
              </a:rPr>
              <a:t>※</a:t>
            </a:r>
            <a:r>
              <a:rPr lang="ja-JP" altLang="en-US" sz="2000" dirty="0">
                <a:solidFill>
                  <a:schemeClr val="tx2"/>
                </a:solidFill>
              </a:rPr>
              <a:t>資料の出典は最終頁にまとめて記載しています。</a:t>
            </a:r>
            <a:endParaRPr kumimoji="1" lang="ja-JP" altLang="en-US" sz="2000" dirty="0">
              <a:solidFill>
                <a:schemeClr val="tx2"/>
              </a:solidFill>
            </a:endParaRPr>
          </a:p>
        </p:txBody>
      </p:sp>
      <p:grpSp>
        <p:nvGrpSpPr>
          <p:cNvPr id="90" name="グループ化 89">
            <a:extLst>
              <a:ext uri="{FF2B5EF4-FFF2-40B4-BE49-F238E27FC236}">
                <a16:creationId xmlns:a16="http://schemas.microsoft.com/office/drawing/2014/main" id="{67603E7C-7B54-4947-A8BF-433445985AAA}"/>
              </a:ext>
            </a:extLst>
          </p:cNvPr>
          <p:cNvGrpSpPr/>
          <p:nvPr/>
        </p:nvGrpSpPr>
        <p:grpSpPr>
          <a:xfrm>
            <a:off x="15322273" y="320250"/>
            <a:ext cx="2210983" cy="2562233"/>
            <a:chOff x="15177131" y="349278"/>
            <a:chExt cx="2356126" cy="2730434"/>
          </a:xfrm>
        </p:grpSpPr>
        <p:grpSp>
          <p:nvGrpSpPr>
            <p:cNvPr id="91" name="グループ化 90">
              <a:extLst>
                <a:ext uri="{FF2B5EF4-FFF2-40B4-BE49-F238E27FC236}">
                  <a16:creationId xmlns:a16="http://schemas.microsoft.com/office/drawing/2014/main" id="{A0E6AA8D-D670-4CC6-BB71-57CEE5F163DA}"/>
                </a:ext>
              </a:extLst>
            </p:cNvPr>
            <p:cNvGrpSpPr/>
            <p:nvPr/>
          </p:nvGrpSpPr>
          <p:grpSpPr>
            <a:xfrm>
              <a:off x="16831354" y="677568"/>
              <a:ext cx="677104" cy="900506"/>
              <a:chOff x="16908341" y="504955"/>
              <a:chExt cx="708580" cy="942367"/>
            </a:xfrm>
          </p:grpSpPr>
          <p:pic>
            <p:nvPicPr>
              <p:cNvPr id="98" name="グラフィックス 97">
                <a:extLst>
                  <a:ext uri="{FF2B5EF4-FFF2-40B4-BE49-F238E27FC236}">
                    <a16:creationId xmlns:a16="http://schemas.microsoft.com/office/drawing/2014/main" id="{2A9551E6-F287-4CBB-937B-DDFDD0A347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99" name="グラフィックス 98">
                <a:extLst>
                  <a:ext uri="{FF2B5EF4-FFF2-40B4-BE49-F238E27FC236}">
                    <a16:creationId xmlns:a16="http://schemas.microsoft.com/office/drawing/2014/main" id="{DE65F209-FF7E-45CF-B3E6-CF2C7A2A5B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92" name="グループ化 91">
              <a:extLst>
                <a:ext uri="{FF2B5EF4-FFF2-40B4-BE49-F238E27FC236}">
                  <a16:creationId xmlns:a16="http://schemas.microsoft.com/office/drawing/2014/main" id="{453E9041-66C1-4E90-BC60-43074395A5F2}"/>
                </a:ext>
              </a:extLst>
            </p:cNvPr>
            <p:cNvGrpSpPr/>
            <p:nvPr/>
          </p:nvGrpSpPr>
          <p:grpSpPr>
            <a:xfrm>
              <a:off x="15177131" y="349278"/>
              <a:ext cx="1361146" cy="1577254"/>
              <a:chOff x="15381894" y="246475"/>
              <a:chExt cx="1256008" cy="1455424"/>
            </a:xfrm>
          </p:grpSpPr>
          <p:sp>
            <p:nvSpPr>
              <p:cNvPr id="96" name="フリーフォーム: 図形 95">
                <a:extLst>
                  <a:ext uri="{FF2B5EF4-FFF2-40B4-BE49-F238E27FC236}">
                    <a16:creationId xmlns:a16="http://schemas.microsoft.com/office/drawing/2014/main" id="{847A5D6A-6D1B-4684-9412-FCF080A73DBF}"/>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97" name="楕円 96">
                <a:extLst>
                  <a:ext uri="{FF2B5EF4-FFF2-40B4-BE49-F238E27FC236}">
                    <a16:creationId xmlns:a16="http://schemas.microsoft.com/office/drawing/2014/main" id="{59458972-29B6-41C6-A79B-73E8515E483C}"/>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93" name="グループ化 92">
              <a:extLst>
                <a:ext uri="{FF2B5EF4-FFF2-40B4-BE49-F238E27FC236}">
                  <a16:creationId xmlns:a16="http://schemas.microsoft.com/office/drawing/2014/main" id="{56C2C1C5-5353-41D2-8611-CD8B4B10FE6A}"/>
                </a:ext>
              </a:extLst>
            </p:cNvPr>
            <p:cNvGrpSpPr/>
            <p:nvPr/>
          </p:nvGrpSpPr>
          <p:grpSpPr>
            <a:xfrm>
              <a:off x="15956003" y="1718566"/>
              <a:ext cx="1577254" cy="1361146"/>
              <a:chOff x="16100604" y="1576962"/>
              <a:chExt cx="1455424" cy="1256008"/>
            </a:xfrm>
          </p:grpSpPr>
          <p:sp>
            <p:nvSpPr>
              <p:cNvPr id="94" name="フリーフォーム: 図形 93">
                <a:extLst>
                  <a:ext uri="{FF2B5EF4-FFF2-40B4-BE49-F238E27FC236}">
                    <a16:creationId xmlns:a16="http://schemas.microsoft.com/office/drawing/2014/main" id="{B6C28BE3-A4DD-4261-A75B-391E1AA3D7DE}"/>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95" name="乗算記号 94">
                <a:extLst>
                  <a:ext uri="{FF2B5EF4-FFF2-40B4-BE49-F238E27FC236}">
                    <a16:creationId xmlns:a16="http://schemas.microsoft.com/office/drawing/2014/main" id="{341F1275-6F3D-470C-982E-7A6ED9F6A7E4}"/>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100" name="グループ化 99">
            <a:extLst>
              <a:ext uri="{FF2B5EF4-FFF2-40B4-BE49-F238E27FC236}">
                <a16:creationId xmlns:a16="http://schemas.microsoft.com/office/drawing/2014/main" id="{78BD5DF0-DD55-4498-8802-C73D285E9474}"/>
              </a:ext>
            </a:extLst>
          </p:cNvPr>
          <p:cNvGrpSpPr/>
          <p:nvPr/>
        </p:nvGrpSpPr>
        <p:grpSpPr>
          <a:xfrm>
            <a:off x="1071864" y="7118151"/>
            <a:ext cx="2498491" cy="2828531"/>
            <a:chOff x="1071864" y="7105371"/>
            <a:chExt cx="2498491" cy="2828531"/>
          </a:xfrm>
        </p:grpSpPr>
        <p:grpSp>
          <p:nvGrpSpPr>
            <p:cNvPr id="101" name="グループ化 100">
              <a:extLst>
                <a:ext uri="{FF2B5EF4-FFF2-40B4-BE49-F238E27FC236}">
                  <a16:creationId xmlns:a16="http://schemas.microsoft.com/office/drawing/2014/main" id="{D6FD574C-988B-403D-9229-13623CA6EC72}"/>
                </a:ext>
              </a:extLst>
            </p:cNvPr>
            <p:cNvGrpSpPr/>
            <p:nvPr/>
          </p:nvGrpSpPr>
          <p:grpSpPr>
            <a:xfrm>
              <a:off x="1071864" y="7105371"/>
              <a:ext cx="2498491" cy="2828531"/>
              <a:chOff x="1071864" y="7105371"/>
              <a:chExt cx="2498491" cy="2828531"/>
            </a:xfrm>
          </p:grpSpPr>
          <p:pic>
            <p:nvPicPr>
              <p:cNvPr id="107" name="グラフィックス 106">
                <a:extLst>
                  <a:ext uri="{FF2B5EF4-FFF2-40B4-BE49-F238E27FC236}">
                    <a16:creationId xmlns:a16="http://schemas.microsoft.com/office/drawing/2014/main" id="{278F5F45-5280-4439-BD15-35ACD04341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108" name="グループ化 107">
                <a:extLst>
                  <a:ext uri="{FF2B5EF4-FFF2-40B4-BE49-F238E27FC236}">
                    <a16:creationId xmlns:a16="http://schemas.microsoft.com/office/drawing/2014/main" id="{7A508E3B-F762-4B14-9621-CE9CF0A7FEA4}"/>
                  </a:ext>
                </a:extLst>
              </p:cNvPr>
              <p:cNvGrpSpPr/>
              <p:nvPr/>
            </p:nvGrpSpPr>
            <p:grpSpPr>
              <a:xfrm>
                <a:off x="1071864" y="7564728"/>
                <a:ext cx="1482084" cy="2369174"/>
                <a:chOff x="2422360" y="3443370"/>
                <a:chExt cx="1435989" cy="2295490"/>
              </a:xfrm>
            </p:grpSpPr>
            <p:sp>
              <p:nvSpPr>
                <p:cNvPr id="109" name="四角形: 角を丸くする 108">
                  <a:extLst>
                    <a:ext uri="{FF2B5EF4-FFF2-40B4-BE49-F238E27FC236}">
                      <a16:creationId xmlns:a16="http://schemas.microsoft.com/office/drawing/2014/main" id="{B71B2D37-95C0-4104-BCA3-E1039975D824}"/>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10" name="フリーフォーム: 図形 109">
                  <a:extLst>
                    <a:ext uri="{FF2B5EF4-FFF2-40B4-BE49-F238E27FC236}">
                      <a16:creationId xmlns:a16="http://schemas.microsoft.com/office/drawing/2014/main" id="{8089EE0A-0BEC-4027-B290-8A0B2EA1A2A7}"/>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11" name="フリーフォーム: 図形 110">
                  <a:extLst>
                    <a:ext uri="{FF2B5EF4-FFF2-40B4-BE49-F238E27FC236}">
                      <a16:creationId xmlns:a16="http://schemas.microsoft.com/office/drawing/2014/main" id="{2A9B809E-D149-429A-97C3-7EC2013192DF}"/>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12" name="フリーフォーム: 図形 111">
                  <a:extLst>
                    <a:ext uri="{FF2B5EF4-FFF2-40B4-BE49-F238E27FC236}">
                      <a16:creationId xmlns:a16="http://schemas.microsoft.com/office/drawing/2014/main" id="{29F3A3D6-F0AE-4AFA-9DBE-A5FCDF088B82}"/>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13" name="フリーフォーム: 図形 112">
                  <a:extLst>
                    <a:ext uri="{FF2B5EF4-FFF2-40B4-BE49-F238E27FC236}">
                      <a16:creationId xmlns:a16="http://schemas.microsoft.com/office/drawing/2014/main" id="{9B47CD48-0E87-45CD-A5CF-530D3E2FDA31}"/>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14" name="フリーフォーム: 図形 113">
                  <a:extLst>
                    <a:ext uri="{FF2B5EF4-FFF2-40B4-BE49-F238E27FC236}">
                      <a16:creationId xmlns:a16="http://schemas.microsoft.com/office/drawing/2014/main" id="{0D3719BE-61FC-4B5F-A8CB-9275746EB8FA}"/>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15" name="フリーフォーム: 図形 114">
                  <a:extLst>
                    <a:ext uri="{FF2B5EF4-FFF2-40B4-BE49-F238E27FC236}">
                      <a16:creationId xmlns:a16="http://schemas.microsoft.com/office/drawing/2014/main" id="{E5A91DBD-7498-46DD-9211-C383F4101484}"/>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16" name="フリーフォーム: 図形 115">
                  <a:extLst>
                    <a:ext uri="{FF2B5EF4-FFF2-40B4-BE49-F238E27FC236}">
                      <a16:creationId xmlns:a16="http://schemas.microsoft.com/office/drawing/2014/main" id="{8BB514C9-48EE-4D59-9C24-4A4A5D06C11A}"/>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102" name="グループ化 101">
              <a:extLst>
                <a:ext uri="{FF2B5EF4-FFF2-40B4-BE49-F238E27FC236}">
                  <a16:creationId xmlns:a16="http://schemas.microsoft.com/office/drawing/2014/main" id="{46B55A91-5078-40D4-AB9D-218D525A82AA}"/>
                </a:ext>
              </a:extLst>
            </p:cNvPr>
            <p:cNvGrpSpPr/>
            <p:nvPr/>
          </p:nvGrpSpPr>
          <p:grpSpPr>
            <a:xfrm>
              <a:off x="2396554" y="8509005"/>
              <a:ext cx="966127" cy="966128"/>
              <a:chOff x="4068139" y="-492675"/>
              <a:chExt cx="1506077" cy="1506080"/>
            </a:xfrm>
          </p:grpSpPr>
          <p:sp>
            <p:nvSpPr>
              <p:cNvPr id="103" name="フリーフォーム: 図形 102">
                <a:extLst>
                  <a:ext uri="{FF2B5EF4-FFF2-40B4-BE49-F238E27FC236}">
                    <a16:creationId xmlns:a16="http://schemas.microsoft.com/office/drawing/2014/main" id="{8120AC0B-9B76-4944-AA3A-EBF3B18C0953}"/>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D1B195AB-74D2-4A17-AFE3-1544BB7926A3}"/>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59963D0D-E7FE-4C9B-840C-7778CEA56132}"/>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3FD30524-E5E6-497D-9E12-760EBF4FE070}"/>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1113888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62" name="グループ化 61">
            <a:extLst>
              <a:ext uri="{FF2B5EF4-FFF2-40B4-BE49-F238E27FC236}">
                <a16:creationId xmlns:a16="http://schemas.microsoft.com/office/drawing/2014/main" id="{C675D3A1-2F0C-41DE-8FC4-39B8D75DB8F2}"/>
              </a:ext>
            </a:extLst>
          </p:cNvPr>
          <p:cNvGrpSpPr/>
          <p:nvPr/>
        </p:nvGrpSpPr>
        <p:grpSpPr>
          <a:xfrm>
            <a:off x="3833279" y="4258544"/>
            <a:ext cx="12463364" cy="5043369"/>
            <a:chOff x="3936925" y="3963524"/>
            <a:chExt cx="12276000" cy="5043369"/>
          </a:xfrm>
        </p:grpSpPr>
        <p:pic>
          <p:nvPicPr>
            <p:cNvPr id="12" name="グラフィックス 11">
              <a:extLst>
                <a:ext uri="{FF2B5EF4-FFF2-40B4-BE49-F238E27FC236}">
                  <a16:creationId xmlns:a16="http://schemas.microsoft.com/office/drawing/2014/main" id="{0C92F0AB-8A5D-47F8-A2F8-B39228FDE2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3963524"/>
              <a:ext cx="12276000" cy="34464"/>
            </a:xfrm>
            <a:prstGeom prst="rect">
              <a:avLst/>
            </a:prstGeom>
          </p:spPr>
        </p:pic>
        <p:pic>
          <p:nvPicPr>
            <p:cNvPr id="33" name="グラフィックス 32">
              <a:extLst>
                <a:ext uri="{FF2B5EF4-FFF2-40B4-BE49-F238E27FC236}">
                  <a16:creationId xmlns:a16="http://schemas.microsoft.com/office/drawing/2014/main" id="{6AA66378-1F0D-476D-95E4-1D5385B06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5633159"/>
              <a:ext cx="12276000" cy="34464"/>
            </a:xfrm>
            <a:prstGeom prst="rect">
              <a:avLst/>
            </a:prstGeom>
          </p:spPr>
        </p:pic>
        <p:pic>
          <p:nvPicPr>
            <p:cNvPr id="39" name="グラフィックス 38">
              <a:extLst>
                <a:ext uri="{FF2B5EF4-FFF2-40B4-BE49-F238E27FC236}">
                  <a16:creationId xmlns:a16="http://schemas.microsoft.com/office/drawing/2014/main" id="{8F2237F7-71DE-4655-9154-AA1A1FC31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7302794"/>
              <a:ext cx="12276000" cy="34464"/>
            </a:xfrm>
            <a:prstGeom prst="rect">
              <a:avLst/>
            </a:prstGeom>
          </p:spPr>
        </p:pic>
        <p:pic>
          <p:nvPicPr>
            <p:cNvPr id="45" name="グラフィックス 44">
              <a:extLst>
                <a:ext uri="{FF2B5EF4-FFF2-40B4-BE49-F238E27FC236}">
                  <a16:creationId xmlns:a16="http://schemas.microsoft.com/office/drawing/2014/main" id="{334F8454-7F7C-4820-9F7F-8DE12DD1A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8972429"/>
              <a:ext cx="12276000" cy="34464"/>
            </a:xfrm>
            <a:prstGeom prst="rect">
              <a:avLst/>
            </a:prstGeom>
          </p:spPr>
        </p:pic>
      </p:grpSp>
      <p:grpSp>
        <p:nvGrpSpPr>
          <p:cNvPr id="8" name="グループ化 7">
            <a:extLst>
              <a:ext uri="{FF2B5EF4-FFF2-40B4-BE49-F238E27FC236}">
                <a16:creationId xmlns:a16="http://schemas.microsoft.com/office/drawing/2014/main" id="{8C4DA246-CC27-4729-A2E2-0D06FF6338A5}"/>
              </a:ext>
            </a:extLst>
          </p:cNvPr>
          <p:cNvGrpSpPr/>
          <p:nvPr/>
        </p:nvGrpSpPr>
        <p:grpSpPr>
          <a:xfrm>
            <a:off x="3833279" y="729094"/>
            <a:ext cx="12463364" cy="1967852"/>
            <a:chOff x="3833279" y="729094"/>
            <a:chExt cx="12463364" cy="1967852"/>
          </a:xfrm>
          <a:effectLst>
            <a:outerShdw dist="76200" dir="2700000" algn="ctr" rotWithShape="0">
              <a:schemeClr val="tx2">
                <a:alpha val="30000"/>
              </a:schemeClr>
            </a:outerShdw>
          </a:effectLst>
        </p:grpSpPr>
        <p:grpSp>
          <p:nvGrpSpPr>
            <p:cNvPr id="65" name="グループ化 64">
              <a:extLst>
                <a:ext uri="{FF2B5EF4-FFF2-40B4-BE49-F238E27FC236}">
                  <a16:creationId xmlns:a16="http://schemas.microsoft.com/office/drawing/2014/main" id="{2B2E454A-7CDE-4BBB-932D-091CE5F40FF8}"/>
                </a:ext>
              </a:extLst>
            </p:cNvPr>
            <p:cNvGrpSpPr/>
            <p:nvPr/>
          </p:nvGrpSpPr>
          <p:grpSpPr>
            <a:xfrm>
              <a:off x="3833279" y="983499"/>
              <a:ext cx="12463364" cy="1713447"/>
              <a:chOff x="3833279" y="983499"/>
              <a:chExt cx="12463364" cy="1713447"/>
            </a:xfrm>
            <a:solidFill>
              <a:schemeClr val="accent2"/>
            </a:solidFill>
          </p:grpSpPr>
          <p:sp>
            <p:nvSpPr>
              <p:cNvPr id="61" name="四角形: 角を丸くする 60">
                <a:extLst>
                  <a:ext uri="{FF2B5EF4-FFF2-40B4-BE49-F238E27FC236}">
                    <a16:creationId xmlns:a16="http://schemas.microsoft.com/office/drawing/2014/main" id="{1305C125-0932-4B55-BDF7-0E0AB229B977}"/>
                  </a:ext>
                </a:extLst>
              </p:cNvPr>
              <p:cNvSpPr/>
              <p:nvPr/>
            </p:nvSpPr>
            <p:spPr>
              <a:xfrm>
                <a:off x="3833279" y="983499"/>
                <a:ext cx="1246336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3" name="二等辺三角形 62">
                <a:extLst>
                  <a:ext uri="{FF2B5EF4-FFF2-40B4-BE49-F238E27FC236}">
                    <a16:creationId xmlns:a16="http://schemas.microsoft.com/office/drawing/2014/main" id="{E1E050C2-CC2C-48EF-8D50-4C1A0FDA58A0}"/>
                  </a:ext>
                </a:extLst>
              </p:cNvPr>
              <p:cNvSpPr/>
              <p:nvPr/>
            </p:nvSpPr>
            <p:spPr>
              <a:xfrm flipV="1">
                <a:off x="9867590"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7" name="テキスト ボックス 6">
              <a:extLst>
                <a:ext uri="{FF2B5EF4-FFF2-40B4-BE49-F238E27FC236}">
                  <a16:creationId xmlns:a16="http://schemas.microsoft.com/office/drawing/2014/main" id="{E18448D8-8847-4804-AA6C-5F2036C136B9}"/>
                </a:ext>
              </a:extLst>
            </p:cNvPr>
            <p:cNvSpPr txBox="1"/>
            <p:nvPr/>
          </p:nvSpPr>
          <p:spPr>
            <a:xfrm>
              <a:off x="6805946" y="1158324"/>
              <a:ext cx="7054816"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まずは以下をチェック！</a:t>
              </a:r>
              <a:endParaRPr lang="en-US" altLang="ja-JP" sz="5400" spc="200" dirty="0">
                <a:latin typeface="+mj-ea"/>
                <a:ea typeface="+mj-ea"/>
              </a:endParaRPr>
            </a:p>
          </p:txBody>
        </p:sp>
        <p:sp>
          <p:nvSpPr>
            <p:cNvPr id="73" name="グラフィックス 67">
              <a:extLst>
                <a:ext uri="{FF2B5EF4-FFF2-40B4-BE49-F238E27FC236}">
                  <a16:creationId xmlns:a16="http://schemas.microsoft.com/office/drawing/2014/main" id="{B28E2B6F-107C-4989-B31C-F9556FB4BE1B}"/>
                </a:ext>
              </a:extLst>
            </p:cNvPr>
            <p:cNvSpPr/>
            <p:nvPr/>
          </p:nvSpPr>
          <p:spPr>
            <a:xfrm rot="21078361">
              <a:off x="4412971" y="729094"/>
              <a:ext cx="1932549" cy="1927766"/>
            </a:xfrm>
            <a:prstGeom prst="ellipse">
              <a:avLst/>
            </a:prstGeom>
            <a:solidFill>
              <a:schemeClr val="accent1"/>
            </a:solidFill>
            <a:ln w="13122" cap="flat">
              <a:noFill/>
              <a:prstDash val="solid"/>
              <a:miter/>
            </a:ln>
          </p:spPr>
          <p:txBody>
            <a:bodyPr wrap="none" lIns="0" tIns="0" rIns="0" bIns="0" rtlCol="0" anchor="ctr"/>
            <a:lstStyle/>
            <a:p>
              <a:pPr algn="ctr"/>
              <a:r>
                <a:rPr kumimoji="1" lang="ja-JP" altLang="en-US" sz="4800" b="1" dirty="0">
                  <a:solidFill>
                    <a:schemeClr val="bg1"/>
                  </a:solidFill>
                </a:rPr>
                <a:t>基本</a:t>
              </a:r>
            </a:p>
          </p:txBody>
        </p:sp>
      </p:grpSp>
      <p:grpSp>
        <p:nvGrpSpPr>
          <p:cNvPr id="83" name="グループ化 82">
            <a:extLst>
              <a:ext uri="{FF2B5EF4-FFF2-40B4-BE49-F238E27FC236}">
                <a16:creationId xmlns:a16="http://schemas.microsoft.com/office/drawing/2014/main" id="{E17C3275-029C-43E3-B79F-A888BFCF09A5}"/>
              </a:ext>
            </a:extLst>
          </p:cNvPr>
          <p:cNvGrpSpPr/>
          <p:nvPr/>
        </p:nvGrpSpPr>
        <p:grpSpPr>
          <a:xfrm>
            <a:off x="5719183" y="3165119"/>
            <a:ext cx="5587857" cy="996876"/>
            <a:chOff x="5719183" y="3165119"/>
            <a:chExt cx="5587857" cy="996876"/>
          </a:xfrm>
        </p:grpSpPr>
        <p:cxnSp>
          <p:nvCxnSpPr>
            <p:cNvPr id="56" name="直線コネクタ 55">
              <a:extLst>
                <a:ext uri="{FF2B5EF4-FFF2-40B4-BE49-F238E27FC236}">
                  <a16:creationId xmlns:a16="http://schemas.microsoft.com/office/drawing/2014/main" id="{28FCA4FD-37DB-46C7-BAFF-9699FC87E66F}"/>
                </a:ext>
              </a:extLst>
            </p:cNvPr>
            <p:cNvCxnSpPr/>
            <p:nvPr/>
          </p:nvCxnSpPr>
          <p:spPr>
            <a:xfrm>
              <a:off x="6728864" y="4022913"/>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47AA4036-F027-48FE-9599-88DFE0C027BD}"/>
                </a:ext>
              </a:extLst>
            </p:cNvPr>
            <p:cNvSpPr txBox="1"/>
            <p:nvPr/>
          </p:nvSpPr>
          <p:spPr>
            <a:xfrm>
              <a:off x="6728864" y="3165119"/>
              <a:ext cx="457817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情報源</a:t>
              </a:r>
              <a:r>
                <a:rPr lang="ja-JP" altLang="en-US" sz="5400" spc="200" dirty="0">
                  <a:latin typeface="+mn-ea"/>
                </a:rPr>
                <a:t>はある？</a:t>
              </a:r>
            </a:p>
          </p:txBody>
        </p:sp>
        <p:sp>
          <p:nvSpPr>
            <p:cNvPr id="75" name="正方形/長方形 74">
              <a:extLst>
                <a:ext uri="{FF2B5EF4-FFF2-40B4-BE49-F238E27FC236}">
                  <a16:creationId xmlns:a16="http://schemas.microsoft.com/office/drawing/2014/main" id="{A10A59E8-458D-4CC9-AEA0-3B7F9B21C656}"/>
                </a:ext>
              </a:extLst>
            </p:cNvPr>
            <p:cNvSpPr/>
            <p:nvPr/>
          </p:nvSpPr>
          <p:spPr>
            <a:xfrm>
              <a:off x="5719183" y="3453037"/>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84" name="グループ化 83">
            <a:extLst>
              <a:ext uri="{FF2B5EF4-FFF2-40B4-BE49-F238E27FC236}">
                <a16:creationId xmlns:a16="http://schemas.microsoft.com/office/drawing/2014/main" id="{5F239ADC-1F1A-44EF-B5B3-BA535E4F6F5C}"/>
              </a:ext>
            </a:extLst>
          </p:cNvPr>
          <p:cNvGrpSpPr/>
          <p:nvPr/>
        </p:nvGrpSpPr>
        <p:grpSpPr>
          <a:xfrm>
            <a:off x="5719183" y="4834754"/>
            <a:ext cx="7053002" cy="996876"/>
            <a:chOff x="5719183" y="4834754"/>
            <a:chExt cx="7053002" cy="996876"/>
          </a:xfrm>
        </p:grpSpPr>
        <p:cxnSp>
          <p:nvCxnSpPr>
            <p:cNvPr id="57" name="直線コネクタ 56">
              <a:extLst>
                <a:ext uri="{FF2B5EF4-FFF2-40B4-BE49-F238E27FC236}">
                  <a16:creationId xmlns:a16="http://schemas.microsoft.com/office/drawing/2014/main" id="{BF2B3F92-E64D-43BA-952C-BBC2F7A61171}"/>
                </a:ext>
              </a:extLst>
            </p:cNvPr>
            <p:cNvCxnSpPr/>
            <p:nvPr/>
          </p:nvCxnSpPr>
          <p:spPr>
            <a:xfrm>
              <a:off x="10134827" y="5692548"/>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38BDBCEB-0C18-4EE9-A6B0-D80B58666D89}"/>
                </a:ext>
              </a:extLst>
            </p:cNvPr>
            <p:cNvSpPr txBox="1"/>
            <p:nvPr/>
          </p:nvSpPr>
          <p:spPr>
            <a:xfrm>
              <a:off x="6728864" y="4834754"/>
              <a:ext cx="604332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その分野の</a:t>
              </a:r>
              <a:r>
                <a:rPr lang="ja-JP" altLang="en-US" sz="5400" spc="200" dirty="0">
                  <a:latin typeface="+mj-ea"/>
                  <a:ea typeface="+mj-ea"/>
                </a:rPr>
                <a:t>専門家</a:t>
              </a:r>
              <a:r>
                <a:rPr lang="ja-JP" altLang="en-US" sz="5400" spc="200" dirty="0">
                  <a:latin typeface="+mn-ea"/>
                </a:rPr>
                <a:t>？</a:t>
              </a:r>
            </a:p>
          </p:txBody>
        </p:sp>
        <p:sp>
          <p:nvSpPr>
            <p:cNvPr id="77" name="正方形/長方形 76">
              <a:extLst>
                <a:ext uri="{FF2B5EF4-FFF2-40B4-BE49-F238E27FC236}">
                  <a16:creationId xmlns:a16="http://schemas.microsoft.com/office/drawing/2014/main" id="{705036F5-64EC-4281-9B97-3ED57358197F}"/>
                </a:ext>
              </a:extLst>
            </p:cNvPr>
            <p:cNvSpPr/>
            <p:nvPr/>
          </p:nvSpPr>
          <p:spPr>
            <a:xfrm>
              <a:off x="5719183" y="5119909"/>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85" name="グループ化 84">
            <a:extLst>
              <a:ext uri="{FF2B5EF4-FFF2-40B4-BE49-F238E27FC236}">
                <a16:creationId xmlns:a16="http://schemas.microsoft.com/office/drawing/2014/main" id="{66FF19A9-33CC-44B6-9F7F-A6BF603C1FBC}"/>
              </a:ext>
            </a:extLst>
          </p:cNvPr>
          <p:cNvGrpSpPr/>
          <p:nvPr/>
        </p:nvGrpSpPr>
        <p:grpSpPr>
          <a:xfrm>
            <a:off x="5719183" y="6504389"/>
            <a:ext cx="8837145" cy="996876"/>
            <a:chOff x="5719183" y="6504389"/>
            <a:chExt cx="8837145" cy="996876"/>
          </a:xfrm>
        </p:grpSpPr>
        <p:cxnSp>
          <p:nvCxnSpPr>
            <p:cNvPr id="58" name="直線コネクタ 57">
              <a:extLst>
                <a:ext uri="{FF2B5EF4-FFF2-40B4-BE49-F238E27FC236}">
                  <a16:creationId xmlns:a16="http://schemas.microsoft.com/office/drawing/2014/main" id="{50CDB4AA-4376-4655-9124-96890D321E4A}"/>
                </a:ext>
              </a:extLst>
            </p:cNvPr>
            <p:cNvCxnSpPr/>
            <p:nvPr/>
          </p:nvCxnSpPr>
          <p:spPr>
            <a:xfrm>
              <a:off x="6696965" y="7329695"/>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D3A976D7-6161-4B49-8EE3-11D910386802}"/>
                </a:ext>
              </a:extLst>
            </p:cNvPr>
            <p:cNvSpPr txBox="1"/>
            <p:nvPr/>
          </p:nvSpPr>
          <p:spPr>
            <a:xfrm>
              <a:off x="6728864" y="6504389"/>
              <a:ext cx="7827464"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他では</a:t>
              </a:r>
              <a:r>
                <a:rPr lang="ja-JP" altLang="en-US" sz="5400" spc="200" dirty="0">
                  <a:latin typeface="+mn-ea"/>
                </a:rPr>
                <a:t>どう言われている？</a:t>
              </a:r>
            </a:p>
          </p:txBody>
        </p:sp>
        <p:sp>
          <p:nvSpPr>
            <p:cNvPr id="79" name="正方形/長方形 78">
              <a:extLst>
                <a:ext uri="{FF2B5EF4-FFF2-40B4-BE49-F238E27FC236}">
                  <a16:creationId xmlns:a16="http://schemas.microsoft.com/office/drawing/2014/main" id="{F4E1BE56-3A1A-4FAF-84B5-F27F89C58285}"/>
                </a:ext>
              </a:extLst>
            </p:cNvPr>
            <p:cNvSpPr/>
            <p:nvPr/>
          </p:nvSpPr>
          <p:spPr>
            <a:xfrm>
              <a:off x="5719183" y="6792307"/>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86" name="グループ化 85">
            <a:extLst>
              <a:ext uri="{FF2B5EF4-FFF2-40B4-BE49-F238E27FC236}">
                <a16:creationId xmlns:a16="http://schemas.microsoft.com/office/drawing/2014/main" id="{0A515DD9-FB68-4F3F-9BE2-24FE1C860B27}"/>
              </a:ext>
            </a:extLst>
          </p:cNvPr>
          <p:cNvGrpSpPr/>
          <p:nvPr/>
        </p:nvGrpSpPr>
        <p:grpSpPr>
          <a:xfrm>
            <a:off x="5712905" y="8174024"/>
            <a:ext cx="6349150" cy="996876"/>
            <a:chOff x="5712905" y="8174024"/>
            <a:chExt cx="6349150" cy="996876"/>
          </a:xfrm>
        </p:grpSpPr>
        <p:cxnSp>
          <p:nvCxnSpPr>
            <p:cNvPr id="59" name="直線コネクタ 58">
              <a:extLst>
                <a:ext uri="{FF2B5EF4-FFF2-40B4-BE49-F238E27FC236}">
                  <a16:creationId xmlns:a16="http://schemas.microsoft.com/office/drawing/2014/main" id="{E59EF200-5EC3-401A-B99A-6256E255D5CB}"/>
                </a:ext>
              </a:extLst>
            </p:cNvPr>
            <p:cNvCxnSpPr>
              <a:cxnSpLocks/>
            </p:cNvCxnSpPr>
            <p:nvPr/>
          </p:nvCxnSpPr>
          <p:spPr>
            <a:xfrm>
              <a:off x="10145460" y="9031818"/>
              <a:ext cx="147592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455E2479-E7D5-4778-AA8D-877F6CF06EC9}"/>
                </a:ext>
              </a:extLst>
            </p:cNvPr>
            <p:cNvSpPr txBox="1"/>
            <p:nvPr/>
          </p:nvSpPr>
          <p:spPr>
            <a:xfrm>
              <a:off x="6728864" y="8174024"/>
              <a:ext cx="533319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その画像は</a:t>
              </a:r>
              <a:r>
                <a:rPr lang="ja-JP" altLang="en-US" sz="5400" spc="200" dirty="0">
                  <a:latin typeface="+mj-ea"/>
                  <a:ea typeface="+mj-ea"/>
                </a:rPr>
                <a:t>本物</a:t>
              </a:r>
              <a:r>
                <a:rPr lang="ja-JP" altLang="en-US" sz="5400" spc="200" dirty="0">
                  <a:latin typeface="+mn-ea"/>
                </a:rPr>
                <a:t>？</a:t>
              </a:r>
            </a:p>
          </p:txBody>
        </p:sp>
        <p:sp>
          <p:nvSpPr>
            <p:cNvPr id="81" name="正方形/長方形 80">
              <a:extLst>
                <a:ext uri="{FF2B5EF4-FFF2-40B4-BE49-F238E27FC236}">
                  <a16:creationId xmlns:a16="http://schemas.microsoft.com/office/drawing/2014/main" id="{4258B8E2-B255-4B5C-B100-95EE9FE4A966}"/>
                </a:ext>
              </a:extLst>
            </p:cNvPr>
            <p:cNvSpPr/>
            <p:nvPr/>
          </p:nvSpPr>
          <p:spPr>
            <a:xfrm>
              <a:off x="5712905" y="8461123"/>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9" name="グループ化 8">
            <a:extLst>
              <a:ext uri="{FF2B5EF4-FFF2-40B4-BE49-F238E27FC236}">
                <a16:creationId xmlns:a16="http://schemas.microsoft.com/office/drawing/2014/main" id="{2A994109-5CAE-4139-A121-99B7DC95B4C3}"/>
              </a:ext>
            </a:extLst>
          </p:cNvPr>
          <p:cNvGrpSpPr/>
          <p:nvPr/>
        </p:nvGrpSpPr>
        <p:grpSpPr>
          <a:xfrm>
            <a:off x="14091275" y="831580"/>
            <a:ext cx="2483380" cy="1865366"/>
            <a:chOff x="14091275" y="831580"/>
            <a:chExt cx="2483380" cy="1865366"/>
          </a:xfrm>
        </p:grpSpPr>
        <p:grpSp>
          <p:nvGrpSpPr>
            <p:cNvPr id="53" name="グループ化 52">
              <a:extLst>
                <a:ext uri="{FF2B5EF4-FFF2-40B4-BE49-F238E27FC236}">
                  <a16:creationId xmlns:a16="http://schemas.microsoft.com/office/drawing/2014/main" id="{A40B95DB-6A80-4798-B25E-BE22DC8D7835}"/>
                </a:ext>
              </a:extLst>
            </p:cNvPr>
            <p:cNvGrpSpPr/>
            <p:nvPr/>
          </p:nvGrpSpPr>
          <p:grpSpPr>
            <a:xfrm>
              <a:off x="14091275" y="831580"/>
              <a:ext cx="1939034" cy="1865366"/>
              <a:chOff x="1720834" y="4102967"/>
              <a:chExt cx="5635726" cy="5421613"/>
            </a:xfrm>
          </p:grpSpPr>
          <p:sp>
            <p:nvSpPr>
              <p:cNvPr id="54" name="フリーフォーム: 図形 53">
                <a:extLst>
                  <a:ext uri="{FF2B5EF4-FFF2-40B4-BE49-F238E27FC236}">
                    <a16:creationId xmlns:a16="http://schemas.microsoft.com/office/drawing/2014/main" id="{9B2D03B7-8434-4AEA-8393-D8DCC7A878F6}"/>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4A1E7F15-CFBA-4D08-ADF3-057D6A98DB9B}"/>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AC1620A5-89A5-44CD-8D99-568EA82CC2D6}"/>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87406564-CAB5-4049-A2FF-59A32C88B460}"/>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62A20510-4CCC-4582-81AF-78F562D3BDCA}"/>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1E4B0DBC-2EFD-417E-B708-DD9B1F27A1E2}"/>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7C63D92E-6B4A-4366-B65C-ACFB6E2373DC}"/>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D94AD7EF-61AA-4FE0-AA15-FA442FF8626D}"/>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0042465E-3739-4492-8728-046D32BFCD81}"/>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F807629D-E39C-47A9-99AC-717EEBC0EC9D}"/>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72" name="グループ化 71">
                <a:extLst>
                  <a:ext uri="{FF2B5EF4-FFF2-40B4-BE49-F238E27FC236}">
                    <a16:creationId xmlns:a16="http://schemas.microsoft.com/office/drawing/2014/main" id="{DDABA836-609B-480D-A45A-A9E9E568D467}"/>
                  </a:ext>
                </a:extLst>
              </p:cNvPr>
              <p:cNvGrpSpPr/>
              <p:nvPr/>
            </p:nvGrpSpPr>
            <p:grpSpPr>
              <a:xfrm>
                <a:off x="1879524" y="4261657"/>
                <a:ext cx="2884734" cy="2884734"/>
                <a:chOff x="1985629" y="4367762"/>
                <a:chExt cx="2672525" cy="2672525"/>
              </a:xfrm>
            </p:grpSpPr>
            <p:sp>
              <p:nvSpPr>
                <p:cNvPr id="74" name="フリーフォーム: 図形 73">
                  <a:extLst>
                    <a:ext uri="{FF2B5EF4-FFF2-40B4-BE49-F238E27FC236}">
                      <a16:creationId xmlns:a16="http://schemas.microsoft.com/office/drawing/2014/main" id="{277C234F-36C3-400A-BD4D-B36CC99A73BF}"/>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46F51486-3BB2-4F58-898A-AB37D1BB7829}"/>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49" name="グラフィックス 48">
              <a:extLst>
                <a:ext uri="{FF2B5EF4-FFF2-40B4-BE49-F238E27FC236}">
                  <a16:creationId xmlns:a16="http://schemas.microsoft.com/office/drawing/2014/main" id="{34BAC1F9-8679-4594-B1DF-761457A6A5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5506223" y="1036823"/>
              <a:ext cx="1143674" cy="993190"/>
            </a:xfrm>
            <a:prstGeom prst="rect">
              <a:avLst/>
            </a:prstGeom>
          </p:spPr>
        </p:pic>
      </p:grpSp>
    </p:spTree>
    <p:extLst>
      <p:ext uri="{BB962C8B-B14F-4D97-AF65-F5344CB8AC3E}">
        <p14:creationId xmlns:p14="http://schemas.microsoft.com/office/powerpoint/2010/main" val="2453017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79D720D-8529-4E9E-8BDA-41A4345E3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803" y="3623105"/>
            <a:ext cx="6340985" cy="4834297"/>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22" name="テキスト ボックス 21">
            <a:extLst>
              <a:ext uri="{FF2B5EF4-FFF2-40B4-BE49-F238E27FC236}">
                <a16:creationId xmlns:a16="http://schemas.microsoft.com/office/drawing/2014/main" id="{A02498A6-7F9A-4CC0-A4D5-02FEE161D799}"/>
              </a:ext>
            </a:extLst>
          </p:cNvPr>
          <p:cNvSpPr txBox="1"/>
          <p:nvPr/>
        </p:nvSpPr>
        <p:spPr>
          <a:xfrm>
            <a:off x="9269462" y="3232924"/>
            <a:ext cx="8230138"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その情報は</a:t>
            </a:r>
            <a:r>
              <a:rPr lang="ja-JP" altLang="en-US" sz="3600" spc="200" dirty="0">
                <a:solidFill>
                  <a:schemeClr val="accent1"/>
                </a:solidFill>
                <a:latin typeface="+mj-ea"/>
                <a:ea typeface="+mj-ea"/>
              </a:rPr>
              <a:t>どこから、いつ</a:t>
            </a:r>
            <a:r>
              <a:rPr lang="ja-JP" altLang="en-US" sz="3600" spc="200" dirty="0">
                <a:latin typeface="+mn-ea"/>
              </a:rPr>
              <a:t>発信された</a:t>
            </a:r>
            <a:br>
              <a:rPr lang="en-US" altLang="ja-JP" sz="3600" spc="200" dirty="0">
                <a:latin typeface="+mn-ea"/>
              </a:rPr>
            </a:br>
            <a:r>
              <a:rPr lang="ja-JP" altLang="en-US" sz="3600" spc="200" dirty="0">
                <a:latin typeface="+mn-ea"/>
              </a:rPr>
              <a:t>ものですか？信用できますか？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根拠</a:t>
            </a:r>
            <a:r>
              <a:rPr lang="ja-JP" altLang="en-US" sz="3600" spc="200" dirty="0">
                <a:latin typeface="+mn-ea"/>
              </a:rPr>
              <a:t>となるモノは</a:t>
            </a:r>
            <a:br>
              <a:rPr lang="en-US" altLang="ja-JP" sz="3600" spc="200" dirty="0">
                <a:latin typeface="+mn-ea"/>
              </a:rPr>
            </a:br>
            <a:r>
              <a:rPr lang="ja-JP" altLang="en-US" sz="3600" spc="200" dirty="0">
                <a:latin typeface="+mn-ea"/>
              </a:rPr>
              <a:t>今も存在していますか？</a:t>
            </a:r>
            <a:br>
              <a:rPr lang="en-US" altLang="ja-JP" sz="3600" spc="200" dirty="0">
                <a:latin typeface="+mn-ea"/>
              </a:rPr>
            </a:br>
            <a:r>
              <a:rPr lang="ja-JP" altLang="en-US" sz="3600" spc="200" dirty="0">
                <a:latin typeface="+mn-ea"/>
              </a:rPr>
              <a:t>消えていませんか？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情報源が「</a:t>
            </a:r>
            <a:r>
              <a:rPr lang="ja-JP" altLang="en-US" sz="3600" spc="200" dirty="0">
                <a:solidFill>
                  <a:schemeClr val="accent1"/>
                </a:solidFill>
                <a:latin typeface="+mj-ea"/>
                <a:ea typeface="+mj-ea"/>
              </a:rPr>
              <a:t>海外の</a:t>
            </a:r>
            <a:r>
              <a:rPr lang="ja-JP" altLang="en-US" sz="3600" spc="200" dirty="0">
                <a:latin typeface="+mn-ea"/>
              </a:rPr>
              <a:t>」ニュースや</a:t>
            </a:r>
            <a:br>
              <a:rPr lang="en-US" altLang="ja-JP" sz="3600" spc="200" dirty="0">
                <a:latin typeface="+mn-ea"/>
              </a:rPr>
            </a:br>
            <a:r>
              <a:rPr lang="ja-JP" altLang="en-US" sz="3600" spc="200" dirty="0">
                <a:latin typeface="+mn-ea"/>
              </a:rPr>
              <a:t>論文の場合、あなたはその情報源を</a:t>
            </a:r>
            <a:br>
              <a:rPr lang="en-US" altLang="ja-JP" sz="3600" spc="200" dirty="0">
                <a:latin typeface="+mn-ea"/>
              </a:rPr>
            </a:br>
            <a:r>
              <a:rPr lang="ja-JP" altLang="en-US" sz="3600" spc="200" dirty="0">
                <a:solidFill>
                  <a:schemeClr val="accent1"/>
                </a:solidFill>
                <a:latin typeface="+mj-ea"/>
                <a:ea typeface="+mj-ea"/>
              </a:rPr>
              <a:t>確認、理解</a:t>
            </a:r>
            <a:r>
              <a:rPr lang="ja-JP" altLang="en-US" sz="3600" spc="200" dirty="0">
                <a:latin typeface="+mn-ea"/>
              </a:rPr>
              <a:t>していますか？</a:t>
            </a:r>
          </a:p>
        </p:txBody>
      </p:sp>
      <p:grpSp>
        <p:nvGrpSpPr>
          <p:cNvPr id="14" name="グループ化 13">
            <a:extLst>
              <a:ext uri="{FF2B5EF4-FFF2-40B4-BE49-F238E27FC236}">
                <a16:creationId xmlns:a16="http://schemas.microsoft.com/office/drawing/2014/main" id="{E7C4752F-2B14-4BA6-B5A7-2A63E6770626}"/>
              </a:ext>
            </a:extLst>
          </p:cNvPr>
          <p:cNvGrpSpPr/>
          <p:nvPr/>
        </p:nvGrpSpPr>
        <p:grpSpPr>
          <a:xfrm>
            <a:off x="7333024" y="1428994"/>
            <a:ext cx="5587857" cy="996876"/>
            <a:chOff x="7286703" y="684441"/>
            <a:chExt cx="5587857" cy="996876"/>
          </a:xfrm>
        </p:grpSpPr>
        <p:cxnSp>
          <p:nvCxnSpPr>
            <p:cNvPr id="16" name="直線コネクタ 15">
              <a:extLst>
                <a:ext uri="{FF2B5EF4-FFF2-40B4-BE49-F238E27FC236}">
                  <a16:creationId xmlns:a16="http://schemas.microsoft.com/office/drawing/2014/main" id="{406CEE95-A3C4-4CA6-847D-A343EF4CB0F8}"/>
                </a:ext>
              </a:extLst>
            </p:cNvPr>
            <p:cNvCxnSpPr/>
            <p:nvPr/>
          </p:nvCxnSpPr>
          <p:spPr>
            <a:xfrm>
              <a:off x="8296384" y="1542235"/>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219B24DE-6EF2-4E0C-AF81-FEC61C407D3B}"/>
                </a:ext>
              </a:extLst>
            </p:cNvPr>
            <p:cNvGrpSpPr/>
            <p:nvPr/>
          </p:nvGrpSpPr>
          <p:grpSpPr>
            <a:xfrm>
              <a:off x="7286703" y="684441"/>
              <a:ext cx="5587857" cy="996876"/>
              <a:chOff x="4273155" y="2391634"/>
              <a:chExt cx="5587857" cy="996876"/>
            </a:xfrm>
          </p:grpSpPr>
          <p:grpSp>
            <p:nvGrpSpPr>
              <p:cNvPr id="18" name="グループ化 17">
                <a:extLst>
                  <a:ext uri="{FF2B5EF4-FFF2-40B4-BE49-F238E27FC236}">
                    <a16:creationId xmlns:a16="http://schemas.microsoft.com/office/drawing/2014/main" id="{3B60A7BC-49AB-4ABB-8EA0-8A4A9116658D}"/>
                  </a:ext>
                </a:extLst>
              </p:cNvPr>
              <p:cNvGrpSpPr/>
              <p:nvPr/>
            </p:nvGrpSpPr>
            <p:grpSpPr>
              <a:xfrm>
                <a:off x="4273155" y="2585552"/>
                <a:ext cx="663877" cy="663876"/>
                <a:chOff x="8585167" y="4624451"/>
                <a:chExt cx="1076325" cy="1076324"/>
              </a:xfrm>
            </p:grpSpPr>
            <p:sp>
              <p:nvSpPr>
                <p:cNvPr id="20" name="フリーフォーム: 図形 19">
                  <a:extLst>
                    <a:ext uri="{FF2B5EF4-FFF2-40B4-BE49-F238E27FC236}">
                      <a16:creationId xmlns:a16="http://schemas.microsoft.com/office/drawing/2014/main" id="{1B4BB027-CFA9-46AB-A6BA-BAF9E2FA7307}"/>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BEBCC5B3-A440-40F2-ACCC-2FFD00EEF7F5}"/>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19" name="テキスト ボックス 18">
                <a:extLst>
                  <a:ext uri="{FF2B5EF4-FFF2-40B4-BE49-F238E27FC236}">
                    <a16:creationId xmlns:a16="http://schemas.microsoft.com/office/drawing/2014/main" id="{1FB820EE-9EB4-4F63-84D6-FF3A3F160C5B}"/>
                  </a:ext>
                </a:extLst>
              </p:cNvPr>
              <p:cNvSpPr txBox="1"/>
              <p:nvPr/>
            </p:nvSpPr>
            <p:spPr>
              <a:xfrm>
                <a:off x="5282836" y="2391634"/>
                <a:ext cx="457817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情報源</a:t>
                </a:r>
                <a:r>
                  <a:rPr lang="ja-JP" altLang="en-US" sz="5400" spc="200" dirty="0">
                    <a:latin typeface="+mn-ea"/>
                  </a:rPr>
                  <a:t>はある？</a:t>
                </a:r>
              </a:p>
            </p:txBody>
          </p:sp>
        </p:grpSp>
      </p:grpSp>
      <p:grpSp>
        <p:nvGrpSpPr>
          <p:cNvPr id="11" name="グループ化 10">
            <a:extLst>
              <a:ext uri="{FF2B5EF4-FFF2-40B4-BE49-F238E27FC236}">
                <a16:creationId xmlns:a16="http://schemas.microsoft.com/office/drawing/2014/main" id="{8EB3405E-A057-4619-9CE5-1857F244BF46}"/>
              </a:ext>
            </a:extLst>
          </p:cNvPr>
          <p:cNvGrpSpPr/>
          <p:nvPr/>
        </p:nvGrpSpPr>
        <p:grpSpPr>
          <a:xfrm>
            <a:off x="9377371" y="372123"/>
            <a:ext cx="1499162" cy="1107611"/>
            <a:chOff x="4958481" y="644196"/>
            <a:chExt cx="1499162" cy="1107611"/>
          </a:xfrm>
        </p:grpSpPr>
        <p:pic>
          <p:nvPicPr>
            <p:cNvPr id="23" name="グラフィックス 22">
              <a:extLst>
                <a:ext uri="{FF2B5EF4-FFF2-40B4-BE49-F238E27FC236}">
                  <a16:creationId xmlns:a16="http://schemas.microsoft.com/office/drawing/2014/main" id="{AB5C6C62-E757-4A7D-BF4C-6F1FE282EC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0380" y="1132458"/>
              <a:ext cx="994115" cy="288416"/>
            </a:xfrm>
            <a:prstGeom prst="rect">
              <a:avLst/>
            </a:prstGeom>
          </p:spPr>
        </p:pic>
        <p:sp>
          <p:nvSpPr>
            <p:cNvPr id="7" name="テキスト ボックス 6">
              <a:extLst>
                <a:ext uri="{FF2B5EF4-FFF2-40B4-BE49-F238E27FC236}">
                  <a16:creationId xmlns:a16="http://schemas.microsoft.com/office/drawing/2014/main" id="{F20C4AE9-5249-4546-BFAF-9DE3DE452044}"/>
                </a:ext>
              </a:extLst>
            </p:cNvPr>
            <p:cNvSpPr txBox="1"/>
            <p:nvPr/>
          </p:nvSpPr>
          <p:spPr>
            <a:xfrm>
              <a:off x="6018420"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accent1"/>
                  </a:solidFill>
                  <a:latin typeface="+mn-ea"/>
                </a:rPr>
                <a:t>1</a:t>
              </a:r>
              <a:endParaRPr kumimoji="1" lang="ja-JP" altLang="en-US" sz="6000" b="1" dirty="0">
                <a:solidFill>
                  <a:schemeClr val="accent1"/>
                </a:solidFill>
                <a:latin typeface="+mn-ea"/>
              </a:endParaRPr>
            </a:p>
          </p:txBody>
        </p:sp>
        <p:cxnSp>
          <p:nvCxnSpPr>
            <p:cNvPr id="10" name="直線コネクタ 9">
              <a:extLst>
                <a:ext uri="{FF2B5EF4-FFF2-40B4-BE49-F238E27FC236}">
                  <a16:creationId xmlns:a16="http://schemas.microsoft.com/office/drawing/2014/main" id="{B16DF071-9C03-4C03-93EA-0FEA0A18C175}"/>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2352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8" name="グループ化 17">
            <a:extLst>
              <a:ext uri="{FF2B5EF4-FFF2-40B4-BE49-F238E27FC236}">
                <a16:creationId xmlns:a16="http://schemas.microsoft.com/office/drawing/2014/main" id="{73B01D98-186F-4A69-9AB0-230A75EBB072}"/>
              </a:ext>
            </a:extLst>
          </p:cNvPr>
          <p:cNvGrpSpPr/>
          <p:nvPr/>
        </p:nvGrpSpPr>
        <p:grpSpPr>
          <a:xfrm>
            <a:off x="9377371" y="372123"/>
            <a:ext cx="1607845" cy="1107611"/>
            <a:chOff x="4958481" y="644196"/>
            <a:chExt cx="1607845" cy="1107611"/>
          </a:xfrm>
        </p:grpSpPr>
        <p:pic>
          <p:nvPicPr>
            <p:cNvPr id="19" name="グラフィックス 18">
              <a:extLst>
                <a:ext uri="{FF2B5EF4-FFF2-40B4-BE49-F238E27FC236}">
                  <a16:creationId xmlns:a16="http://schemas.microsoft.com/office/drawing/2014/main" id="{1FC10EC6-3FAD-4E0F-8CCD-3FDAAC9C2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0" name="テキスト ボックス 19">
              <a:extLst>
                <a:ext uri="{FF2B5EF4-FFF2-40B4-BE49-F238E27FC236}">
                  <a16:creationId xmlns:a16="http://schemas.microsoft.com/office/drawing/2014/main" id="{076E18CA-A0D6-4D03-9124-BE5BDE561FBE}"/>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2</a:t>
              </a:r>
              <a:endParaRPr kumimoji="1" lang="ja-JP" altLang="en-US" sz="6000" b="1" dirty="0">
                <a:solidFill>
                  <a:schemeClr val="accent1"/>
                </a:solidFill>
                <a:latin typeface="+mn-ea"/>
              </a:endParaRPr>
            </a:p>
          </p:txBody>
        </p:sp>
        <p:cxnSp>
          <p:nvCxnSpPr>
            <p:cNvPr id="21" name="直線コネクタ 20">
              <a:extLst>
                <a:ext uri="{FF2B5EF4-FFF2-40B4-BE49-F238E27FC236}">
                  <a16:creationId xmlns:a16="http://schemas.microsoft.com/office/drawing/2014/main" id="{3918088F-65B7-4DD3-8EFD-DF013282CAE6}"/>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7467F516-932A-443A-9C28-11FB3262FD06}"/>
              </a:ext>
            </a:extLst>
          </p:cNvPr>
          <p:cNvGrpSpPr/>
          <p:nvPr/>
        </p:nvGrpSpPr>
        <p:grpSpPr>
          <a:xfrm>
            <a:off x="6596331" y="1428994"/>
            <a:ext cx="7053002" cy="996876"/>
            <a:chOff x="5719183" y="4834754"/>
            <a:chExt cx="7053002" cy="996876"/>
          </a:xfrm>
        </p:grpSpPr>
        <p:cxnSp>
          <p:nvCxnSpPr>
            <p:cNvPr id="36" name="直線コネクタ 35">
              <a:extLst>
                <a:ext uri="{FF2B5EF4-FFF2-40B4-BE49-F238E27FC236}">
                  <a16:creationId xmlns:a16="http://schemas.microsoft.com/office/drawing/2014/main" id="{A88F9CF7-A2AF-43E4-9D86-014529121674}"/>
                </a:ext>
              </a:extLst>
            </p:cNvPr>
            <p:cNvCxnSpPr/>
            <p:nvPr/>
          </p:nvCxnSpPr>
          <p:spPr>
            <a:xfrm>
              <a:off x="10134827" y="5692548"/>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3C14349E-EF77-44E9-996B-4176137133D1}"/>
                </a:ext>
              </a:extLst>
            </p:cNvPr>
            <p:cNvGrpSpPr/>
            <p:nvPr/>
          </p:nvGrpSpPr>
          <p:grpSpPr>
            <a:xfrm>
              <a:off x="5719183" y="4834754"/>
              <a:ext cx="7053002" cy="996876"/>
              <a:chOff x="4273155" y="2391634"/>
              <a:chExt cx="7053002" cy="996876"/>
            </a:xfrm>
          </p:grpSpPr>
          <p:grpSp>
            <p:nvGrpSpPr>
              <p:cNvPr id="38" name="グループ化 37">
                <a:extLst>
                  <a:ext uri="{FF2B5EF4-FFF2-40B4-BE49-F238E27FC236}">
                    <a16:creationId xmlns:a16="http://schemas.microsoft.com/office/drawing/2014/main" id="{A4D16779-C137-4010-B7C2-25E87B754960}"/>
                  </a:ext>
                </a:extLst>
              </p:cNvPr>
              <p:cNvGrpSpPr/>
              <p:nvPr/>
            </p:nvGrpSpPr>
            <p:grpSpPr>
              <a:xfrm>
                <a:off x="4273155" y="2585552"/>
                <a:ext cx="663877" cy="663876"/>
                <a:chOff x="8585167" y="4624451"/>
                <a:chExt cx="1076325" cy="1076324"/>
              </a:xfrm>
            </p:grpSpPr>
            <p:sp>
              <p:nvSpPr>
                <p:cNvPr id="40" name="フリーフォーム: 図形 39">
                  <a:extLst>
                    <a:ext uri="{FF2B5EF4-FFF2-40B4-BE49-F238E27FC236}">
                      <a16:creationId xmlns:a16="http://schemas.microsoft.com/office/drawing/2014/main" id="{401B111E-B6BB-4A2D-8A7D-48E00ED2C93B}"/>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F6C533D8-DDB5-4074-9B57-413C2EB6F018}"/>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39" name="テキスト ボックス 38">
                <a:extLst>
                  <a:ext uri="{FF2B5EF4-FFF2-40B4-BE49-F238E27FC236}">
                    <a16:creationId xmlns:a16="http://schemas.microsoft.com/office/drawing/2014/main" id="{1F51F2F6-A580-43CE-95E0-C0FAE2D127A6}"/>
                  </a:ext>
                </a:extLst>
              </p:cNvPr>
              <p:cNvSpPr txBox="1"/>
              <p:nvPr/>
            </p:nvSpPr>
            <p:spPr>
              <a:xfrm>
                <a:off x="5282836" y="2391634"/>
                <a:ext cx="604332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その分野の</a:t>
                </a:r>
                <a:r>
                  <a:rPr lang="ja-JP" altLang="en-US" sz="5400" spc="200" dirty="0">
                    <a:latin typeface="+mj-ea"/>
                    <a:ea typeface="+mj-ea"/>
                  </a:rPr>
                  <a:t>専門家</a:t>
                </a:r>
                <a:r>
                  <a:rPr lang="ja-JP" altLang="en-US" sz="5400" spc="200" dirty="0">
                    <a:latin typeface="+mn-ea"/>
                  </a:rPr>
                  <a:t>？</a:t>
                </a:r>
              </a:p>
            </p:txBody>
          </p:sp>
        </p:grpSp>
      </p:grpSp>
      <p:sp>
        <p:nvSpPr>
          <p:cNvPr id="42" name="テキスト ボックス 41">
            <a:extLst>
              <a:ext uri="{FF2B5EF4-FFF2-40B4-BE49-F238E27FC236}">
                <a16:creationId xmlns:a16="http://schemas.microsoft.com/office/drawing/2014/main" id="{984BEAB3-8BEE-4BF9-ADA2-CE03880239D8}"/>
              </a:ext>
            </a:extLst>
          </p:cNvPr>
          <p:cNvSpPr txBox="1"/>
          <p:nvPr/>
        </p:nvSpPr>
        <p:spPr>
          <a:xfrm>
            <a:off x="10009119" y="3482741"/>
            <a:ext cx="7774885" cy="5447389"/>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その情報は、</a:t>
            </a:r>
            <a:r>
              <a:rPr lang="ja-JP" altLang="en-US" sz="3600" spc="200" dirty="0">
                <a:solidFill>
                  <a:schemeClr val="accent1"/>
                </a:solidFill>
                <a:latin typeface="+mj-ea"/>
                <a:ea typeface="+mj-ea"/>
              </a:rPr>
              <a:t>専門知識</a:t>
            </a:r>
            <a:r>
              <a:rPr lang="ja-JP" altLang="en-US" sz="3600" spc="200" dirty="0">
                <a:latin typeface="+mn-ea"/>
              </a:rPr>
              <a:t>や</a:t>
            </a:r>
            <a:br>
              <a:rPr lang="en-US" altLang="ja-JP" sz="3600" spc="200" dirty="0">
                <a:latin typeface="+mn-ea"/>
              </a:rPr>
            </a:br>
            <a:r>
              <a:rPr lang="ja-JP" altLang="en-US" sz="3600" spc="200" dirty="0">
                <a:latin typeface="+mn-ea"/>
              </a:rPr>
              <a:t>必要な</a:t>
            </a:r>
            <a:r>
              <a:rPr lang="ja-JP" altLang="en-US" sz="3600" spc="200" dirty="0">
                <a:solidFill>
                  <a:schemeClr val="accent1"/>
                </a:solidFill>
                <a:latin typeface="+mj-ea"/>
                <a:ea typeface="+mj-ea"/>
              </a:rPr>
              <a:t>資格</a:t>
            </a:r>
            <a:r>
              <a:rPr lang="ja-JP" altLang="en-US" sz="3600" spc="200" dirty="0">
                <a:latin typeface="+mn-ea"/>
              </a:rPr>
              <a:t>を持った人が、責任を</a:t>
            </a:r>
            <a:br>
              <a:rPr lang="en-US" altLang="ja-JP" sz="3600" spc="200" dirty="0">
                <a:latin typeface="+mn-ea"/>
              </a:rPr>
            </a:br>
            <a:r>
              <a:rPr lang="ja-JP" altLang="en-US" sz="3600" spc="200" dirty="0">
                <a:latin typeface="+mn-ea"/>
              </a:rPr>
              <a:t>持って発信しているものですか？　</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その人は過去、ニセ・誤情報を</a:t>
            </a:r>
            <a:br>
              <a:rPr lang="en-US" altLang="ja-JP" sz="3600" spc="200" dirty="0">
                <a:latin typeface="+mn-ea"/>
              </a:rPr>
            </a:br>
            <a:r>
              <a:rPr lang="ja-JP" altLang="en-US" sz="3600" spc="200" dirty="0">
                <a:latin typeface="+mn-ea"/>
              </a:rPr>
              <a:t>発信して</a:t>
            </a:r>
            <a:r>
              <a:rPr lang="ja-JP" altLang="en-US" sz="3600" spc="200" dirty="0">
                <a:solidFill>
                  <a:schemeClr val="accent1"/>
                </a:solidFill>
                <a:latin typeface="+mj-ea"/>
                <a:ea typeface="+mj-ea"/>
              </a:rPr>
              <a:t>批判</a:t>
            </a:r>
            <a:r>
              <a:rPr lang="ja-JP" altLang="en-US" sz="3600" spc="200" dirty="0">
                <a:latin typeface="+mn-ea"/>
              </a:rPr>
              <a:t>されていませんか？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その人は関連する情報や商品を</a:t>
            </a:r>
            <a:br>
              <a:rPr lang="en-US" altLang="ja-JP" sz="3600" spc="200" dirty="0">
                <a:latin typeface="+mn-ea"/>
              </a:rPr>
            </a:br>
            <a:r>
              <a:rPr lang="ja-JP" altLang="en-US" sz="3600" spc="200" dirty="0">
                <a:solidFill>
                  <a:schemeClr val="accent1"/>
                </a:solidFill>
                <a:latin typeface="+mj-ea"/>
                <a:ea typeface="+mj-ea"/>
              </a:rPr>
              <a:t>売って</a:t>
            </a:r>
            <a:r>
              <a:rPr lang="ja-JP" altLang="en-US" sz="3600" spc="200" dirty="0">
                <a:latin typeface="+mn-ea"/>
              </a:rPr>
              <a:t>いませんか？</a:t>
            </a:r>
          </a:p>
        </p:txBody>
      </p:sp>
      <p:grpSp>
        <p:nvGrpSpPr>
          <p:cNvPr id="9" name="グループ化 8">
            <a:extLst>
              <a:ext uri="{FF2B5EF4-FFF2-40B4-BE49-F238E27FC236}">
                <a16:creationId xmlns:a16="http://schemas.microsoft.com/office/drawing/2014/main" id="{17AF3237-8EC5-4701-81FD-4E641C26232E}"/>
              </a:ext>
            </a:extLst>
          </p:cNvPr>
          <p:cNvGrpSpPr/>
          <p:nvPr/>
        </p:nvGrpSpPr>
        <p:grpSpPr>
          <a:xfrm>
            <a:off x="1772022" y="5832387"/>
            <a:ext cx="4785426" cy="3654277"/>
            <a:chOff x="1931883" y="4652336"/>
            <a:chExt cx="4785426" cy="3654277"/>
          </a:xfrm>
        </p:grpSpPr>
        <p:sp>
          <p:nvSpPr>
            <p:cNvPr id="24" name="楕円 23">
              <a:extLst>
                <a:ext uri="{FF2B5EF4-FFF2-40B4-BE49-F238E27FC236}">
                  <a16:creationId xmlns:a16="http://schemas.microsoft.com/office/drawing/2014/main" id="{7EEC6E89-5BF7-4E01-A64A-735718667108}"/>
                </a:ext>
              </a:extLst>
            </p:cNvPr>
            <p:cNvSpPr/>
            <p:nvPr/>
          </p:nvSpPr>
          <p:spPr>
            <a:xfrm>
              <a:off x="2679888" y="4949800"/>
              <a:ext cx="3356813" cy="33568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8" name="図 7">
              <a:extLst>
                <a:ext uri="{FF2B5EF4-FFF2-40B4-BE49-F238E27FC236}">
                  <a16:creationId xmlns:a16="http://schemas.microsoft.com/office/drawing/2014/main" id="{9E99E08F-1861-467B-B447-5389A698D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883" y="4652336"/>
              <a:ext cx="4785426" cy="3387912"/>
            </a:xfrm>
            <a:prstGeom prst="rect">
              <a:avLst/>
            </a:prstGeom>
          </p:spPr>
        </p:pic>
      </p:grpSp>
      <p:sp>
        <p:nvSpPr>
          <p:cNvPr id="7" name="楕円 6">
            <a:extLst>
              <a:ext uri="{FF2B5EF4-FFF2-40B4-BE49-F238E27FC236}">
                <a16:creationId xmlns:a16="http://schemas.microsoft.com/office/drawing/2014/main" id="{897B3182-FFEA-4033-AFD4-80047CBA2522}"/>
              </a:ext>
            </a:extLst>
          </p:cNvPr>
          <p:cNvSpPr/>
          <p:nvPr/>
        </p:nvSpPr>
        <p:spPr>
          <a:xfrm>
            <a:off x="4502389" y="3074418"/>
            <a:ext cx="3043125" cy="30431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34" name="図 33">
            <a:extLst>
              <a:ext uri="{FF2B5EF4-FFF2-40B4-BE49-F238E27FC236}">
                <a16:creationId xmlns:a16="http://schemas.microsoft.com/office/drawing/2014/main" id="{D6E576EE-DD06-4BE5-B3DB-3BFA265FA6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86744" y="2629275"/>
            <a:ext cx="4863478" cy="3197903"/>
          </a:xfrm>
          <a:prstGeom prst="rect">
            <a:avLst/>
          </a:prstGeom>
        </p:spPr>
      </p:pic>
      <p:grpSp>
        <p:nvGrpSpPr>
          <p:cNvPr id="14" name="グループ化 13">
            <a:extLst>
              <a:ext uri="{FF2B5EF4-FFF2-40B4-BE49-F238E27FC236}">
                <a16:creationId xmlns:a16="http://schemas.microsoft.com/office/drawing/2014/main" id="{0AB6D65C-54BD-40C5-AC8E-6E39E2326746}"/>
              </a:ext>
            </a:extLst>
          </p:cNvPr>
          <p:cNvGrpSpPr/>
          <p:nvPr/>
        </p:nvGrpSpPr>
        <p:grpSpPr>
          <a:xfrm>
            <a:off x="6113834" y="5332476"/>
            <a:ext cx="3600000" cy="3703525"/>
            <a:chOff x="6113834" y="5332476"/>
            <a:chExt cx="3600000" cy="3703525"/>
          </a:xfrm>
        </p:grpSpPr>
        <p:grpSp>
          <p:nvGrpSpPr>
            <p:cNvPr id="29" name="グループ化 28">
              <a:extLst>
                <a:ext uri="{FF2B5EF4-FFF2-40B4-BE49-F238E27FC236}">
                  <a16:creationId xmlns:a16="http://schemas.microsoft.com/office/drawing/2014/main" id="{5D8EE52A-820D-4228-9095-4AE206FC9AF7}"/>
                </a:ext>
              </a:extLst>
            </p:cNvPr>
            <p:cNvGrpSpPr/>
            <p:nvPr/>
          </p:nvGrpSpPr>
          <p:grpSpPr>
            <a:xfrm>
              <a:off x="6122641" y="6231411"/>
              <a:ext cx="2804590" cy="2804590"/>
              <a:chOff x="6122641" y="6231411"/>
              <a:chExt cx="2804590" cy="2804590"/>
            </a:xfrm>
          </p:grpSpPr>
          <p:sp>
            <p:nvSpPr>
              <p:cNvPr id="25" name="楕円 24">
                <a:extLst>
                  <a:ext uri="{FF2B5EF4-FFF2-40B4-BE49-F238E27FC236}">
                    <a16:creationId xmlns:a16="http://schemas.microsoft.com/office/drawing/2014/main" id="{B9BA58F4-C5D9-40E0-A2FB-28B79CA8A93C}"/>
                  </a:ext>
                </a:extLst>
              </p:cNvPr>
              <p:cNvSpPr/>
              <p:nvPr/>
            </p:nvSpPr>
            <p:spPr>
              <a:xfrm>
                <a:off x="6122641" y="6231411"/>
                <a:ext cx="2804590" cy="28045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8" name="グラフィックス 27">
                <a:extLst>
                  <a:ext uri="{FF2B5EF4-FFF2-40B4-BE49-F238E27FC236}">
                    <a16:creationId xmlns:a16="http://schemas.microsoft.com/office/drawing/2014/main" id="{3FEBC324-2F53-44D9-9E39-E7FCD55552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28978" y="8746779"/>
                <a:ext cx="2120963" cy="289222"/>
              </a:xfrm>
              <a:prstGeom prst="rect">
                <a:avLst/>
              </a:prstGeom>
            </p:spPr>
          </p:pic>
        </p:grpSp>
        <p:pic>
          <p:nvPicPr>
            <p:cNvPr id="45" name="図 44">
              <a:extLst>
                <a:ext uri="{FF2B5EF4-FFF2-40B4-BE49-F238E27FC236}">
                  <a16:creationId xmlns:a16="http://schemas.microsoft.com/office/drawing/2014/main" id="{8F9E1272-EA02-47D6-AAF9-CCD056FF2D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3834" y="5332476"/>
              <a:ext cx="3600000" cy="3328197"/>
            </a:xfrm>
            <a:prstGeom prst="rect">
              <a:avLst/>
            </a:prstGeom>
          </p:spPr>
        </p:pic>
      </p:grpSp>
    </p:spTree>
    <p:extLst>
      <p:ext uri="{BB962C8B-B14F-4D97-AF65-F5344CB8AC3E}">
        <p14:creationId xmlns:p14="http://schemas.microsoft.com/office/powerpoint/2010/main" val="1269352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6" name="グループ化 15">
            <a:extLst>
              <a:ext uri="{FF2B5EF4-FFF2-40B4-BE49-F238E27FC236}">
                <a16:creationId xmlns:a16="http://schemas.microsoft.com/office/drawing/2014/main" id="{57C66E72-579B-4DF8-BCC6-9A9E05C13760}"/>
              </a:ext>
            </a:extLst>
          </p:cNvPr>
          <p:cNvGrpSpPr/>
          <p:nvPr/>
        </p:nvGrpSpPr>
        <p:grpSpPr>
          <a:xfrm>
            <a:off x="9377371" y="372123"/>
            <a:ext cx="1607845" cy="1107611"/>
            <a:chOff x="4958481" y="644196"/>
            <a:chExt cx="1607845" cy="1107611"/>
          </a:xfrm>
        </p:grpSpPr>
        <p:pic>
          <p:nvPicPr>
            <p:cNvPr id="17" name="グラフィックス 16">
              <a:extLst>
                <a:ext uri="{FF2B5EF4-FFF2-40B4-BE49-F238E27FC236}">
                  <a16:creationId xmlns:a16="http://schemas.microsoft.com/office/drawing/2014/main" id="{8D34EAF5-FC55-46DD-A9CB-E4D99D62B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18" name="テキスト ボックス 17">
              <a:extLst>
                <a:ext uri="{FF2B5EF4-FFF2-40B4-BE49-F238E27FC236}">
                  <a16:creationId xmlns:a16="http://schemas.microsoft.com/office/drawing/2014/main" id="{43675C81-033F-4085-91E7-5CE3B2ABC316}"/>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3</a:t>
              </a:r>
              <a:endParaRPr kumimoji="1" lang="ja-JP" altLang="en-US" sz="6000" b="1" dirty="0">
                <a:solidFill>
                  <a:schemeClr val="accent1"/>
                </a:solidFill>
                <a:latin typeface="+mn-ea"/>
              </a:endParaRPr>
            </a:p>
          </p:txBody>
        </p:sp>
        <p:cxnSp>
          <p:nvCxnSpPr>
            <p:cNvPr id="19" name="直線コネクタ 18">
              <a:extLst>
                <a:ext uri="{FF2B5EF4-FFF2-40B4-BE49-F238E27FC236}">
                  <a16:creationId xmlns:a16="http://schemas.microsoft.com/office/drawing/2014/main" id="{58BE3136-154B-423A-BF3A-7330FDF5163B}"/>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0" name="テキスト ボックス 19">
            <a:extLst>
              <a:ext uri="{FF2B5EF4-FFF2-40B4-BE49-F238E27FC236}">
                <a16:creationId xmlns:a16="http://schemas.microsoft.com/office/drawing/2014/main" id="{0AE9E1E8-D326-4A3B-897F-C87EAB0AFE90}"/>
              </a:ext>
            </a:extLst>
          </p:cNvPr>
          <p:cNvSpPr txBox="1"/>
          <p:nvPr/>
        </p:nvSpPr>
        <p:spPr>
          <a:xfrm>
            <a:off x="9772658" y="3198517"/>
            <a:ext cx="7726795"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その情報について</a:t>
            </a:r>
            <a:br>
              <a:rPr lang="en-US" altLang="ja-JP" sz="3600" spc="200" dirty="0">
                <a:latin typeface="+mn-ea"/>
              </a:rPr>
            </a:br>
            <a:r>
              <a:rPr lang="ja-JP" altLang="en-US" sz="3600" spc="200" dirty="0">
                <a:solidFill>
                  <a:schemeClr val="accent1"/>
                </a:solidFill>
                <a:latin typeface="+mj-ea"/>
                <a:ea typeface="+mj-ea"/>
              </a:rPr>
              <a:t>他の人</a:t>
            </a:r>
            <a:r>
              <a:rPr lang="ja-JP" altLang="en-US" sz="3600" spc="200" dirty="0">
                <a:latin typeface="+mn-ea"/>
              </a:rPr>
              <a:t>や</a:t>
            </a:r>
            <a:r>
              <a:rPr lang="ja-JP" altLang="en-US" sz="3600" spc="200" dirty="0">
                <a:solidFill>
                  <a:schemeClr val="accent1"/>
                </a:solidFill>
                <a:latin typeface="+mj-ea"/>
                <a:ea typeface="+mj-ea"/>
              </a:rPr>
              <a:t>他のメディア</a:t>
            </a:r>
            <a:r>
              <a:rPr lang="ja-JP" altLang="en-US" sz="3600" spc="200" dirty="0">
                <a:latin typeface="+mn-ea"/>
              </a:rPr>
              <a:t>は</a:t>
            </a:r>
            <a:br>
              <a:rPr lang="en-US" altLang="ja-JP" sz="3600" spc="200" dirty="0">
                <a:latin typeface="+mn-ea"/>
              </a:rPr>
            </a:br>
            <a:r>
              <a:rPr lang="ja-JP" altLang="en-US" sz="3600" spc="200" dirty="0">
                <a:latin typeface="+mn-ea"/>
              </a:rPr>
              <a:t>どのように言っていますか？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その人の意見に</a:t>
            </a:r>
            <a:br>
              <a:rPr lang="en-US" altLang="ja-JP" sz="3600" spc="200" dirty="0">
                <a:latin typeface="+mn-ea"/>
              </a:rPr>
            </a:br>
            <a:r>
              <a:rPr lang="ja-JP" altLang="en-US" sz="3600" spc="200" dirty="0">
                <a:solidFill>
                  <a:schemeClr val="accent1"/>
                </a:solidFill>
                <a:latin typeface="+mj-ea"/>
                <a:ea typeface="+mj-ea"/>
              </a:rPr>
              <a:t>反論</a:t>
            </a:r>
            <a:r>
              <a:rPr lang="ja-JP" altLang="en-US" sz="3600" spc="200" dirty="0">
                <a:latin typeface="+mn-ea"/>
              </a:rPr>
              <a:t>している人はいませんか？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別の内容</a:t>
            </a:r>
            <a:r>
              <a:rPr lang="ja-JP" altLang="en-US" sz="3600" spc="200" dirty="0">
                <a:latin typeface="+mn-ea"/>
              </a:rPr>
              <a:t>で報じているメディアや、</a:t>
            </a:r>
            <a:br>
              <a:rPr lang="en-US" altLang="ja-JP" sz="3600" spc="200" dirty="0">
                <a:latin typeface="+mn-ea"/>
              </a:rPr>
            </a:br>
            <a:r>
              <a:rPr lang="ja-JP" altLang="en-US" sz="3600" spc="200" dirty="0">
                <a:solidFill>
                  <a:schemeClr val="accent1"/>
                </a:solidFill>
                <a:latin typeface="+mj-ea"/>
                <a:ea typeface="+mj-ea"/>
              </a:rPr>
              <a:t>誤りであることを指摘</a:t>
            </a:r>
            <a:r>
              <a:rPr lang="ja-JP" altLang="en-US" sz="3600" spc="200" dirty="0">
                <a:latin typeface="+mn-ea"/>
              </a:rPr>
              <a:t>している</a:t>
            </a:r>
            <a:br>
              <a:rPr lang="en-US" altLang="ja-JP" sz="3600" spc="200" dirty="0">
                <a:latin typeface="+mn-ea"/>
              </a:rPr>
            </a:br>
            <a:r>
              <a:rPr lang="ja-JP" altLang="en-US" sz="3600" spc="200" dirty="0">
                <a:latin typeface="+mn-ea"/>
              </a:rPr>
              <a:t>メディアはありませんか？</a:t>
            </a:r>
          </a:p>
        </p:txBody>
      </p:sp>
      <p:grpSp>
        <p:nvGrpSpPr>
          <p:cNvPr id="21" name="グループ化 20">
            <a:extLst>
              <a:ext uri="{FF2B5EF4-FFF2-40B4-BE49-F238E27FC236}">
                <a16:creationId xmlns:a16="http://schemas.microsoft.com/office/drawing/2014/main" id="{756204A8-25C2-47A1-BE0B-9EFF1E9A84E9}"/>
              </a:ext>
            </a:extLst>
          </p:cNvPr>
          <p:cNvGrpSpPr/>
          <p:nvPr/>
        </p:nvGrpSpPr>
        <p:grpSpPr>
          <a:xfrm>
            <a:off x="5719183" y="1428994"/>
            <a:ext cx="8837145" cy="996876"/>
            <a:chOff x="5719183" y="6504389"/>
            <a:chExt cx="8837145" cy="996876"/>
          </a:xfrm>
        </p:grpSpPr>
        <p:cxnSp>
          <p:nvCxnSpPr>
            <p:cNvPr id="22" name="直線コネクタ 21">
              <a:extLst>
                <a:ext uri="{FF2B5EF4-FFF2-40B4-BE49-F238E27FC236}">
                  <a16:creationId xmlns:a16="http://schemas.microsoft.com/office/drawing/2014/main" id="{2F6B6BB7-3FEA-4410-B8CD-158C934A4495}"/>
                </a:ext>
              </a:extLst>
            </p:cNvPr>
            <p:cNvCxnSpPr/>
            <p:nvPr/>
          </p:nvCxnSpPr>
          <p:spPr>
            <a:xfrm>
              <a:off x="6696965" y="7329695"/>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EA020807-A7EF-4FFA-84E2-B02737EA0317}"/>
                </a:ext>
              </a:extLst>
            </p:cNvPr>
            <p:cNvGrpSpPr/>
            <p:nvPr/>
          </p:nvGrpSpPr>
          <p:grpSpPr>
            <a:xfrm>
              <a:off x="5719183" y="6504389"/>
              <a:ext cx="8837145" cy="996876"/>
              <a:chOff x="4273155" y="2391634"/>
              <a:chExt cx="8837145" cy="996876"/>
            </a:xfrm>
          </p:grpSpPr>
          <p:grpSp>
            <p:nvGrpSpPr>
              <p:cNvPr id="31" name="グループ化 30">
                <a:extLst>
                  <a:ext uri="{FF2B5EF4-FFF2-40B4-BE49-F238E27FC236}">
                    <a16:creationId xmlns:a16="http://schemas.microsoft.com/office/drawing/2014/main" id="{5ADDF4F7-F12F-4357-A37A-07338F71D4FD}"/>
                  </a:ext>
                </a:extLst>
              </p:cNvPr>
              <p:cNvGrpSpPr/>
              <p:nvPr/>
            </p:nvGrpSpPr>
            <p:grpSpPr>
              <a:xfrm>
                <a:off x="4273155" y="2585552"/>
                <a:ext cx="663877" cy="663876"/>
                <a:chOff x="8585167" y="4624451"/>
                <a:chExt cx="1076325" cy="1076324"/>
              </a:xfrm>
            </p:grpSpPr>
            <p:sp>
              <p:nvSpPr>
                <p:cNvPr id="33" name="フリーフォーム: 図形 32">
                  <a:extLst>
                    <a:ext uri="{FF2B5EF4-FFF2-40B4-BE49-F238E27FC236}">
                      <a16:creationId xmlns:a16="http://schemas.microsoft.com/office/drawing/2014/main" id="{22B5D400-31AE-423B-A217-402C7102485C}"/>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6E6E9888-22DE-4E43-BC24-E6608D17EFA1}"/>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32" name="テキスト ボックス 31">
                <a:extLst>
                  <a:ext uri="{FF2B5EF4-FFF2-40B4-BE49-F238E27FC236}">
                    <a16:creationId xmlns:a16="http://schemas.microsoft.com/office/drawing/2014/main" id="{2C3A1CE0-56B8-4036-891E-1F90FED4A4A5}"/>
                  </a:ext>
                </a:extLst>
              </p:cNvPr>
              <p:cNvSpPr txBox="1"/>
              <p:nvPr/>
            </p:nvSpPr>
            <p:spPr>
              <a:xfrm>
                <a:off x="5282836" y="2391634"/>
                <a:ext cx="7827464"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他では</a:t>
                </a:r>
                <a:r>
                  <a:rPr lang="ja-JP" altLang="en-US" sz="5400" spc="200" dirty="0">
                    <a:latin typeface="+mn-ea"/>
                  </a:rPr>
                  <a:t>どう言われている？</a:t>
                </a:r>
              </a:p>
            </p:txBody>
          </p:sp>
        </p:grpSp>
      </p:grpSp>
      <p:pic>
        <p:nvPicPr>
          <p:cNvPr id="23" name="図 22">
            <a:extLst>
              <a:ext uri="{FF2B5EF4-FFF2-40B4-BE49-F238E27FC236}">
                <a16:creationId xmlns:a16="http://schemas.microsoft.com/office/drawing/2014/main" id="{1873F889-4DEE-4EEA-8902-B1896C435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1270" y="3482741"/>
            <a:ext cx="5425556" cy="5142707"/>
          </a:xfrm>
          <a:prstGeom prst="rect">
            <a:avLst/>
          </a:prstGeom>
        </p:spPr>
      </p:pic>
    </p:spTree>
    <p:extLst>
      <p:ext uri="{BB962C8B-B14F-4D97-AF65-F5344CB8AC3E}">
        <p14:creationId xmlns:p14="http://schemas.microsoft.com/office/powerpoint/2010/main" val="2316664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44</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6" name="グループ化 15">
            <a:extLst>
              <a:ext uri="{FF2B5EF4-FFF2-40B4-BE49-F238E27FC236}">
                <a16:creationId xmlns:a16="http://schemas.microsoft.com/office/drawing/2014/main" id="{9A78F6D8-3938-46DE-83A5-F100CE67934D}"/>
              </a:ext>
            </a:extLst>
          </p:cNvPr>
          <p:cNvGrpSpPr/>
          <p:nvPr/>
        </p:nvGrpSpPr>
        <p:grpSpPr>
          <a:xfrm>
            <a:off x="6909189" y="1427278"/>
            <a:ext cx="6342872" cy="996876"/>
            <a:chOff x="5719183" y="8174024"/>
            <a:chExt cx="6342872" cy="996876"/>
          </a:xfrm>
        </p:grpSpPr>
        <p:cxnSp>
          <p:nvCxnSpPr>
            <p:cNvPr id="17" name="直線コネクタ 16">
              <a:extLst>
                <a:ext uri="{FF2B5EF4-FFF2-40B4-BE49-F238E27FC236}">
                  <a16:creationId xmlns:a16="http://schemas.microsoft.com/office/drawing/2014/main" id="{F463FD73-CA47-48BB-A1CC-AAC0B43FFD18}"/>
                </a:ext>
              </a:extLst>
            </p:cNvPr>
            <p:cNvCxnSpPr>
              <a:cxnSpLocks/>
            </p:cNvCxnSpPr>
            <p:nvPr/>
          </p:nvCxnSpPr>
          <p:spPr>
            <a:xfrm>
              <a:off x="10145460" y="9031818"/>
              <a:ext cx="147592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DC151DEB-2E0C-4C14-93D8-80D33407DF74}"/>
                </a:ext>
              </a:extLst>
            </p:cNvPr>
            <p:cNvGrpSpPr/>
            <p:nvPr/>
          </p:nvGrpSpPr>
          <p:grpSpPr>
            <a:xfrm>
              <a:off x="5719183" y="8174024"/>
              <a:ext cx="6342872" cy="996876"/>
              <a:chOff x="4273155" y="2391634"/>
              <a:chExt cx="6342872" cy="996876"/>
            </a:xfrm>
          </p:grpSpPr>
          <p:grpSp>
            <p:nvGrpSpPr>
              <p:cNvPr id="19" name="グループ化 18">
                <a:extLst>
                  <a:ext uri="{FF2B5EF4-FFF2-40B4-BE49-F238E27FC236}">
                    <a16:creationId xmlns:a16="http://schemas.microsoft.com/office/drawing/2014/main" id="{AC11B82E-7F7C-4C6D-976E-BCED61F61D50}"/>
                  </a:ext>
                </a:extLst>
              </p:cNvPr>
              <p:cNvGrpSpPr/>
              <p:nvPr/>
            </p:nvGrpSpPr>
            <p:grpSpPr>
              <a:xfrm>
                <a:off x="4273155" y="2585552"/>
                <a:ext cx="663877" cy="663876"/>
                <a:chOff x="8585167" y="4624451"/>
                <a:chExt cx="1076325" cy="1076324"/>
              </a:xfrm>
            </p:grpSpPr>
            <p:sp>
              <p:nvSpPr>
                <p:cNvPr id="21" name="フリーフォーム: 図形 20">
                  <a:extLst>
                    <a:ext uri="{FF2B5EF4-FFF2-40B4-BE49-F238E27FC236}">
                      <a16:creationId xmlns:a16="http://schemas.microsoft.com/office/drawing/2014/main" id="{5796A93B-55C0-4712-AB28-0342E11F8466}"/>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3A22E1E8-88AE-4C9A-B348-4A39CB1161F4}"/>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20" name="テキスト ボックス 19">
                <a:extLst>
                  <a:ext uri="{FF2B5EF4-FFF2-40B4-BE49-F238E27FC236}">
                    <a16:creationId xmlns:a16="http://schemas.microsoft.com/office/drawing/2014/main" id="{23A0710D-79E3-4F41-B3BF-C7FE57D04321}"/>
                  </a:ext>
                </a:extLst>
              </p:cNvPr>
              <p:cNvSpPr txBox="1"/>
              <p:nvPr/>
            </p:nvSpPr>
            <p:spPr>
              <a:xfrm>
                <a:off x="5282836" y="2391634"/>
                <a:ext cx="533319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その画像は</a:t>
                </a:r>
                <a:r>
                  <a:rPr lang="ja-JP" altLang="en-US" sz="5400" spc="200" dirty="0">
                    <a:latin typeface="+mj-ea"/>
                    <a:ea typeface="+mj-ea"/>
                  </a:rPr>
                  <a:t>本物</a:t>
                </a:r>
                <a:r>
                  <a:rPr lang="ja-JP" altLang="en-US" sz="5400" spc="200" dirty="0">
                    <a:latin typeface="+mn-ea"/>
                  </a:rPr>
                  <a:t>？</a:t>
                </a:r>
              </a:p>
            </p:txBody>
          </p:sp>
        </p:grpSp>
      </p:grpSp>
      <p:grpSp>
        <p:nvGrpSpPr>
          <p:cNvPr id="23" name="グループ化 22">
            <a:extLst>
              <a:ext uri="{FF2B5EF4-FFF2-40B4-BE49-F238E27FC236}">
                <a16:creationId xmlns:a16="http://schemas.microsoft.com/office/drawing/2014/main" id="{49DE54FD-D7B2-4E4C-A85A-123D158CD5BC}"/>
              </a:ext>
            </a:extLst>
          </p:cNvPr>
          <p:cNvGrpSpPr/>
          <p:nvPr/>
        </p:nvGrpSpPr>
        <p:grpSpPr>
          <a:xfrm>
            <a:off x="9377371" y="372123"/>
            <a:ext cx="1607845" cy="1107611"/>
            <a:chOff x="4958481" y="644196"/>
            <a:chExt cx="1607845" cy="1107611"/>
          </a:xfrm>
        </p:grpSpPr>
        <p:pic>
          <p:nvPicPr>
            <p:cNvPr id="24" name="グラフィックス 23">
              <a:extLst>
                <a:ext uri="{FF2B5EF4-FFF2-40B4-BE49-F238E27FC236}">
                  <a16:creationId xmlns:a16="http://schemas.microsoft.com/office/drawing/2014/main" id="{E783DBE0-F36A-47C4-9D6E-C8597D5A0A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5" name="テキスト ボックス 24">
              <a:extLst>
                <a:ext uri="{FF2B5EF4-FFF2-40B4-BE49-F238E27FC236}">
                  <a16:creationId xmlns:a16="http://schemas.microsoft.com/office/drawing/2014/main" id="{EF6D82BF-2C34-454B-9B4E-1D538E81B1A7}"/>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4</a:t>
              </a:r>
              <a:endParaRPr kumimoji="1" lang="ja-JP" altLang="en-US" sz="6000" b="1" dirty="0">
                <a:solidFill>
                  <a:schemeClr val="accent1"/>
                </a:solidFill>
                <a:latin typeface="+mn-ea"/>
              </a:endParaRPr>
            </a:p>
          </p:txBody>
        </p:sp>
        <p:cxnSp>
          <p:nvCxnSpPr>
            <p:cNvPr id="26" name="直線コネクタ 25">
              <a:extLst>
                <a:ext uri="{FF2B5EF4-FFF2-40B4-BE49-F238E27FC236}">
                  <a16:creationId xmlns:a16="http://schemas.microsoft.com/office/drawing/2014/main" id="{C347CB13-525D-445F-A07B-63A74F34ADC6}"/>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8" name="テキスト ボックス 27">
            <a:extLst>
              <a:ext uri="{FF2B5EF4-FFF2-40B4-BE49-F238E27FC236}">
                <a16:creationId xmlns:a16="http://schemas.microsoft.com/office/drawing/2014/main" id="{1E43F0EB-A207-40B7-8D21-B5BA3753D23E}"/>
              </a:ext>
            </a:extLst>
          </p:cNvPr>
          <p:cNvSpPr txBox="1"/>
          <p:nvPr/>
        </p:nvSpPr>
        <p:spPr>
          <a:xfrm>
            <a:off x="9144000" y="3142867"/>
            <a:ext cx="8193269"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臨場感のある画像</a:t>
            </a:r>
            <a:r>
              <a:rPr lang="ja-JP" altLang="en-US" sz="3600" spc="200" dirty="0">
                <a:latin typeface="+mn-ea"/>
              </a:rPr>
              <a:t>が</a:t>
            </a:r>
            <a:br>
              <a:rPr lang="en-US" altLang="ja-JP" sz="3600" spc="200" dirty="0">
                <a:latin typeface="+mn-ea"/>
              </a:rPr>
            </a:br>
            <a:r>
              <a:rPr lang="ja-JP" altLang="en-US" sz="3600" spc="200" dirty="0">
                <a:latin typeface="+mn-ea"/>
              </a:rPr>
              <a:t>添えられているから？</a:t>
            </a:r>
            <a:br>
              <a:rPr lang="en-US" altLang="ja-JP" sz="3600" spc="200" dirty="0">
                <a:latin typeface="+mn-ea"/>
              </a:rPr>
            </a:br>
            <a:r>
              <a:rPr lang="ja-JP" altLang="en-US" sz="3600" spc="200" dirty="0">
                <a:solidFill>
                  <a:schemeClr val="accent1"/>
                </a:solidFill>
                <a:latin typeface="+mj-ea"/>
                <a:ea typeface="+mj-ea"/>
              </a:rPr>
              <a:t>それだけ</a:t>
            </a:r>
            <a:r>
              <a:rPr lang="ja-JP" altLang="en-US" sz="3600" spc="200" dirty="0">
                <a:latin typeface="+mn-ea"/>
              </a:rPr>
              <a:t>で「本当」だと判断して</a:t>
            </a:r>
            <a:br>
              <a:rPr lang="en-US" altLang="ja-JP" sz="3600" spc="200" dirty="0">
                <a:latin typeface="+mn-ea"/>
              </a:rPr>
            </a:br>
            <a:r>
              <a:rPr lang="ja-JP" altLang="en-US" sz="3600" spc="200" dirty="0">
                <a:latin typeface="+mn-ea"/>
              </a:rPr>
              <a:t>大丈夫ですか？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その画像を</a:t>
            </a:r>
            <a:r>
              <a:rPr lang="ja-JP" altLang="en-US" sz="3600" spc="200" dirty="0">
                <a:solidFill>
                  <a:schemeClr val="accent1"/>
                </a:solidFill>
                <a:latin typeface="+mj-ea"/>
                <a:ea typeface="+mj-ea"/>
              </a:rPr>
              <a:t>画像検索</a:t>
            </a:r>
            <a:r>
              <a:rPr lang="ja-JP" altLang="en-US" sz="3600" spc="200" dirty="0">
                <a:latin typeface="+mn-ea"/>
              </a:rPr>
              <a:t>したら、</a:t>
            </a:r>
            <a:br>
              <a:rPr lang="en-US" altLang="ja-JP" sz="3600" spc="200" dirty="0">
                <a:latin typeface="+mn-ea"/>
              </a:rPr>
            </a:br>
            <a:r>
              <a:rPr lang="ja-JP" altLang="en-US" sz="3600" spc="200" dirty="0">
                <a:latin typeface="+mn-ea"/>
              </a:rPr>
              <a:t>全く同じ画像がヒットしませんか？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その画像は過去に撮影された、</a:t>
            </a:r>
            <a:br>
              <a:rPr lang="en-US" altLang="ja-JP" sz="3600" spc="200" dirty="0">
                <a:latin typeface="+mn-ea"/>
              </a:rPr>
            </a:br>
            <a:r>
              <a:rPr lang="ja-JP" altLang="en-US" sz="3600" spc="200" dirty="0">
                <a:latin typeface="+mn-ea"/>
              </a:rPr>
              <a:t>全く</a:t>
            </a:r>
            <a:r>
              <a:rPr lang="ja-JP" altLang="en-US" sz="3600" spc="200" dirty="0">
                <a:solidFill>
                  <a:schemeClr val="accent1"/>
                </a:solidFill>
                <a:latin typeface="+mj-ea"/>
                <a:ea typeface="+mj-ea"/>
              </a:rPr>
              <a:t>無関係のもの</a:t>
            </a:r>
            <a:r>
              <a:rPr lang="ja-JP" altLang="en-US" sz="3600" spc="200" dirty="0">
                <a:latin typeface="+mn-ea"/>
              </a:rPr>
              <a:t>ではありませんか？</a:t>
            </a:r>
          </a:p>
        </p:txBody>
      </p:sp>
      <p:pic>
        <p:nvPicPr>
          <p:cNvPr id="29" name="図 28">
            <a:extLst>
              <a:ext uri="{FF2B5EF4-FFF2-40B4-BE49-F238E27FC236}">
                <a16:creationId xmlns:a16="http://schemas.microsoft.com/office/drawing/2014/main" id="{CA4C9AB3-2471-4C58-8145-E5F9D6DCC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2038" y="3214164"/>
            <a:ext cx="5954389" cy="5643971"/>
          </a:xfrm>
          <a:prstGeom prst="rect">
            <a:avLst/>
          </a:prstGeom>
        </p:spPr>
      </p:pic>
    </p:spTree>
    <p:extLst>
      <p:ext uri="{BB962C8B-B14F-4D97-AF65-F5344CB8AC3E}">
        <p14:creationId xmlns:p14="http://schemas.microsoft.com/office/powerpoint/2010/main" val="498172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8" name="グループ化 7">
            <a:extLst>
              <a:ext uri="{FF2B5EF4-FFF2-40B4-BE49-F238E27FC236}">
                <a16:creationId xmlns:a16="http://schemas.microsoft.com/office/drawing/2014/main" id="{FE99AC97-BF01-4B24-8F51-CE2E761C0BEF}"/>
              </a:ext>
            </a:extLst>
          </p:cNvPr>
          <p:cNvGrpSpPr/>
          <p:nvPr/>
        </p:nvGrpSpPr>
        <p:grpSpPr>
          <a:xfrm>
            <a:off x="5719183" y="3165119"/>
            <a:ext cx="5587857" cy="996876"/>
            <a:chOff x="5719183" y="3165119"/>
            <a:chExt cx="5587857" cy="996876"/>
          </a:xfrm>
        </p:grpSpPr>
        <p:cxnSp>
          <p:nvCxnSpPr>
            <p:cNvPr id="56" name="直線コネクタ 55">
              <a:extLst>
                <a:ext uri="{FF2B5EF4-FFF2-40B4-BE49-F238E27FC236}">
                  <a16:creationId xmlns:a16="http://schemas.microsoft.com/office/drawing/2014/main" id="{28FCA4FD-37DB-46C7-BAFF-9699FC87E66F}"/>
                </a:ext>
              </a:extLst>
            </p:cNvPr>
            <p:cNvCxnSpPr/>
            <p:nvPr/>
          </p:nvCxnSpPr>
          <p:spPr>
            <a:xfrm>
              <a:off x="6728864" y="4022913"/>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AB4EEEB5-C031-4EDF-B10B-1BED24103772}"/>
                </a:ext>
              </a:extLst>
            </p:cNvPr>
            <p:cNvGrpSpPr/>
            <p:nvPr/>
          </p:nvGrpSpPr>
          <p:grpSpPr>
            <a:xfrm>
              <a:off x="5719183" y="3165119"/>
              <a:ext cx="5587857" cy="996876"/>
              <a:chOff x="4273155" y="2391634"/>
              <a:chExt cx="5587857" cy="996876"/>
            </a:xfrm>
          </p:grpSpPr>
          <p:grpSp>
            <p:nvGrpSpPr>
              <p:cNvPr id="23" name="グループ化 22">
                <a:extLst>
                  <a:ext uri="{FF2B5EF4-FFF2-40B4-BE49-F238E27FC236}">
                    <a16:creationId xmlns:a16="http://schemas.microsoft.com/office/drawing/2014/main" id="{4E0E0A56-CFB2-4903-8DC5-5D1C431A24FA}"/>
                  </a:ext>
                </a:extLst>
              </p:cNvPr>
              <p:cNvGrpSpPr/>
              <p:nvPr/>
            </p:nvGrpSpPr>
            <p:grpSpPr>
              <a:xfrm>
                <a:off x="4273155" y="2585552"/>
                <a:ext cx="663877" cy="663876"/>
                <a:chOff x="8585167" y="4624451"/>
                <a:chExt cx="1076325" cy="1076324"/>
              </a:xfrm>
            </p:grpSpPr>
            <p:sp>
              <p:nvSpPr>
                <p:cNvPr id="24" name="フリーフォーム: 図形 23">
                  <a:extLst>
                    <a:ext uri="{FF2B5EF4-FFF2-40B4-BE49-F238E27FC236}">
                      <a16:creationId xmlns:a16="http://schemas.microsoft.com/office/drawing/2014/main" id="{4E6C93B0-A2EF-4384-959D-CD933FD96552}"/>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892558A5-8FF8-4C49-BC24-4F188404896E}"/>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26" name="テキスト ボックス 25">
                <a:extLst>
                  <a:ext uri="{FF2B5EF4-FFF2-40B4-BE49-F238E27FC236}">
                    <a16:creationId xmlns:a16="http://schemas.microsoft.com/office/drawing/2014/main" id="{47AA4036-F027-48FE-9599-88DFE0C027BD}"/>
                  </a:ext>
                </a:extLst>
              </p:cNvPr>
              <p:cNvSpPr txBox="1"/>
              <p:nvPr/>
            </p:nvSpPr>
            <p:spPr>
              <a:xfrm>
                <a:off x="5282836" y="2391634"/>
                <a:ext cx="457817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情報源</a:t>
                </a:r>
                <a:r>
                  <a:rPr lang="ja-JP" altLang="en-US" sz="5400" spc="200" dirty="0">
                    <a:latin typeface="+mn-ea"/>
                  </a:rPr>
                  <a:t>はある？</a:t>
                </a:r>
              </a:p>
            </p:txBody>
          </p:sp>
        </p:grpSp>
      </p:grpSp>
      <p:grpSp>
        <p:nvGrpSpPr>
          <p:cNvPr id="9" name="グループ化 8">
            <a:extLst>
              <a:ext uri="{FF2B5EF4-FFF2-40B4-BE49-F238E27FC236}">
                <a16:creationId xmlns:a16="http://schemas.microsoft.com/office/drawing/2014/main" id="{A5E3BBFE-881B-4DF6-AE6B-44A8925BDED4}"/>
              </a:ext>
            </a:extLst>
          </p:cNvPr>
          <p:cNvGrpSpPr/>
          <p:nvPr/>
        </p:nvGrpSpPr>
        <p:grpSpPr>
          <a:xfrm>
            <a:off x="5719183" y="4834754"/>
            <a:ext cx="7053002" cy="996876"/>
            <a:chOff x="5719183" y="4834754"/>
            <a:chExt cx="7053002" cy="996876"/>
          </a:xfrm>
        </p:grpSpPr>
        <p:cxnSp>
          <p:nvCxnSpPr>
            <p:cNvPr id="57" name="直線コネクタ 56">
              <a:extLst>
                <a:ext uri="{FF2B5EF4-FFF2-40B4-BE49-F238E27FC236}">
                  <a16:creationId xmlns:a16="http://schemas.microsoft.com/office/drawing/2014/main" id="{BF2B3F92-E64D-43BA-952C-BBC2F7A61171}"/>
                </a:ext>
              </a:extLst>
            </p:cNvPr>
            <p:cNvCxnSpPr/>
            <p:nvPr/>
          </p:nvCxnSpPr>
          <p:spPr>
            <a:xfrm>
              <a:off x="10134827" y="5692548"/>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5F98FDF0-5484-421F-AC17-8E66C3481262}"/>
                </a:ext>
              </a:extLst>
            </p:cNvPr>
            <p:cNvGrpSpPr/>
            <p:nvPr/>
          </p:nvGrpSpPr>
          <p:grpSpPr>
            <a:xfrm>
              <a:off x="5719183" y="4834754"/>
              <a:ext cx="7053002" cy="996876"/>
              <a:chOff x="4273155" y="2391634"/>
              <a:chExt cx="7053002" cy="996876"/>
            </a:xfrm>
          </p:grpSpPr>
          <p:grpSp>
            <p:nvGrpSpPr>
              <p:cNvPr id="35" name="グループ化 34">
                <a:extLst>
                  <a:ext uri="{FF2B5EF4-FFF2-40B4-BE49-F238E27FC236}">
                    <a16:creationId xmlns:a16="http://schemas.microsoft.com/office/drawing/2014/main" id="{522A2E61-EC12-4E8D-B7D5-E90D95FCE397}"/>
                  </a:ext>
                </a:extLst>
              </p:cNvPr>
              <p:cNvGrpSpPr/>
              <p:nvPr/>
            </p:nvGrpSpPr>
            <p:grpSpPr>
              <a:xfrm>
                <a:off x="4273155" y="2585552"/>
                <a:ext cx="663877" cy="663876"/>
                <a:chOff x="8585167" y="4624451"/>
                <a:chExt cx="1076325" cy="1076324"/>
              </a:xfrm>
            </p:grpSpPr>
            <p:sp>
              <p:nvSpPr>
                <p:cNvPr id="37" name="フリーフォーム: 図形 36">
                  <a:extLst>
                    <a:ext uri="{FF2B5EF4-FFF2-40B4-BE49-F238E27FC236}">
                      <a16:creationId xmlns:a16="http://schemas.microsoft.com/office/drawing/2014/main" id="{1F6BEDB5-E373-467C-A09A-9305AD59BD1B}"/>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5B41A01A-BA8E-4A43-95F7-E460D644B87B}"/>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36" name="テキスト ボックス 35">
                <a:extLst>
                  <a:ext uri="{FF2B5EF4-FFF2-40B4-BE49-F238E27FC236}">
                    <a16:creationId xmlns:a16="http://schemas.microsoft.com/office/drawing/2014/main" id="{38BDBCEB-0C18-4EE9-A6B0-D80B58666D89}"/>
                  </a:ext>
                </a:extLst>
              </p:cNvPr>
              <p:cNvSpPr txBox="1"/>
              <p:nvPr/>
            </p:nvSpPr>
            <p:spPr>
              <a:xfrm>
                <a:off x="5282836" y="2391634"/>
                <a:ext cx="604332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その分野の</a:t>
                </a:r>
                <a:r>
                  <a:rPr lang="ja-JP" altLang="en-US" sz="5400" spc="200" dirty="0">
                    <a:latin typeface="+mj-ea"/>
                    <a:ea typeface="+mj-ea"/>
                  </a:rPr>
                  <a:t>専門家</a:t>
                </a:r>
                <a:r>
                  <a:rPr lang="ja-JP" altLang="en-US" sz="5400" spc="200" dirty="0">
                    <a:latin typeface="+mn-ea"/>
                  </a:rPr>
                  <a:t>？</a:t>
                </a:r>
              </a:p>
            </p:txBody>
          </p:sp>
        </p:grpSp>
      </p:grpSp>
      <p:grpSp>
        <p:nvGrpSpPr>
          <p:cNvPr id="10" name="グループ化 9">
            <a:extLst>
              <a:ext uri="{FF2B5EF4-FFF2-40B4-BE49-F238E27FC236}">
                <a16:creationId xmlns:a16="http://schemas.microsoft.com/office/drawing/2014/main" id="{A88395D7-10D3-4672-8127-BF9D8DC78022}"/>
              </a:ext>
            </a:extLst>
          </p:cNvPr>
          <p:cNvGrpSpPr/>
          <p:nvPr/>
        </p:nvGrpSpPr>
        <p:grpSpPr>
          <a:xfrm>
            <a:off x="5719183" y="6504389"/>
            <a:ext cx="8837145" cy="996876"/>
            <a:chOff x="5719183" y="6504389"/>
            <a:chExt cx="8837145" cy="996876"/>
          </a:xfrm>
        </p:grpSpPr>
        <p:cxnSp>
          <p:nvCxnSpPr>
            <p:cNvPr id="58" name="直線コネクタ 57">
              <a:extLst>
                <a:ext uri="{FF2B5EF4-FFF2-40B4-BE49-F238E27FC236}">
                  <a16:creationId xmlns:a16="http://schemas.microsoft.com/office/drawing/2014/main" id="{50CDB4AA-4376-4655-9124-96890D321E4A}"/>
                </a:ext>
              </a:extLst>
            </p:cNvPr>
            <p:cNvCxnSpPr/>
            <p:nvPr/>
          </p:nvCxnSpPr>
          <p:spPr>
            <a:xfrm>
              <a:off x="6696965" y="7329695"/>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564F110E-FD26-40C9-8C9D-179353933228}"/>
                </a:ext>
              </a:extLst>
            </p:cNvPr>
            <p:cNvGrpSpPr/>
            <p:nvPr/>
          </p:nvGrpSpPr>
          <p:grpSpPr>
            <a:xfrm>
              <a:off x="5719183" y="6504389"/>
              <a:ext cx="8837145" cy="996876"/>
              <a:chOff x="4273155" y="2391634"/>
              <a:chExt cx="8837145" cy="996876"/>
            </a:xfrm>
          </p:grpSpPr>
          <p:grpSp>
            <p:nvGrpSpPr>
              <p:cNvPr id="41" name="グループ化 40">
                <a:extLst>
                  <a:ext uri="{FF2B5EF4-FFF2-40B4-BE49-F238E27FC236}">
                    <a16:creationId xmlns:a16="http://schemas.microsoft.com/office/drawing/2014/main" id="{1E97BE71-DA81-4321-B11C-50CBC2F46C84}"/>
                  </a:ext>
                </a:extLst>
              </p:cNvPr>
              <p:cNvGrpSpPr/>
              <p:nvPr/>
            </p:nvGrpSpPr>
            <p:grpSpPr>
              <a:xfrm>
                <a:off x="4273155" y="2585552"/>
                <a:ext cx="663877" cy="663876"/>
                <a:chOff x="8585167" y="4624451"/>
                <a:chExt cx="1076325" cy="1076324"/>
              </a:xfrm>
            </p:grpSpPr>
            <p:sp>
              <p:nvSpPr>
                <p:cNvPr id="43" name="フリーフォーム: 図形 42">
                  <a:extLst>
                    <a:ext uri="{FF2B5EF4-FFF2-40B4-BE49-F238E27FC236}">
                      <a16:creationId xmlns:a16="http://schemas.microsoft.com/office/drawing/2014/main" id="{244DC8D7-5D45-4CBA-AD75-F9DA0765C5F6}"/>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EA65ADAE-29BE-431B-87BA-D985434F540B}"/>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42" name="テキスト ボックス 41">
                <a:extLst>
                  <a:ext uri="{FF2B5EF4-FFF2-40B4-BE49-F238E27FC236}">
                    <a16:creationId xmlns:a16="http://schemas.microsoft.com/office/drawing/2014/main" id="{D3A976D7-6161-4B49-8EE3-11D910386802}"/>
                  </a:ext>
                </a:extLst>
              </p:cNvPr>
              <p:cNvSpPr txBox="1"/>
              <p:nvPr/>
            </p:nvSpPr>
            <p:spPr>
              <a:xfrm>
                <a:off x="5282836" y="2391634"/>
                <a:ext cx="7827464"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他では</a:t>
                </a:r>
                <a:r>
                  <a:rPr lang="ja-JP" altLang="en-US" sz="5400" spc="200" dirty="0">
                    <a:latin typeface="+mn-ea"/>
                  </a:rPr>
                  <a:t>どう言われている？</a:t>
                </a:r>
              </a:p>
            </p:txBody>
          </p:sp>
        </p:grpSp>
      </p:grpSp>
      <p:grpSp>
        <p:nvGrpSpPr>
          <p:cNvPr id="11" name="グループ化 10">
            <a:extLst>
              <a:ext uri="{FF2B5EF4-FFF2-40B4-BE49-F238E27FC236}">
                <a16:creationId xmlns:a16="http://schemas.microsoft.com/office/drawing/2014/main" id="{B6E11551-6247-4A16-801A-616361AB2979}"/>
              </a:ext>
            </a:extLst>
          </p:cNvPr>
          <p:cNvGrpSpPr/>
          <p:nvPr/>
        </p:nvGrpSpPr>
        <p:grpSpPr>
          <a:xfrm>
            <a:off x="5719183" y="8174024"/>
            <a:ext cx="6342872" cy="996876"/>
            <a:chOff x="5719183" y="8174024"/>
            <a:chExt cx="6342872" cy="996876"/>
          </a:xfrm>
        </p:grpSpPr>
        <p:cxnSp>
          <p:nvCxnSpPr>
            <p:cNvPr id="59" name="直線コネクタ 58">
              <a:extLst>
                <a:ext uri="{FF2B5EF4-FFF2-40B4-BE49-F238E27FC236}">
                  <a16:creationId xmlns:a16="http://schemas.microsoft.com/office/drawing/2014/main" id="{E59EF200-5EC3-401A-B99A-6256E255D5CB}"/>
                </a:ext>
              </a:extLst>
            </p:cNvPr>
            <p:cNvCxnSpPr>
              <a:cxnSpLocks/>
            </p:cNvCxnSpPr>
            <p:nvPr/>
          </p:nvCxnSpPr>
          <p:spPr>
            <a:xfrm>
              <a:off x="10145460" y="9031818"/>
              <a:ext cx="147592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91846A2A-591A-4BE4-A8F3-F6672E5E4CF1}"/>
                </a:ext>
              </a:extLst>
            </p:cNvPr>
            <p:cNvGrpSpPr/>
            <p:nvPr/>
          </p:nvGrpSpPr>
          <p:grpSpPr>
            <a:xfrm>
              <a:off x="5719183" y="8174024"/>
              <a:ext cx="6342872" cy="996876"/>
              <a:chOff x="4273155" y="2391634"/>
              <a:chExt cx="6342872" cy="996876"/>
            </a:xfrm>
          </p:grpSpPr>
          <p:grpSp>
            <p:nvGrpSpPr>
              <p:cNvPr id="47" name="グループ化 46">
                <a:extLst>
                  <a:ext uri="{FF2B5EF4-FFF2-40B4-BE49-F238E27FC236}">
                    <a16:creationId xmlns:a16="http://schemas.microsoft.com/office/drawing/2014/main" id="{13DB090E-0C1B-4C9E-A259-BD8D72EFEEDA}"/>
                  </a:ext>
                </a:extLst>
              </p:cNvPr>
              <p:cNvGrpSpPr/>
              <p:nvPr/>
            </p:nvGrpSpPr>
            <p:grpSpPr>
              <a:xfrm>
                <a:off x="4273155" y="2585552"/>
                <a:ext cx="663877" cy="663876"/>
                <a:chOff x="8585167" y="4624451"/>
                <a:chExt cx="1076325" cy="1076324"/>
              </a:xfrm>
            </p:grpSpPr>
            <p:sp>
              <p:nvSpPr>
                <p:cNvPr id="49" name="フリーフォーム: 図形 48">
                  <a:extLst>
                    <a:ext uri="{FF2B5EF4-FFF2-40B4-BE49-F238E27FC236}">
                      <a16:creationId xmlns:a16="http://schemas.microsoft.com/office/drawing/2014/main" id="{BFE8C519-48E9-45E6-B9CF-F96072952D7C}"/>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64334C0B-5CBF-4E73-ABD3-76587AA740A1}"/>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48" name="テキスト ボックス 47">
                <a:extLst>
                  <a:ext uri="{FF2B5EF4-FFF2-40B4-BE49-F238E27FC236}">
                    <a16:creationId xmlns:a16="http://schemas.microsoft.com/office/drawing/2014/main" id="{455E2479-E7D5-4778-AA8D-877F6CF06EC9}"/>
                  </a:ext>
                </a:extLst>
              </p:cNvPr>
              <p:cNvSpPr txBox="1"/>
              <p:nvPr/>
            </p:nvSpPr>
            <p:spPr>
              <a:xfrm>
                <a:off x="5282836" y="2391634"/>
                <a:ext cx="533319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その画像は</a:t>
                </a:r>
                <a:r>
                  <a:rPr lang="ja-JP" altLang="en-US" sz="5400" spc="200" dirty="0">
                    <a:latin typeface="+mj-ea"/>
                    <a:ea typeface="+mj-ea"/>
                  </a:rPr>
                  <a:t>本物</a:t>
                </a:r>
                <a:r>
                  <a:rPr lang="ja-JP" altLang="en-US" sz="5400" spc="200" dirty="0">
                    <a:latin typeface="+mn-ea"/>
                  </a:rPr>
                  <a:t>？</a:t>
                </a:r>
              </a:p>
            </p:txBody>
          </p:sp>
        </p:grpSp>
      </p:grpSp>
      <p:grpSp>
        <p:nvGrpSpPr>
          <p:cNvPr id="65" name="グループ化 64">
            <a:extLst>
              <a:ext uri="{FF2B5EF4-FFF2-40B4-BE49-F238E27FC236}">
                <a16:creationId xmlns:a16="http://schemas.microsoft.com/office/drawing/2014/main" id="{192CEE34-3E27-4FC4-A3A6-138970A99828}"/>
              </a:ext>
            </a:extLst>
          </p:cNvPr>
          <p:cNvGrpSpPr/>
          <p:nvPr/>
        </p:nvGrpSpPr>
        <p:grpSpPr>
          <a:xfrm>
            <a:off x="3756034" y="729093"/>
            <a:ext cx="12540609" cy="1967852"/>
            <a:chOff x="3756034" y="729094"/>
            <a:chExt cx="12540609" cy="1967852"/>
          </a:xfrm>
          <a:effectLst>
            <a:outerShdw dist="76200" dir="2700000" algn="ctr" rotWithShape="0">
              <a:schemeClr val="tx2">
                <a:alpha val="30000"/>
              </a:schemeClr>
            </a:outerShdw>
          </a:effectLst>
        </p:grpSpPr>
        <p:grpSp>
          <p:nvGrpSpPr>
            <p:cNvPr id="66" name="グループ化 65">
              <a:extLst>
                <a:ext uri="{FF2B5EF4-FFF2-40B4-BE49-F238E27FC236}">
                  <a16:creationId xmlns:a16="http://schemas.microsoft.com/office/drawing/2014/main" id="{2A84FAD5-16A3-4103-9564-2B062035BCA1}"/>
                </a:ext>
              </a:extLst>
            </p:cNvPr>
            <p:cNvGrpSpPr/>
            <p:nvPr/>
          </p:nvGrpSpPr>
          <p:grpSpPr>
            <a:xfrm>
              <a:off x="3833279" y="983499"/>
              <a:ext cx="12463364" cy="1713447"/>
              <a:chOff x="3833279" y="983499"/>
              <a:chExt cx="12463364" cy="1713447"/>
            </a:xfrm>
            <a:solidFill>
              <a:schemeClr val="accent2"/>
            </a:solidFill>
          </p:grpSpPr>
          <p:sp>
            <p:nvSpPr>
              <p:cNvPr id="69" name="四角形: 角を丸くする 68">
                <a:extLst>
                  <a:ext uri="{FF2B5EF4-FFF2-40B4-BE49-F238E27FC236}">
                    <a16:creationId xmlns:a16="http://schemas.microsoft.com/office/drawing/2014/main" id="{ED0EF51F-42F9-4E0B-97C5-7365C0D137F6}"/>
                  </a:ext>
                </a:extLst>
              </p:cNvPr>
              <p:cNvSpPr/>
              <p:nvPr/>
            </p:nvSpPr>
            <p:spPr>
              <a:xfrm>
                <a:off x="3833279" y="983499"/>
                <a:ext cx="1246336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0" name="二等辺三角形 69">
                <a:extLst>
                  <a:ext uri="{FF2B5EF4-FFF2-40B4-BE49-F238E27FC236}">
                    <a16:creationId xmlns:a16="http://schemas.microsoft.com/office/drawing/2014/main" id="{5AA16672-DBA0-4A9C-88A1-6F8703CFE8E7}"/>
                  </a:ext>
                </a:extLst>
              </p:cNvPr>
              <p:cNvSpPr/>
              <p:nvPr/>
            </p:nvSpPr>
            <p:spPr>
              <a:xfrm flipV="1">
                <a:off x="9867590"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67" name="テキスト ボックス 66">
              <a:extLst>
                <a:ext uri="{FF2B5EF4-FFF2-40B4-BE49-F238E27FC236}">
                  <a16:creationId xmlns:a16="http://schemas.microsoft.com/office/drawing/2014/main" id="{85D08B52-FCD9-4140-9B68-C00A835EA926}"/>
                </a:ext>
              </a:extLst>
            </p:cNvPr>
            <p:cNvSpPr txBox="1"/>
            <p:nvPr/>
          </p:nvSpPr>
          <p:spPr>
            <a:xfrm>
              <a:off x="6016664" y="1158324"/>
              <a:ext cx="7955704"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これで基本をおさえました</a:t>
              </a:r>
              <a:endParaRPr lang="en-US" altLang="ja-JP" sz="5400" spc="200" dirty="0">
                <a:latin typeface="+mj-ea"/>
                <a:ea typeface="+mj-ea"/>
              </a:endParaRPr>
            </a:p>
          </p:txBody>
        </p:sp>
        <p:sp>
          <p:nvSpPr>
            <p:cNvPr id="68" name="グラフィックス 67">
              <a:extLst>
                <a:ext uri="{FF2B5EF4-FFF2-40B4-BE49-F238E27FC236}">
                  <a16:creationId xmlns:a16="http://schemas.microsoft.com/office/drawing/2014/main" id="{8B977EFF-9F83-4D06-88A8-4A1A75607D47}"/>
                </a:ext>
              </a:extLst>
            </p:cNvPr>
            <p:cNvSpPr/>
            <p:nvPr/>
          </p:nvSpPr>
          <p:spPr>
            <a:xfrm rot="21078361">
              <a:off x="3756034" y="729094"/>
              <a:ext cx="1932549" cy="1927766"/>
            </a:xfrm>
            <a:prstGeom prst="ellipse">
              <a:avLst/>
            </a:prstGeom>
            <a:solidFill>
              <a:schemeClr val="accent1"/>
            </a:solidFill>
            <a:ln w="13122" cap="flat">
              <a:noFill/>
              <a:prstDash val="solid"/>
              <a:miter/>
            </a:ln>
          </p:spPr>
          <p:txBody>
            <a:bodyPr wrap="none" lIns="0" tIns="0" rIns="0" bIns="0" rtlCol="0" anchor="ctr"/>
            <a:lstStyle/>
            <a:p>
              <a:pPr algn="ctr"/>
              <a:r>
                <a:rPr kumimoji="1" lang="ja-JP" altLang="en-US" sz="4800" b="1" dirty="0">
                  <a:solidFill>
                    <a:schemeClr val="bg1"/>
                  </a:solidFill>
                </a:rPr>
                <a:t>基本</a:t>
              </a:r>
            </a:p>
          </p:txBody>
        </p:sp>
      </p:grpSp>
      <p:grpSp>
        <p:nvGrpSpPr>
          <p:cNvPr id="77" name="グループ化 76">
            <a:extLst>
              <a:ext uri="{FF2B5EF4-FFF2-40B4-BE49-F238E27FC236}">
                <a16:creationId xmlns:a16="http://schemas.microsoft.com/office/drawing/2014/main" id="{B02068CB-E82C-440C-BBA1-B14E7A2784F7}"/>
              </a:ext>
            </a:extLst>
          </p:cNvPr>
          <p:cNvGrpSpPr/>
          <p:nvPr/>
        </p:nvGrpSpPr>
        <p:grpSpPr>
          <a:xfrm>
            <a:off x="3833279" y="4258544"/>
            <a:ext cx="12463364" cy="5043369"/>
            <a:chOff x="3936925" y="3963524"/>
            <a:chExt cx="12276000" cy="5043369"/>
          </a:xfrm>
        </p:grpSpPr>
        <p:pic>
          <p:nvPicPr>
            <p:cNvPr id="78" name="グラフィックス 77">
              <a:extLst>
                <a:ext uri="{FF2B5EF4-FFF2-40B4-BE49-F238E27FC236}">
                  <a16:creationId xmlns:a16="http://schemas.microsoft.com/office/drawing/2014/main" id="{AA29ED54-99E3-43C5-A5FC-4DCA39D72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3963524"/>
              <a:ext cx="12276000" cy="34464"/>
            </a:xfrm>
            <a:prstGeom prst="rect">
              <a:avLst/>
            </a:prstGeom>
          </p:spPr>
        </p:pic>
        <p:pic>
          <p:nvPicPr>
            <p:cNvPr id="79" name="グラフィックス 78">
              <a:extLst>
                <a:ext uri="{FF2B5EF4-FFF2-40B4-BE49-F238E27FC236}">
                  <a16:creationId xmlns:a16="http://schemas.microsoft.com/office/drawing/2014/main" id="{BCD6E58C-1858-4EB5-B912-FFA2616F49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5633159"/>
              <a:ext cx="12276000" cy="34464"/>
            </a:xfrm>
            <a:prstGeom prst="rect">
              <a:avLst/>
            </a:prstGeom>
          </p:spPr>
        </p:pic>
        <p:pic>
          <p:nvPicPr>
            <p:cNvPr id="80" name="グラフィックス 79">
              <a:extLst>
                <a:ext uri="{FF2B5EF4-FFF2-40B4-BE49-F238E27FC236}">
                  <a16:creationId xmlns:a16="http://schemas.microsoft.com/office/drawing/2014/main" id="{8384CF28-C81B-424E-940C-5062C603A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7302794"/>
              <a:ext cx="12276000" cy="34464"/>
            </a:xfrm>
            <a:prstGeom prst="rect">
              <a:avLst/>
            </a:prstGeom>
          </p:spPr>
        </p:pic>
        <p:pic>
          <p:nvPicPr>
            <p:cNvPr id="81" name="グラフィックス 80">
              <a:extLst>
                <a:ext uri="{FF2B5EF4-FFF2-40B4-BE49-F238E27FC236}">
                  <a16:creationId xmlns:a16="http://schemas.microsoft.com/office/drawing/2014/main" id="{A648A830-8010-4046-9FF8-4A73EAEBCA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8972429"/>
              <a:ext cx="12276000" cy="34464"/>
            </a:xfrm>
            <a:prstGeom prst="rect">
              <a:avLst/>
            </a:prstGeom>
          </p:spPr>
        </p:pic>
      </p:grpSp>
      <p:grpSp>
        <p:nvGrpSpPr>
          <p:cNvPr id="7" name="グループ化 6">
            <a:extLst>
              <a:ext uri="{FF2B5EF4-FFF2-40B4-BE49-F238E27FC236}">
                <a16:creationId xmlns:a16="http://schemas.microsoft.com/office/drawing/2014/main" id="{58EDA861-6A23-49B5-A0B5-F37734F914EE}"/>
              </a:ext>
            </a:extLst>
          </p:cNvPr>
          <p:cNvGrpSpPr/>
          <p:nvPr/>
        </p:nvGrpSpPr>
        <p:grpSpPr>
          <a:xfrm>
            <a:off x="14091275" y="831580"/>
            <a:ext cx="2483380" cy="1865366"/>
            <a:chOff x="14091275" y="831580"/>
            <a:chExt cx="2483380" cy="1865366"/>
          </a:xfrm>
        </p:grpSpPr>
        <p:grpSp>
          <p:nvGrpSpPr>
            <p:cNvPr id="51" name="グループ化 50">
              <a:extLst>
                <a:ext uri="{FF2B5EF4-FFF2-40B4-BE49-F238E27FC236}">
                  <a16:creationId xmlns:a16="http://schemas.microsoft.com/office/drawing/2014/main" id="{1A5F9559-8E23-4817-AB23-3F2525CA5926}"/>
                </a:ext>
              </a:extLst>
            </p:cNvPr>
            <p:cNvGrpSpPr/>
            <p:nvPr/>
          </p:nvGrpSpPr>
          <p:grpSpPr>
            <a:xfrm>
              <a:off x="14091275" y="831580"/>
              <a:ext cx="1939034" cy="1865366"/>
              <a:chOff x="1720834" y="4102967"/>
              <a:chExt cx="5635726" cy="5421613"/>
            </a:xfrm>
          </p:grpSpPr>
          <p:sp>
            <p:nvSpPr>
              <p:cNvPr id="52" name="フリーフォーム: 図形 51">
                <a:extLst>
                  <a:ext uri="{FF2B5EF4-FFF2-40B4-BE49-F238E27FC236}">
                    <a16:creationId xmlns:a16="http://schemas.microsoft.com/office/drawing/2014/main" id="{30FEE161-74B6-4B7A-ADF9-13E02440D7F1}"/>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316E3A14-7689-4352-A703-BA5FD624355D}"/>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116FF891-4CF5-4ECE-B2A2-498CC120F39F}"/>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0439DBA6-4263-4315-816B-08EE6304475C}"/>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BC6E39C9-149F-45EA-9D06-BF45C642AE54}"/>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14283B20-77A0-4B16-A115-EF20E88BEC1F}"/>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A5C50D42-DC17-4B44-92AA-CD9856CC5DD2}"/>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5437EA21-E991-4601-A1D7-C8C7172D6A2D}"/>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26E52D7B-5FB5-4509-987C-3DABD5F12B55}"/>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87DF62D0-2605-442D-B0D7-7DD4867CA582}"/>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72" name="グループ化 71">
                <a:extLst>
                  <a:ext uri="{FF2B5EF4-FFF2-40B4-BE49-F238E27FC236}">
                    <a16:creationId xmlns:a16="http://schemas.microsoft.com/office/drawing/2014/main" id="{29DE6213-B96F-468E-9353-198108C76373}"/>
                  </a:ext>
                </a:extLst>
              </p:cNvPr>
              <p:cNvGrpSpPr/>
              <p:nvPr/>
            </p:nvGrpSpPr>
            <p:grpSpPr>
              <a:xfrm>
                <a:off x="1879524" y="4261657"/>
                <a:ext cx="2884734" cy="2884734"/>
                <a:chOff x="1985629" y="4367762"/>
                <a:chExt cx="2672525" cy="2672525"/>
              </a:xfrm>
            </p:grpSpPr>
            <p:sp>
              <p:nvSpPr>
                <p:cNvPr id="73" name="フリーフォーム: 図形 72">
                  <a:extLst>
                    <a:ext uri="{FF2B5EF4-FFF2-40B4-BE49-F238E27FC236}">
                      <a16:creationId xmlns:a16="http://schemas.microsoft.com/office/drawing/2014/main" id="{6957E158-A644-470D-916F-13F85049CC0C}"/>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53422CD9-679A-47F3-8465-5A2DE9B78FBC}"/>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76" name="グラフィックス 75">
              <a:extLst>
                <a:ext uri="{FF2B5EF4-FFF2-40B4-BE49-F238E27FC236}">
                  <a16:creationId xmlns:a16="http://schemas.microsoft.com/office/drawing/2014/main" id="{B066D4F0-048F-49B4-843E-834018B606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5506223" y="1036823"/>
              <a:ext cx="1143674" cy="993190"/>
            </a:xfrm>
            <a:prstGeom prst="rect">
              <a:avLst/>
            </a:prstGeom>
          </p:spPr>
        </p:pic>
      </p:grpSp>
    </p:spTree>
    <p:extLst>
      <p:ext uri="{BB962C8B-B14F-4D97-AF65-F5344CB8AC3E}">
        <p14:creationId xmlns:p14="http://schemas.microsoft.com/office/powerpoint/2010/main" val="365417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46</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1" name="グループ化 10">
            <a:extLst>
              <a:ext uri="{FF2B5EF4-FFF2-40B4-BE49-F238E27FC236}">
                <a16:creationId xmlns:a16="http://schemas.microsoft.com/office/drawing/2014/main" id="{BB9623B5-1776-49C5-8846-4AA9F45A5F26}"/>
              </a:ext>
            </a:extLst>
          </p:cNvPr>
          <p:cNvGrpSpPr/>
          <p:nvPr/>
        </p:nvGrpSpPr>
        <p:grpSpPr>
          <a:xfrm>
            <a:off x="3833279" y="555014"/>
            <a:ext cx="12463364" cy="1967851"/>
            <a:chOff x="3833279" y="555014"/>
            <a:chExt cx="12463364" cy="1967851"/>
          </a:xfrm>
          <a:effectLst>
            <a:outerShdw dist="76200" dir="2700000" algn="tl" rotWithShape="0">
              <a:schemeClr val="tx2">
                <a:alpha val="30000"/>
              </a:schemeClr>
            </a:outerShdw>
          </a:effectLst>
        </p:grpSpPr>
        <p:grpSp>
          <p:nvGrpSpPr>
            <p:cNvPr id="51" name="グループ化 50">
              <a:extLst>
                <a:ext uri="{FF2B5EF4-FFF2-40B4-BE49-F238E27FC236}">
                  <a16:creationId xmlns:a16="http://schemas.microsoft.com/office/drawing/2014/main" id="{2AAB2292-7AC8-49C6-9A89-E0C3FEFCC5D4}"/>
                </a:ext>
              </a:extLst>
            </p:cNvPr>
            <p:cNvGrpSpPr/>
            <p:nvPr/>
          </p:nvGrpSpPr>
          <p:grpSpPr>
            <a:xfrm>
              <a:off x="3833279" y="809418"/>
              <a:ext cx="12463364" cy="1713447"/>
              <a:chOff x="3833279" y="983499"/>
              <a:chExt cx="12463364" cy="1713447"/>
            </a:xfrm>
            <a:solidFill>
              <a:schemeClr val="accent2"/>
            </a:solidFill>
          </p:grpSpPr>
          <p:sp>
            <p:nvSpPr>
              <p:cNvPr id="53" name="四角形: 角を丸くする 52">
                <a:extLst>
                  <a:ext uri="{FF2B5EF4-FFF2-40B4-BE49-F238E27FC236}">
                    <a16:creationId xmlns:a16="http://schemas.microsoft.com/office/drawing/2014/main" id="{0A2A88DF-BD2A-441F-87C3-17568F434F4A}"/>
                  </a:ext>
                </a:extLst>
              </p:cNvPr>
              <p:cNvSpPr/>
              <p:nvPr/>
            </p:nvSpPr>
            <p:spPr>
              <a:xfrm>
                <a:off x="3833279" y="983499"/>
                <a:ext cx="1246336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54" name="二等辺三角形 53">
                <a:extLst>
                  <a:ext uri="{FF2B5EF4-FFF2-40B4-BE49-F238E27FC236}">
                    <a16:creationId xmlns:a16="http://schemas.microsoft.com/office/drawing/2014/main" id="{F69DA596-0674-41AF-9AC6-0BDF14D34DA4}"/>
                  </a:ext>
                </a:extLst>
              </p:cNvPr>
              <p:cNvSpPr/>
              <p:nvPr/>
            </p:nvSpPr>
            <p:spPr>
              <a:xfrm flipV="1">
                <a:off x="9867590"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52" name="テキスト ボックス 51">
              <a:extLst>
                <a:ext uri="{FF2B5EF4-FFF2-40B4-BE49-F238E27FC236}">
                  <a16:creationId xmlns:a16="http://schemas.microsoft.com/office/drawing/2014/main" id="{36332B73-FC18-46FD-AB9F-362259A3818D}"/>
                </a:ext>
              </a:extLst>
            </p:cNvPr>
            <p:cNvSpPr txBox="1"/>
            <p:nvPr/>
          </p:nvSpPr>
          <p:spPr>
            <a:xfrm>
              <a:off x="6926607" y="984243"/>
              <a:ext cx="6957034" cy="996876"/>
            </a:xfrm>
            <a:prstGeom prst="rect">
              <a:avLst/>
            </a:prstGeom>
            <a:noFill/>
          </p:spPr>
          <p:txBody>
            <a:bodyPr wrap="none" lIns="0" tIns="0" rIns="0" bIns="0" rtlCol="0">
              <a:spAutoFit/>
            </a:bodyPr>
            <a:lstStyle/>
            <a:p>
              <a:pPr algn="ctr">
                <a:lnSpc>
                  <a:spcPct val="130000"/>
                </a:lnSpc>
                <a:spcAft>
                  <a:spcPts val="1800"/>
                </a:spcAft>
              </a:pPr>
              <a:r>
                <a:rPr lang="ja-JP" altLang="en-US" sz="5400" spc="200" dirty="0">
                  <a:latin typeface="+mj-ea"/>
                  <a:ea typeface="+mj-ea"/>
                </a:rPr>
                <a:t>さらに以下もチェック！</a:t>
              </a:r>
              <a:endParaRPr lang="en-US" altLang="ja-JP" sz="5400" spc="200" dirty="0">
                <a:latin typeface="+mj-ea"/>
                <a:ea typeface="+mj-ea"/>
              </a:endParaRPr>
            </a:p>
          </p:txBody>
        </p:sp>
        <p:sp>
          <p:nvSpPr>
            <p:cNvPr id="50" name="グラフィックス 67">
              <a:extLst>
                <a:ext uri="{FF2B5EF4-FFF2-40B4-BE49-F238E27FC236}">
                  <a16:creationId xmlns:a16="http://schemas.microsoft.com/office/drawing/2014/main" id="{EFD4E29B-6EE3-4EE7-8374-30D12DCB07CB}"/>
                </a:ext>
              </a:extLst>
            </p:cNvPr>
            <p:cNvSpPr/>
            <p:nvPr/>
          </p:nvSpPr>
          <p:spPr>
            <a:xfrm rot="21078361">
              <a:off x="4661720" y="555014"/>
              <a:ext cx="1932549" cy="1927766"/>
            </a:xfrm>
            <a:custGeom>
              <a:avLst/>
              <a:gdLst>
                <a:gd name="connsiteX0" fmla="*/ 1807626 w 1873437"/>
                <a:gd name="connsiteY0" fmla="*/ 942450 h 1868800"/>
                <a:gd name="connsiteX1" fmla="*/ 1846998 w 1873437"/>
                <a:gd name="connsiteY1" fmla="*/ 916203 h 1868800"/>
                <a:gd name="connsiteX2" fmla="*/ 1862877 w 1873437"/>
                <a:gd name="connsiteY2" fmla="*/ 836411 h 1868800"/>
                <a:gd name="connsiteX3" fmla="*/ 1840173 w 1873437"/>
                <a:gd name="connsiteY3" fmla="*/ 816726 h 1868800"/>
                <a:gd name="connsiteX4" fmla="*/ 1797784 w 1873437"/>
                <a:gd name="connsiteY4" fmla="*/ 795991 h 1868800"/>
                <a:gd name="connsiteX5" fmla="*/ 1771405 w 1873437"/>
                <a:gd name="connsiteY5" fmla="*/ 718955 h 1868800"/>
                <a:gd name="connsiteX6" fmla="*/ 1779279 w 1873437"/>
                <a:gd name="connsiteY6" fmla="*/ 706880 h 1868800"/>
                <a:gd name="connsiteX7" fmla="*/ 1809857 w 1873437"/>
                <a:gd name="connsiteY7" fmla="*/ 670922 h 1868800"/>
                <a:gd name="connsiteX8" fmla="*/ 1803689 w 1873437"/>
                <a:gd name="connsiteY8" fmla="*/ 589816 h 1868800"/>
                <a:gd name="connsiteX9" fmla="*/ 1776523 w 1873437"/>
                <a:gd name="connsiteY9" fmla="*/ 576955 h 1868800"/>
                <a:gd name="connsiteX10" fmla="*/ 1730065 w 1873437"/>
                <a:gd name="connsiteY10" fmla="*/ 568425 h 1868800"/>
                <a:gd name="connsiteX11" fmla="*/ 1683869 w 1873437"/>
                <a:gd name="connsiteY11" fmla="*/ 501363 h 1868800"/>
                <a:gd name="connsiteX12" fmla="*/ 1688201 w 1873437"/>
                <a:gd name="connsiteY12" fmla="*/ 487584 h 1868800"/>
                <a:gd name="connsiteX13" fmla="*/ 1708016 w 1873437"/>
                <a:gd name="connsiteY13" fmla="*/ 444800 h 1868800"/>
                <a:gd name="connsiteX14" fmla="*/ 1679670 w 1873437"/>
                <a:gd name="connsiteY14" fmla="*/ 368289 h 1868800"/>
                <a:gd name="connsiteX15" fmla="*/ 1650534 w 1873437"/>
                <a:gd name="connsiteY15" fmla="*/ 363170 h 1868800"/>
                <a:gd name="connsiteX16" fmla="*/ 1603421 w 1873437"/>
                <a:gd name="connsiteY16" fmla="*/ 367501 h 1868800"/>
                <a:gd name="connsiteX17" fmla="*/ 1540821 w 1873437"/>
                <a:gd name="connsiteY17" fmla="*/ 315269 h 1868800"/>
                <a:gd name="connsiteX18" fmla="*/ 1541346 w 1873437"/>
                <a:gd name="connsiteY18" fmla="*/ 300964 h 1868800"/>
                <a:gd name="connsiteX19" fmla="*/ 1548826 w 1873437"/>
                <a:gd name="connsiteY19" fmla="*/ 254375 h 1868800"/>
                <a:gd name="connsiteX20" fmla="*/ 1501319 w 1873437"/>
                <a:gd name="connsiteY20" fmla="*/ 188494 h 1868800"/>
                <a:gd name="connsiteX21" fmla="*/ 1471528 w 1873437"/>
                <a:gd name="connsiteY21" fmla="*/ 191512 h 1868800"/>
                <a:gd name="connsiteX22" fmla="*/ 1427432 w 1873437"/>
                <a:gd name="connsiteY22" fmla="*/ 208311 h 1868800"/>
                <a:gd name="connsiteX23" fmla="*/ 1353021 w 1873437"/>
                <a:gd name="connsiteY23" fmla="*/ 174714 h 1868800"/>
                <a:gd name="connsiteX24" fmla="*/ 1349609 w 1873437"/>
                <a:gd name="connsiteY24" fmla="*/ 160934 h 1868800"/>
                <a:gd name="connsiteX25" fmla="*/ 1344227 w 1873437"/>
                <a:gd name="connsiteY25" fmla="*/ 114083 h 1868800"/>
                <a:gd name="connsiteX26" fmla="*/ 1280341 w 1873437"/>
                <a:gd name="connsiteY26" fmla="*/ 63556 h 1868800"/>
                <a:gd name="connsiteX27" fmla="*/ 1252361 w 1873437"/>
                <a:gd name="connsiteY27" fmla="*/ 74711 h 1868800"/>
                <a:gd name="connsiteX28" fmla="*/ 1214434 w 1873437"/>
                <a:gd name="connsiteY28" fmla="*/ 102796 h 1868800"/>
                <a:gd name="connsiteX29" fmla="*/ 1133841 w 1873437"/>
                <a:gd name="connsiteY29" fmla="*/ 90853 h 1868800"/>
                <a:gd name="connsiteX30" fmla="*/ 1126768 w 1873437"/>
                <a:gd name="connsiteY30" fmla="*/ 78254 h 1868800"/>
                <a:gd name="connsiteX31" fmla="*/ 1109051 w 1873437"/>
                <a:gd name="connsiteY31" fmla="*/ 34553 h 1868800"/>
                <a:gd name="connsiteX32" fmla="*/ 1033760 w 1873437"/>
                <a:gd name="connsiteY32" fmla="*/ 3423 h 1868800"/>
                <a:gd name="connsiteX33" fmla="*/ 1010230 w 1873437"/>
                <a:gd name="connsiteY33" fmla="*/ 21429 h 1868800"/>
                <a:gd name="connsiteX34" fmla="*/ 981226 w 1873437"/>
                <a:gd name="connsiteY34" fmla="*/ 58700 h 1868800"/>
                <a:gd name="connsiteX35" fmla="*/ 900370 w 1873437"/>
                <a:gd name="connsiteY35" fmla="*/ 68806 h 1868800"/>
                <a:gd name="connsiteX36" fmla="*/ 890279 w 1873437"/>
                <a:gd name="connsiteY36" fmla="*/ 58700 h 1868800"/>
                <a:gd name="connsiteX37" fmla="*/ 861275 w 1873437"/>
                <a:gd name="connsiteY37" fmla="*/ 21429 h 1868800"/>
                <a:gd name="connsiteX38" fmla="*/ 780460 w 1873437"/>
                <a:gd name="connsiteY38" fmla="*/ 11022 h 1868800"/>
                <a:gd name="connsiteX39" fmla="*/ 762454 w 1873437"/>
                <a:gd name="connsiteY39" fmla="*/ 34553 h 1868800"/>
                <a:gd name="connsiteX40" fmla="*/ 744605 w 1873437"/>
                <a:gd name="connsiteY40" fmla="*/ 78254 h 1868800"/>
                <a:gd name="connsiteX41" fmla="*/ 669735 w 1873437"/>
                <a:gd name="connsiteY41" fmla="*/ 109883 h 1868800"/>
                <a:gd name="connsiteX42" fmla="*/ 657070 w 1873437"/>
                <a:gd name="connsiteY42" fmla="*/ 102796 h 1868800"/>
                <a:gd name="connsiteX43" fmla="*/ 619142 w 1873437"/>
                <a:gd name="connsiteY43" fmla="*/ 74711 h 1868800"/>
                <a:gd name="connsiteX44" fmla="*/ 538327 w 1873437"/>
                <a:gd name="connsiteY44" fmla="*/ 86392 h 1868800"/>
                <a:gd name="connsiteX45" fmla="*/ 527276 w 1873437"/>
                <a:gd name="connsiteY45" fmla="*/ 114083 h 1868800"/>
                <a:gd name="connsiteX46" fmla="*/ 521896 w 1873437"/>
                <a:gd name="connsiteY46" fmla="*/ 160934 h 1868800"/>
                <a:gd name="connsiteX47" fmla="*/ 458167 w 1873437"/>
                <a:gd name="connsiteY47" fmla="*/ 211723 h 1868800"/>
                <a:gd name="connsiteX48" fmla="*/ 444204 w 1873437"/>
                <a:gd name="connsiteY48" fmla="*/ 208311 h 1868800"/>
                <a:gd name="connsiteX49" fmla="*/ 400107 w 1873437"/>
                <a:gd name="connsiteY49" fmla="*/ 191512 h 1868800"/>
                <a:gd name="connsiteX50" fmla="*/ 325749 w 1873437"/>
                <a:gd name="connsiteY50" fmla="*/ 224847 h 1868800"/>
                <a:gd name="connsiteX51" fmla="*/ 322678 w 1873437"/>
                <a:gd name="connsiteY51" fmla="*/ 254375 h 1868800"/>
                <a:gd name="connsiteX52" fmla="*/ 330159 w 1873437"/>
                <a:gd name="connsiteY52" fmla="*/ 300964 h 1868800"/>
                <a:gd name="connsiteX53" fmla="*/ 282742 w 1873437"/>
                <a:gd name="connsiteY53" fmla="*/ 366976 h 1868800"/>
                <a:gd name="connsiteX54" fmla="*/ 268083 w 1873437"/>
                <a:gd name="connsiteY54" fmla="*/ 367501 h 1868800"/>
                <a:gd name="connsiteX55" fmla="*/ 221101 w 1873437"/>
                <a:gd name="connsiteY55" fmla="*/ 363170 h 1868800"/>
                <a:gd name="connsiteX56" fmla="*/ 158566 w 1873437"/>
                <a:gd name="connsiteY56" fmla="*/ 415666 h 1868800"/>
                <a:gd name="connsiteX57" fmla="*/ 163619 w 1873437"/>
                <a:gd name="connsiteY57" fmla="*/ 444800 h 1868800"/>
                <a:gd name="connsiteX58" fmla="*/ 183304 w 1873437"/>
                <a:gd name="connsiteY58" fmla="*/ 487584 h 1868800"/>
                <a:gd name="connsiteX59" fmla="*/ 155193 w 1873437"/>
                <a:gd name="connsiteY59" fmla="*/ 564094 h 1868800"/>
                <a:gd name="connsiteX60" fmla="*/ 141440 w 1873437"/>
                <a:gd name="connsiteY60" fmla="*/ 568425 h 1868800"/>
                <a:gd name="connsiteX61" fmla="*/ 95112 w 1873437"/>
                <a:gd name="connsiteY61" fmla="*/ 576955 h 1868800"/>
                <a:gd name="connsiteX62" fmla="*/ 48891 w 1873437"/>
                <a:gd name="connsiteY62" fmla="*/ 644017 h 1868800"/>
                <a:gd name="connsiteX63" fmla="*/ 61647 w 1873437"/>
                <a:gd name="connsiteY63" fmla="*/ 670922 h 1868800"/>
                <a:gd name="connsiteX64" fmla="*/ 92226 w 1873437"/>
                <a:gd name="connsiteY64" fmla="*/ 706880 h 1868800"/>
                <a:gd name="connsiteX65" fmla="*/ 85742 w 1873437"/>
                <a:gd name="connsiteY65" fmla="*/ 788117 h 1868800"/>
                <a:gd name="connsiteX66" fmla="*/ 73721 w 1873437"/>
                <a:gd name="connsiteY66" fmla="*/ 795991 h 1868800"/>
                <a:gd name="connsiteX67" fmla="*/ 31331 w 1873437"/>
                <a:gd name="connsiteY67" fmla="*/ 816726 h 1868800"/>
                <a:gd name="connsiteX68" fmla="*/ 5005 w 1873437"/>
                <a:gd name="connsiteY68" fmla="*/ 893893 h 1868800"/>
                <a:gd name="connsiteX69" fmla="*/ 24507 w 1873437"/>
                <a:gd name="connsiteY69" fmla="*/ 916203 h 1868800"/>
                <a:gd name="connsiteX70" fmla="*/ 63878 w 1873437"/>
                <a:gd name="connsiteY70" fmla="*/ 942450 h 1868800"/>
                <a:gd name="connsiteX71" fmla="*/ 79522 w 1873437"/>
                <a:gd name="connsiteY71" fmla="*/ 1022375 h 1868800"/>
                <a:gd name="connsiteX72" fmla="*/ 70046 w 1873437"/>
                <a:gd name="connsiteY72" fmla="*/ 1033267 h 1868800"/>
                <a:gd name="connsiteX73" fmla="*/ 34875 w 1873437"/>
                <a:gd name="connsiteY73" fmla="*/ 1064633 h 1868800"/>
                <a:gd name="connsiteX74" fmla="*/ 30361 w 1873437"/>
                <a:gd name="connsiteY74" fmla="*/ 1145999 h 1868800"/>
                <a:gd name="connsiteX75" fmla="*/ 55217 w 1873437"/>
                <a:gd name="connsiteY75" fmla="*/ 1162273 h 1868800"/>
                <a:gd name="connsiteX76" fmla="*/ 99968 w 1873437"/>
                <a:gd name="connsiteY76" fmla="*/ 1177102 h 1868800"/>
                <a:gd name="connsiteX77" fmla="*/ 136675 w 1873437"/>
                <a:gd name="connsiteY77" fmla="*/ 1249677 h 1868800"/>
                <a:gd name="connsiteX78" fmla="*/ 130415 w 1873437"/>
                <a:gd name="connsiteY78" fmla="*/ 1262801 h 1868800"/>
                <a:gd name="connsiteX79" fmla="*/ 104955 w 1873437"/>
                <a:gd name="connsiteY79" fmla="*/ 1302172 h 1868800"/>
                <a:gd name="connsiteX80" fmla="*/ 122463 w 1873437"/>
                <a:gd name="connsiteY80" fmla="*/ 1381702 h 1868800"/>
                <a:gd name="connsiteX81" fmla="*/ 150888 w 1873437"/>
                <a:gd name="connsiteY81" fmla="*/ 1390757 h 1868800"/>
                <a:gd name="connsiteX82" fmla="*/ 198003 w 1873437"/>
                <a:gd name="connsiteY82" fmla="*/ 1392988 h 1868800"/>
                <a:gd name="connsiteX83" fmla="*/ 252965 w 1873437"/>
                <a:gd name="connsiteY83" fmla="*/ 1452832 h 1868800"/>
                <a:gd name="connsiteX84" fmla="*/ 250498 w 1873437"/>
                <a:gd name="connsiteY84" fmla="*/ 1467269 h 1868800"/>
                <a:gd name="connsiteX85" fmla="*/ 237374 w 1873437"/>
                <a:gd name="connsiteY85" fmla="*/ 1512414 h 1868800"/>
                <a:gd name="connsiteX86" fmla="*/ 275997 w 1873437"/>
                <a:gd name="connsiteY86" fmla="*/ 1584332 h 1868800"/>
                <a:gd name="connsiteX87" fmla="*/ 305486 w 1873437"/>
                <a:gd name="connsiteY87" fmla="*/ 1585382 h 1868800"/>
                <a:gd name="connsiteX88" fmla="*/ 351550 w 1873437"/>
                <a:gd name="connsiteY88" fmla="*/ 1574620 h 1868800"/>
                <a:gd name="connsiteX89" fmla="*/ 420580 w 1873437"/>
                <a:gd name="connsiteY89" fmla="*/ 1617929 h 1868800"/>
                <a:gd name="connsiteX90" fmla="*/ 422025 w 1873437"/>
                <a:gd name="connsiteY90" fmla="*/ 1632102 h 1868800"/>
                <a:gd name="connsiteX91" fmla="*/ 420974 w 1873437"/>
                <a:gd name="connsiteY91" fmla="*/ 1679347 h 1868800"/>
                <a:gd name="connsiteX92" fmla="*/ 476921 w 1873437"/>
                <a:gd name="connsiteY92" fmla="*/ 1738798 h 1868800"/>
                <a:gd name="connsiteX93" fmla="*/ 506279 w 1873437"/>
                <a:gd name="connsiteY93" fmla="*/ 1731842 h 1868800"/>
                <a:gd name="connsiteX94" fmla="*/ 547619 w 1873437"/>
                <a:gd name="connsiteY94" fmla="*/ 1709138 h 1868800"/>
                <a:gd name="connsiteX95" fmla="*/ 625823 w 1873437"/>
                <a:gd name="connsiteY95" fmla="*/ 1731973 h 1868800"/>
                <a:gd name="connsiteX96" fmla="*/ 631085 w 1873437"/>
                <a:gd name="connsiteY96" fmla="*/ 1745360 h 1868800"/>
                <a:gd name="connsiteX97" fmla="*/ 642766 w 1873437"/>
                <a:gd name="connsiteY97" fmla="*/ 1791030 h 1868800"/>
                <a:gd name="connsiteX98" fmla="*/ 712806 w 1873437"/>
                <a:gd name="connsiteY98" fmla="*/ 1832633 h 1868800"/>
                <a:gd name="connsiteX99" fmla="*/ 738830 w 1873437"/>
                <a:gd name="connsiteY99" fmla="*/ 1818066 h 1868800"/>
                <a:gd name="connsiteX100" fmla="*/ 772690 w 1873437"/>
                <a:gd name="connsiteY100" fmla="*/ 1784994 h 1868800"/>
                <a:gd name="connsiteX101" fmla="*/ 853965 w 1873437"/>
                <a:gd name="connsiteY101" fmla="*/ 1786437 h 1868800"/>
                <a:gd name="connsiteX102" fmla="*/ 862718 w 1873437"/>
                <a:gd name="connsiteY102" fmla="*/ 1798117 h 1868800"/>
                <a:gd name="connsiteX103" fmla="*/ 886342 w 1873437"/>
                <a:gd name="connsiteY103" fmla="*/ 1838932 h 1868800"/>
                <a:gd name="connsiteX104" fmla="*/ 964795 w 1873437"/>
                <a:gd name="connsiteY104" fmla="*/ 1860192 h 1868800"/>
                <a:gd name="connsiteX105" fmla="*/ 986082 w 1873437"/>
                <a:gd name="connsiteY105" fmla="*/ 1838932 h 1868800"/>
                <a:gd name="connsiteX106" fmla="*/ 1009704 w 1873437"/>
                <a:gd name="connsiteY106" fmla="*/ 1798117 h 1868800"/>
                <a:gd name="connsiteX107" fmla="*/ 1088210 w 1873437"/>
                <a:gd name="connsiteY107" fmla="*/ 1776332 h 1868800"/>
                <a:gd name="connsiteX108" fmla="*/ 1099864 w 1873437"/>
                <a:gd name="connsiteY108" fmla="*/ 1784994 h 1868800"/>
                <a:gd name="connsiteX109" fmla="*/ 1133592 w 1873437"/>
                <a:gd name="connsiteY109" fmla="*/ 1818066 h 1868800"/>
                <a:gd name="connsiteX110" fmla="*/ 1215064 w 1873437"/>
                <a:gd name="connsiteY110" fmla="*/ 1817015 h 1868800"/>
                <a:gd name="connsiteX111" fmla="*/ 1229658 w 1873437"/>
                <a:gd name="connsiteY111" fmla="*/ 1791030 h 1868800"/>
                <a:gd name="connsiteX112" fmla="*/ 1241338 w 1873437"/>
                <a:gd name="connsiteY112" fmla="*/ 1745360 h 1868800"/>
                <a:gd name="connsiteX113" fmla="*/ 1311156 w 1873437"/>
                <a:gd name="connsiteY113" fmla="*/ 1703757 h 1868800"/>
                <a:gd name="connsiteX114" fmla="*/ 1324805 w 1873437"/>
                <a:gd name="connsiteY114" fmla="*/ 1709138 h 1868800"/>
                <a:gd name="connsiteX115" fmla="*/ 1366276 w 1873437"/>
                <a:gd name="connsiteY115" fmla="*/ 1731842 h 1868800"/>
                <a:gd name="connsiteX116" fmla="*/ 1444493 w 1873437"/>
                <a:gd name="connsiteY116" fmla="*/ 1708875 h 1868800"/>
                <a:gd name="connsiteX117" fmla="*/ 1451449 w 1873437"/>
                <a:gd name="connsiteY117" fmla="*/ 1679347 h 1868800"/>
                <a:gd name="connsiteX118" fmla="*/ 1450399 w 1873437"/>
                <a:gd name="connsiteY118" fmla="*/ 1632102 h 1868800"/>
                <a:gd name="connsiteX119" fmla="*/ 1506962 w 1873437"/>
                <a:gd name="connsiteY119" fmla="*/ 1573177 h 1868800"/>
                <a:gd name="connsiteX120" fmla="*/ 1521004 w 1873437"/>
                <a:gd name="connsiteY120" fmla="*/ 1574620 h 1868800"/>
                <a:gd name="connsiteX121" fmla="*/ 1566937 w 1873437"/>
                <a:gd name="connsiteY121" fmla="*/ 1585382 h 1868800"/>
                <a:gd name="connsiteX122" fmla="*/ 1636099 w 1873437"/>
                <a:gd name="connsiteY122" fmla="*/ 1542336 h 1868800"/>
                <a:gd name="connsiteX123" fmla="*/ 1635049 w 1873437"/>
                <a:gd name="connsiteY123" fmla="*/ 1512414 h 1868800"/>
                <a:gd name="connsiteX124" fmla="*/ 1621270 w 1873437"/>
                <a:gd name="connsiteY124" fmla="*/ 1467269 h 1868800"/>
                <a:gd name="connsiteX125" fmla="*/ 1659722 w 1873437"/>
                <a:gd name="connsiteY125" fmla="*/ 1395350 h 1868800"/>
                <a:gd name="connsiteX126" fmla="*/ 1673764 w 1873437"/>
                <a:gd name="connsiteY126" fmla="*/ 1392988 h 1868800"/>
                <a:gd name="connsiteX127" fmla="*/ 1720879 w 1873437"/>
                <a:gd name="connsiteY127" fmla="*/ 1390757 h 1868800"/>
                <a:gd name="connsiteX128" fmla="*/ 1775867 w 1873437"/>
                <a:gd name="connsiteY128" fmla="*/ 1330651 h 1868800"/>
                <a:gd name="connsiteX129" fmla="*/ 1766812 w 1873437"/>
                <a:gd name="connsiteY129" fmla="*/ 1302172 h 1868800"/>
                <a:gd name="connsiteX130" fmla="*/ 1741351 w 1873437"/>
                <a:gd name="connsiteY130" fmla="*/ 1262801 h 1868800"/>
                <a:gd name="connsiteX131" fmla="*/ 1758936 w 1873437"/>
                <a:gd name="connsiteY131" fmla="*/ 1183272 h 1868800"/>
                <a:gd name="connsiteX132" fmla="*/ 1771929 w 1873437"/>
                <a:gd name="connsiteY132" fmla="*/ 1177102 h 1868800"/>
                <a:gd name="connsiteX133" fmla="*/ 1816681 w 1873437"/>
                <a:gd name="connsiteY133" fmla="*/ 1162273 h 1868800"/>
                <a:gd name="connsiteX134" fmla="*/ 1853297 w 1873437"/>
                <a:gd name="connsiteY134" fmla="*/ 1089437 h 1868800"/>
                <a:gd name="connsiteX135" fmla="*/ 1837023 w 1873437"/>
                <a:gd name="connsiteY135" fmla="*/ 1064633 h 1868800"/>
                <a:gd name="connsiteX136" fmla="*/ 1801720 w 1873437"/>
                <a:gd name="connsiteY136" fmla="*/ 1033267 h 1868800"/>
                <a:gd name="connsiteX137" fmla="*/ 1796996 w 1873437"/>
                <a:gd name="connsiteY137" fmla="*/ 951769 h 1868800"/>
                <a:gd name="connsiteX138" fmla="*/ 1807626 w 1873437"/>
                <a:gd name="connsiteY138" fmla="*/ 942450 h 18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873437" h="1868800">
                  <a:moveTo>
                    <a:pt x="1807626" y="942450"/>
                  </a:moveTo>
                  <a:lnTo>
                    <a:pt x="1846998" y="916203"/>
                  </a:lnTo>
                  <a:cubicBezTo>
                    <a:pt x="1873376" y="898618"/>
                    <a:pt x="1880462" y="862921"/>
                    <a:pt x="1862877" y="836411"/>
                  </a:cubicBezTo>
                  <a:cubicBezTo>
                    <a:pt x="1857103" y="828012"/>
                    <a:pt x="1849359" y="821187"/>
                    <a:pt x="1840173" y="816726"/>
                  </a:cubicBezTo>
                  <a:lnTo>
                    <a:pt x="1797784" y="795991"/>
                  </a:lnTo>
                  <a:cubicBezTo>
                    <a:pt x="1769173" y="781948"/>
                    <a:pt x="1757362" y="747432"/>
                    <a:pt x="1771405" y="718955"/>
                  </a:cubicBezTo>
                  <a:cubicBezTo>
                    <a:pt x="1773505" y="714623"/>
                    <a:pt x="1776129" y="710555"/>
                    <a:pt x="1779279" y="706880"/>
                  </a:cubicBezTo>
                  <a:lnTo>
                    <a:pt x="1809857" y="670922"/>
                  </a:lnTo>
                  <a:cubicBezTo>
                    <a:pt x="1830462" y="646774"/>
                    <a:pt x="1827705" y="610553"/>
                    <a:pt x="1803689" y="589816"/>
                  </a:cubicBezTo>
                  <a:cubicBezTo>
                    <a:pt x="1795946" y="583254"/>
                    <a:pt x="1786498" y="578793"/>
                    <a:pt x="1776523" y="576955"/>
                  </a:cubicBezTo>
                  <a:lnTo>
                    <a:pt x="1730065" y="568425"/>
                  </a:lnTo>
                  <a:cubicBezTo>
                    <a:pt x="1698830" y="562651"/>
                    <a:pt x="1678096" y="532597"/>
                    <a:pt x="1683869" y="501363"/>
                  </a:cubicBezTo>
                  <a:cubicBezTo>
                    <a:pt x="1684657" y="496638"/>
                    <a:pt x="1686232" y="491914"/>
                    <a:pt x="1688201" y="487584"/>
                  </a:cubicBezTo>
                  <a:lnTo>
                    <a:pt x="1708016" y="444800"/>
                  </a:lnTo>
                  <a:cubicBezTo>
                    <a:pt x="1721271" y="415796"/>
                    <a:pt x="1708673" y="381543"/>
                    <a:pt x="1679670" y="368289"/>
                  </a:cubicBezTo>
                  <a:cubicBezTo>
                    <a:pt x="1670483" y="364089"/>
                    <a:pt x="1660509" y="362252"/>
                    <a:pt x="1650534" y="363170"/>
                  </a:cubicBezTo>
                  <a:lnTo>
                    <a:pt x="1603421" y="367501"/>
                  </a:lnTo>
                  <a:cubicBezTo>
                    <a:pt x="1571793" y="370388"/>
                    <a:pt x="1543708" y="347028"/>
                    <a:pt x="1540821" y="315269"/>
                  </a:cubicBezTo>
                  <a:cubicBezTo>
                    <a:pt x="1540427" y="310544"/>
                    <a:pt x="1540558" y="305688"/>
                    <a:pt x="1541346" y="300964"/>
                  </a:cubicBezTo>
                  <a:lnTo>
                    <a:pt x="1548826" y="254375"/>
                  </a:lnTo>
                  <a:cubicBezTo>
                    <a:pt x="1553945" y="223009"/>
                    <a:pt x="1532553" y="193481"/>
                    <a:pt x="1501319" y="188494"/>
                  </a:cubicBezTo>
                  <a:cubicBezTo>
                    <a:pt x="1491213" y="186788"/>
                    <a:pt x="1480977" y="187838"/>
                    <a:pt x="1471528" y="191512"/>
                  </a:cubicBezTo>
                  <a:lnTo>
                    <a:pt x="1427432" y="208311"/>
                  </a:lnTo>
                  <a:cubicBezTo>
                    <a:pt x="1397641" y="219597"/>
                    <a:pt x="1364307" y="204636"/>
                    <a:pt x="1353021" y="174714"/>
                  </a:cubicBezTo>
                  <a:cubicBezTo>
                    <a:pt x="1351315" y="170252"/>
                    <a:pt x="1350133" y="165659"/>
                    <a:pt x="1349609" y="160934"/>
                  </a:cubicBezTo>
                  <a:lnTo>
                    <a:pt x="1344227" y="114083"/>
                  </a:lnTo>
                  <a:cubicBezTo>
                    <a:pt x="1340553" y="82454"/>
                    <a:pt x="1311944" y="59842"/>
                    <a:pt x="1280341" y="63556"/>
                  </a:cubicBezTo>
                  <a:cubicBezTo>
                    <a:pt x="1270184" y="64737"/>
                    <a:pt x="1260524" y="68543"/>
                    <a:pt x="1252361" y="74711"/>
                  </a:cubicBezTo>
                  <a:lnTo>
                    <a:pt x="1214434" y="102796"/>
                  </a:lnTo>
                  <a:cubicBezTo>
                    <a:pt x="1188870" y="121695"/>
                    <a:pt x="1152792" y="116445"/>
                    <a:pt x="1133841" y="90853"/>
                  </a:cubicBezTo>
                  <a:cubicBezTo>
                    <a:pt x="1130967" y="86916"/>
                    <a:pt x="1128592" y="82717"/>
                    <a:pt x="1126768" y="78254"/>
                  </a:cubicBezTo>
                  <a:lnTo>
                    <a:pt x="1109051" y="34553"/>
                  </a:lnTo>
                  <a:cubicBezTo>
                    <a:pt x="1096859" y="5169"/>
                    <a:pt x="1063144" y="-8782"/>
                    <a:pt x="1033760" y="3423"/>
                  </a:cubicBezTo>
                  <a:cubicBezTo>
                    <a:pt x="1024482" y="7268"/>
                    <a:pt x="1016371" y="13476"/>
                    <a:pt x="1010230" y="21429"/>
                  </a:cubicBezTo>
                  <a:lnTo>
                    <a:pt x="981226" y="58700"/>
                  </a:lnTo>
                  <a:cubicBezTo>
                    <a:pt x="961684" y="83767"/>
                    <a:pt x="925489" y="88360"/>
                    <a:pt x="900370" y="68806"/>
                  </a:cubicBezTo>
                  <a:cubicBezTo>
                    <a:pt x="896604" y="65919"/>
                    <a:pt x="893218" y="62506"/>
                    <a:pt x="890279" y="58700"/>
                  </a:cubicBezTo>
                  <a:lnTo>
                    <a:pt x="861275" y="21429"/>
                  </a:lnTo>
                  <a:cubicBezTo>
                    <a:pt x="841838" y="-3755"/>
                    <a:pt x="805657" y="-8414"/>
                    <a:pt x="780460" y="11022"/>
                  </a:cubicBezTo>
                  <a:cubicBezTo>
                    <a:pt x="772506" y="17164"/>
                    <a:pt x="766299" y="25274"/>
                    <a:pt x="762454" y="34553"/>
                  </a:cubicBezTo>
                  <a:lnTo>
                    <a:pt x="744605" y="78254"/>
                  </a:lnTo>
                  <a:cubicBezTo>
                    <a:pt x="732675" y="107652"/>
                    <a:pt x="699144" y="121825"/>
                    <a:pt x="669735" y="109883"/>
                  </a:cubicBezTo>
                  <a:cubicBezTo>
                    <a:pt x="665233" y="108045"/>
                    <a:pt x="660968" y="105683"/>
                    <a:pt x="657070" y="102796"/>
                  </a:cubicBezTo>
                  <a:lnTo>
                    <a:pt x="619142" y="74711"/>
                  </a:lnTo>
                  <a:cubicBezTo>
                    <a:pt x="593577" y="55643"/>
                    <a:pt x="557409" y="60892"/>
                    <a:pt x="538327" y="86392"/>
                  </a:cubicBezTo>
                  <a:cubicBezTo>
                    <a:pt x="532290" y="94528"/>
                    <a:pt x="528484" y="104108"/>
                    <a:pt x="527276" y="114083"/>
                  </a:cubicBezTo>
                  <a:lnTo>
                    <a:pt x="521896" y="160934"/>
                  </a:lnTo>
                  <a:cubicBezTo>
                    <a:pt x="518313" y="192562"/>
                    <a:pt x="489782" y="215266"/>
                    <a:pt x="458167" y="211723"/>
                  </a:cubicBezTo>
                  <a:cubicBezTo>
                    <a:pt x="453390" y="211198"/>
                    <a:pt x="448692" y="210017"/>
                    <a:pt x="444204" y="208311"/>
                  </a:cubicBezTo>
                  <a:lnTo>
                    <a:pt x="400107" y="191512"/>
                  </a:lnTo>
                  <a:cubicBezTo>
                    <a:pt x="370383" y="180226"/>
                    <a:pt x="337087" y="195056"/>
                    <a:pt x="325749" y="224847"/>
                  </a:cubicBezTo>
                  <a:cubicBezTo>
                    <a:pt x="322153" y="234164"/>
                    <a:pt x="321103" y="244401"/>
                    <a:pt x="322678" y="254375"/>
                  </a:cubicBezTo>
                  <a:lnTo>
                    <a:pt x="330159" y="300964"/>
                  </a:lnTo>
                  <a:cubicBezTo>
                    <a:pt x="335303" y="332330"/>
                    <a:pt x="314069" y="361858"/>
                    <a:pt x="282742" y="366976"/>
                  </a:cubicBezTo>
                  <a:cubicBezTo>
                    <a:pt x="277900" y="367764"/>
                    <a:pt x="272965" y="367895"/>
                    <a:pt x="268083" y="367501"/>
                  </a:cubicBezTo>
                  <a:lnTo>
                    <a:pt x="221101" y="363170"/>
                  </a:lnTo>
                  <a:cubicBezTo>
                    <a:pt x="189328" y="360414"/>
                    <a:pt x="161335" y="383906"/>
                    <a:pt x="158566" y="415666"/>
                  </a:cubicBezTo>
                  <a:cubicBezTo>
                    <a:pt x="157700" y="425639"/>
                    <a:pt x="159432" y="435744"/>
                    <a:pt x="163619" y="444800"/>
                  </a:cubicBezTo>
                  <a:lnTo>
                    <a:pt x="183304" y="487584"/>
                  </a:lnTo>
                  <a:cubicBezTo>
                    <a:pt x="196664" y="516455"/>
                    <a:pt x="184078" y="550708"/>
                    <a:pt x="155193" y="564094"/>
                  </a:cubicBezTo>
                  <a:cubicBezTo>
                    <a:pt x="150810" y="566063"/>
                    <a:pt x="146190" y="567507"/>
                    <a:pt x="141440" y="568425"/>
                  </a:cubicBezTo>
                  <a:lnTo>
                    <a:pt x="95112" y="576955"/>
                  </a:lnTo>
                  <a:cubicBezTo>
                    <a:pt x="63826" y="582731"/>
                    <a:pt x="43129" y="612783"/>
                    <a:pt x="48891" y="644017"/>
                  </a:cubicBezTo>
                  <a:cubicBezTo>
                    <a:pt x="50715" y="653991"/>
                    <a:pt x="55112" y="663179"/>
                    <a:pt x="61647" y="670922"/>
                  </a:cubicBezTo>
                  <a:lnTo>
                    <a:pt x="92226" y="706880"/>
                  </a:lnTo>
                  <a:cubicBezTo>
                    <a:pt x="112869" y="731159"/>
                    <a:pt x="109969" y="767512"/>
                    <a:pt x="85742" y="788117"/>
                  </a:cubicBezTo>
                  <a:cubicBezTo>
                    <a:pt x="82081" y="791267"/>
                    <a:pt x="78039" y="793891"/>
                    <a:pt x="73721" y="795991"/>
                  </a:cubicBezTo>
                  <a:lnTo>
                    <a:pt x="31331" y="816726"/>
                  </a:lnTo>
                  <a:cubicBezTo>
                    <a:pt x="2774" y="830769"/>
                    <a:pt x="-9011" y="865283"/>
                    <a:pt x="5005" y="893893"/>
                  </a:cubicBezTo>
                  <a:cubicBezTo>
                    <a:pt x="9441" y="902818"/>
                    <a:pt x="16160" y="910561"/>
                    <a:pt x="24507" y="916203"/>
                  </a:cubicBezTo>
                  <a:lnTo>
                    <a:pt x="63878" y="942450"/>
                  </a:lnTo>
                  <a:cubicBezTo>
                    <a:pt x="90283" y="960169"/>
                    <a:pt x="97278" y="995996"/>
                    <a:pt x="79522" y="1022375"/>
                  </a:cubicBezTo>
                  <a:cubicBezTo>
                    <a:pt x="76831" y="1026442"/>
                    <a:pt x="73642" y="1030117"/>
                    <a:pt x="70046" y="1033267"/>
                  </a:cubicBezTo>
                  <a:lnTo>
                    <a:pt x="34875" y="1064633"/>
                  </a:lnTo>
                  <a:cubicBezTo>
                    <a:pt x="11160" y="1085893"/>
                    <a:pt x="9139" y="1122246"/>
                    <a:pt x="30361" y="1145999"/>
                  </a:cubicBezTo>
                  <a:cubicBezTo>
                    <a:pt x="37079" y="1153481"/>
                    <a:pt x="45649" y="1159123"/>
                    <a:pt x="55217" y="1162273"/>
                  </a:cubicBezTo>
                  <a:lnTo>
                    <a:pt x="99968" y="1177102"/>
                  </a:lnTo>
                  <a:cubicBezTo>
                    <a:pt x="130140" y="1186945"/>
                    <a:pt x="146571" y="1219493"/>
                    <a:pt x="136675" y="1249677"/>
                  </a:cubicBezTo>
                  <a:cubicBezTo>
                    <a:pt x="135153" y="1254270"/>
                    <a:pt x="133053" y="1258733"/>
                    <a:pt x="130415" y="1262801"/>
                  </a:cubicBezTo>
                  <a:lnTo>
                    <a:pt x="104955" y="1302172"/>
                  </a:lnTo>
                  <a:cubicBezTo>
                    <a:pt x="87816" y="1328945"/>
                    <a:pt x="95651" y="1364641"/>
                    <a:pt x="122463" y="1381702"/>
                  </a:cubicBezTo>
                  <a:cubicBezTo>
                    <a:pt x="130980" y="1387213"/>
                    <a:pt x="140783" y="1390363"/>
                    <a:pt x="150888" y="1390757"/>
                  </a:cubicBezTo>
                  <a:lnTo>
                    <a:pt x="198003" y="1392988"/>
                  </a:lnTo>
                  <a:cubicBezTo>
                    <a:pt x="229723" y="1394300"/>
                    <a:pt x="254330" y="1421205"/>
                    <a:pt x="252965" y="1452832"/>
                  </a:cubicBezTo>
                  <a:cubicBezTo>
                    <a:pt x="252755" y="1457819"/>
                    <a:pt x="251928" y="1462543"/>
                    <a:pt x="250498" y="1467269"/>
                  </a:cubicBezTo>
                  <a:lnTo>
                    <a:pt x="237374" y="1512414"/>
                  </a:lnTo>
                  <a:cubicBezTo>
                    <a:pt x="228174" y="1542992"/>
                    <a:pt x="245458" y="1575146"/>
                    <a:pt x="275997" y="1584332"/>
                  </a:cubicBezTo>
                  <a:cubicBezTo>
                    <a:pt x="285577" y="1587218"/>
                    <a:pt x="295734" y="1587612"/>
                    <a:pt x="305486" y="1585382"/>
                  </a:cubicBezTo>
                  <a:lnTo>
                    <a:pt x="351550" y="1574620"/>
                  </a:lnTo>
                  <a:cubicBezTo>
                    <a:pt x="382561" y="1567533"/>
                    <a:pt x="413467" y="1586826"/>
                    <a:pt x="420580" y="1617929"/>
                  </a:cubicBezTo>
                  <a:cubicBezTo>
                    <a:pt x="421657" y="1622522"/>
                    <a:pt x="422130" y="1627378"/>
                    <a:pt x="422025" y="1632102"/>
                  </a:cubicBezTo>
                  <a:lnTo>
                    <a:pt x="420974" y="1679347"/>
                  </a:lnTo>
                  <a:cubicBezTo>
                    <a:pt x="420004" y="1711238"/>
                    <a:pt x="445043" y="1737880"/>
                    <a:pt x="476921" y="1738798"/>
                  </a:cubicBezTo>
                  <a:cubicBezTo>
                    <a:pt x="487158" y="1739192"/>
                    <a:pt x="497289" y="1736698"/>
                    <a:pt x="506279" y="1731842"/>
                  </a:cubicBezTo>
                  <a:lnTo>
                    <a:pt x="547619" y="1709138"/>
                  </a:lnTo>
                  <a:cubicBezTo>
                    <a:pt x="575532" y="1693914"/>
                    <a:pt x="610547" y="1704151"/>
                    <a:pt x="625823" y="1731973"/>
                  </a:cubicBezTo>
                  <a:cubicBezTo>
                    <a:pt x="628119" y="1736174"/>
                    <a:pt x="629891" y="1740767"/>
                    <a:pt x="631085" y="1745360"/>
                  </a:cubicBezTo>
                  <a:lnTo>
                    <a:pt x="642766" y="1791030"/>
                  </a:lnTo>
                  <a:cubicBezTo>
                    <a:pt x="650613" y="1821870"/>
                    <a:pt x="681966" y="1840507"/>
                    <a:pt x="712806" y="1832633"/>
                  </a:cubicBezTo>
                  <a:cubicBezTo>
                    <a:pt x="722610" y="1830138"/>
                    <a:pt x="731587" y="1825151"/>
                    <a:pt x="738830" y="1818066"/>
                  </a:cubicBezTo>
                  <a:lnTo>
                    <a:pt x="772690" y="1784994"/>
                  </a:lnTo>
                  <a:cubicBezTo>
                    <a:pt x="795512" y="1762945"/>
                    <a:pt x="831904" y="1763602"/>
                    <a:pt x="853965" y="1786437"/>
                  </a:cubicBezTo>
                  <a:cubicBezTo>
                    <a:pt x="857377" y="1789849"/>
                    <a:pt x="860317" y="1793785"/>
                    <a:pt x="862718" y="1798117"/>
                  </a:cubicBezTo>
                  <a:lnTo>
                    <a:pt x="886342" y="1838932"/>
                  </a:lnTo>
                  <a:cubicBezTo>
                    <a:pt x="902130" y="1866491"/>
                    <a:pt x="937248" y="1875940"/>
                    <a:pt x="964795" y="1860192"/>
                  </a:cubicBezTo>
                  <a:cubicBezTo>
                    <a:pt x="973653" y="1855074"/>
                    <a:pt x="981002" y="1847857"/>
                    <a:pt x="986082" y="1838932"/>
                  </a:cubicBezTo>
                  <a:lnTo>
                    <a:pt x="1009704" y="1798117"/>
                  </a:lnTo>
                  <a:cubicBezTo>
                    <a:pt x="1025361" y="1770426"/>
                    <a:pt x="1060506" y="1760584"/>
                    <a:pt x="1088210" y="1776332"/>
                  </a:cubicBezTo>
                  <a:cubicBezTo>
                    <a:pt x="1092449" y="1778694"/>
                    <a:pt x="1096360" y="1781581"/>
                    <a:pt x="1099864" y="1784994"/>
                  </a:cubicBezTo>
                  <a:lnTo>
                    <a:pt x="1133592" y="1818066"/>
                  </a:lnTo>
                  <a:cubicBezTo>
                    <a:pt x="1156361" y="1840244"/>
                    <a:pt x="1192846" y="1839850"/>
                    <a:pt x="1215064" y="1817015"/>
                  </a:cubicBezTo>
                  <a:cubicBezTo>
                    <a:pt x="1222125" y="1809798"/>
                    <a:pt x="1227164" y="1800873"/>
                    <a:pt x="1229658" y="1791030"/>
                  </a:cubicBezTo>
                  <a:lnTo>
                    <a:pt x="1241338" y="1745360"/>
                  </a:lnTo>
                  <a:cubicBezTo>
                    <a:pt x="1249133" y="1714651"/>
                    <a:pt x="1280407" y="1696014"/>
                    <a:pt x="1311156" y="1703757"/>
                  </a:cubicBezTo>
                  <a:cubicBezTo>
                    <a:pt x="1315881" y="1704939"/>
                    <a:pt x="1320474" y="1706777"/>
                    <a:pt x="1324805" y="1709138"/>
                  </a:cubicBezTo>
                  <a:lnTo>
                    <a:pt x="1366276" y="1731842"/>
                  </a:lnTo>
                  <a:cubicBezTo>
                    <a:pt x="1394229" y="1747066"/>
                    <a:pt x="1429270" y="1736829"/>
                    <a:pt x="1444493" y="1708875"/>
                  </a:cubicBezTo>
                  <a:cubicBezTo>
                    <a:pt x="1449348" y="1699821"/>
                    <a:pt x="1451842" y="1689584"/>
                    <a:pt x="1451449" y="1679347"/>
                  </a:cubicBezTo>
                  <a:lnTo>
                    <a:pt x="1450399" y="1632102"/>
                  </a:lnTo>
                  <a:cubicBezTo>
                    <a:pt x="1449743" y="1600211"/>
                    <a:pt x="1475071" y="1573834"/>
                    <a:pt x="1506962" y="1573177"/>
                  </a:cubicBezTo>
                  <a:cubicBezTo>
                    <a:pt x="1511686" y="1573045"/>
                    <a:pt x="1516410" y="1573571"/>
                    <a:pt x="1521004" y="1574620"/>
                  </a:cubicBezTo>
                  <a:lnTo>
                    <a:pt x="1566937" y="1585382"/>
                  </a:lnTo>
                  <a:cubicBezTo>
                    <a:pt x="1597909" y="1592600"/>
                    <a:pt x="1628882" y="1573308"/>
                    <a:pt x="1636099" y="1542336"/>
                  </a:cubicBezTo>
                  <a:cubicBezTo>
                    <a:pt x="1638330" y="1532362"/>
                    <a:pt x="1638068" y="1522125"/>
                    <a:pt x="1635049" y="1512414"/>
                  </a:cubicBezTo>
                  <a:lnTo>
                    <a:pt x="1621270" y="1467269"/>
                  </a:lnTo>
                  <a:cubicBezTo>
                    <a:pt x="1612083" y="1436821"/>
                    <a:pt x="1629274" y="1404669"/>
                    <a:pt x="1659722" y="1395350"/>
                  </a:cubicBezTo>
                  <a:cubicBezTo>
                    <a:pt x="1664315" y="1394038"/>
                    <a:pt x="1669039" y="1393251"/>
                    <a:pt x="1673764" y="1392988"/>
                  </a:cubicBezTo>
                  <a:lnTo>
                    <a:pt x="1720879" y="1390757"/>
                  </a:lnTo>
                  <a:cubicBezTo>
                    <a:pt x="1752637" y="1389313"/>
                    <a:pt x="1777310" y="1362409"/>
                    <a:pt x="1775867" y="1330651"/>
                  </a:cubicBezTo>
                  <a:cubicBezTo>
                    <a:pt x="1775341" y="1320545"/>
                    <a:pt x="1772192" y="1310702"/>
                    <a:pt x="1766812" y="1302172"/>
                  </a:cubicBezTo>
                  <a:lnTo>
                    <a:pt x="1741351" y="1262801"/>
                  </a:lnTo>
                  <a:cubicBezTo>
                    <a:pt x="1724291" y="1236028"/>
                    <a:pt x="1732165" y="1200332"/>
                    <a:pt x="1758936" y="1183272"/>
                  </a:cubicBezTo>
                  <a:cubicBezTo>
                    <a:pt x="1763006" y="1180646"/>
                    <a:pt x="1767336" y="1178547"/>
                    <a:pt x="1771929" y="1177102"/>
                  </a:cubicBezTo>
                  <a:lnTo>
                    <a:pt x="1816681" y="1162273"/>
                  </a:lnTo>
                  <a:cubicBezTo>
                    <a:pt x="1846866" y="1152300"/>
                    <a:pt x="1863271" y="1119752"/>
                    <a:pt x="1853297" y="1089437"/>
                  </a:cubicBezTo>
                  <a:cubicBezTo>
                    <a:pt x="1850147" y="1079988"/>
                    <a:pt x="1844503" y="1071326"/>
                    <a:pt x="1837023" y="1064633"/>
                  </a:cubicBezTo>
                  <a:lnTo>
                    <a:pt x="1801720" y="1033267"/>
                  </a:lnTo>
                  <a:cubicBezTo>
                    <a:pt x="1777967" y="1012007"/>
                    <a:pt x="1775867" y="975522"/>
                    <a:pt x="1796996" y="951769"/>
                  </a:cubicBezTo>
                  <a:cubicBezTo>
                    <a:pt x="1800145" y="948226"/>
                    <a:pt x="1803689" y="945076"/>
                    <a:pt x="1807626" y="942450"/>
                  </a:cubicBezTo>
                  <a:close/>
                </a:path>
              </a:pathLst>
            </a:custGeom>
            <a:solidFill>
              <a:schemeClr val="tx2"/>
            </a:solidFill>
            <a:ln w="13122" cap="flat">
              <a:noFill/>
              <a:prstDash val="solid"/>
              <a:miter/>
            </a:ln>
          </p:spPr>
          <p:txBody>
            <a:bodyPr rtlCol="0" anchor="ctr"/>
            <a:lstStyle/>
            <a:p>
              <a:pPr algn="ctr"/>
              <a:r>
                <a:rPr kumimoji="1" lang="ja-JP" altLang="en-US" sz="4800" b="1" dirty="0">
                  <a:solidFill>
                    <a:schemeClr val="bg1"/>
                  </a:solidFill>
                </a:rPr>
                <a:t>応用</a:t>
              </a:r>
            </a:p>
          </p:txBody>
        </p:sp>
      </p:grpSp>
      <p:pic>
        <p:nvPicPr>
          <p:cNvPr id="56" name="グラフィックス 55">
            <a:extLst>
              <a:ext uri="{FF2B5EF4-FFF2-40B4-BE49-F238E27FC236}">
                <a16:creationId xmlns:a16="http://schemas.microsoft.com/office/drawing/2014/main" id="{D3B70E0A-BBFB-473C-A267-C5E3B5D79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4931536"/>
            <a:ext cx="12463364" cy="34464"/>
          </a:xfrm>
          <a:prstGeom prst="rect">
            <a:avLst/>
          </a:prstGeom>
        </p:spPr>
      </p:pic>
      <p:pic>
        <p:nvPicPr>
          <p:cNvPr id="57" name="グラフィックス 56">
            <a:extLst>
              <a:ext uri="{FF2B5EF4-FFF2-40B4-BE49-F238E27FC236}">
                <a16:creationId xmlns:a16="http://schemas.microsoft.com/office/drawing/2014/main" id="{A6E37D83-7376-4270-A769-7EEFD58115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6449081"/>
            <a:ext cx="12463364" cy="34464"/>
          </a:xfrm>
          <a:prstGeom prst="rect">
            <a:avLst/>
          </a:prstGeom>
        </p:spPr>
      </p:pic>
      <p:pic>
        <p:nvPicPr>
          <p:cNvPr id="58" name="グラフィックス 57">
            <a:extLst>
              <a:ext uri="{FF2B5EF4-FFF2-40B4-BE49-F238E27FC236}">
                <a16:creationId xmlns:a16="http://schemas.microsoft.com/office/drawing/2014/main" id="{3AE5CA79-E160-4991-ACD4-86B556E87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7966626"/>
            <a:ext cx="12463364" cy="34464"/>
          </a:xfrm>
          <a:prstGeom prst="rect">
            <a:avLst/>
          </a:prstGeom>
        </p:spPr>
      </p:pic>
      <p:pic>
        <p:nvPicPr>
          <p:cNvPr id="59" name="グラフィックス 58">
            <a:extLst>
              <a:ext uri="{FF2B5EF4-FFF2-40B4-BE49-F238E27FC236}">
                <a16:creationId xmlns:a16="http://schemas.microsoft.com/office/drawing/2014/main" id="{762D88FC-0722-4598-9AAD-82A03F0362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9484170"/>
            <a:ext cx="12463364" cy="34464"/>
          </a:xfrm>
          <a:prstGeom prst="rect">
            <a:avLst/>
          </a:prstGeom>
        </p:spPr>
      </p:pic>
      <p:cxnSp>
        <p:nvCxnSpPr>
          <p:cNvPr id="61" name="直線コネクタ 60">
            <a:extLst>
              <a:ext uri="{FF2B5EF4-FFF2-40B4-BE49-F238E27FC236}">
                <a16:creationId xmlns:a16="http://schemas.microsoft.com/office/drawing/2014/main" id="{664281C0-1073-4A11-950E-089E3A0155D1}"/>
              </a:ext>
            </a:extLst>
          </p:cNvPr>
          <p:cNvCxnSpPr>
            <a:cxnSpLocks/>
          </p:cNvCxnSpPr>
          <p:nvPr/>
        </p:nvCxnSpPr>
        <p:spPr>
          <a:xfrm>
            <a:off x="5608345" y="3627935"/>
            <a:ext cx="480025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63DC3B7-3475-4B65-8254-702BCD02DE48}"/>
              </a:ext>
            </a:extLst>
          </p:cNvPr>
          <p:cNvSpPr txBox="1"/>
          <p:nvPr/>
        </p:nvSpPr>
        <p:spPr>
          <a:xfrm>
            <a:off x="5365152" y="2770141"/>
            <a:ext cx="10671191" cy="2077172"/>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a:t>
            </a:r>
            <a:r>
              <a:rPr lang="ja-JP" altLang="en-US" sz="5400" spc="200" dirty="0">
                <a:latin typeface="+mj-ea"/>
                <a:ea typeface="+mj-ea"/>
              </a:rPr>
              <a:t>知り合いだから</a:t>
            </a:r>
            <a:r>
              <a:rPr lang="ja-JP" altLang="en-US" sz="5400" spc="200" dirty="0">
                <a:latin typeface="+mn-ea"/>
              </a:rPr>
              <a:t>」という理由だけで</a:t>
            </a:r>
            <a:br>
              <a:rPr lang="en-US" altLang="ja-JP" sz="5400" spc="200" dirty="0">
                <a:latin typeface="+mn-ea"/>
              </a:rPr>
            </a:br>
            <a:r>
              <a:rPr lang="ja-JP" altLang="en-US" sz="5400" spc="200" dirty="0">
                <a:latin typeface="+mn-ea"/>
              </a:rPr>
              <a:t>信じているのでは？</a:t>
            </a:r>
          </a:p>
        </p:txBody>
      </p:sp>
      <p:sp>
        <p:nvSpPr>
          <p:cNvPr id="63" name="正方形/長方形 62">
            <a:extLst>
              <a:ext uri="{FF2B5EF4-FFF2-40B4-BE49-F238E27FC236}">
                <a16:creationId xmlns:a16="http://schemas.microsoft.com/office/drawing/2014/main" id="{AC4C0E9D-DF8D-4986-B2B3-49E59D5191A0}"/>
              </a:ext>
            </a:extLst>
          </p:cNvPr>
          <p:cNvSpPr/>
          <p:nvPr/>
        </p:nvSpPr>
        <p:spPr>
          <a:xfrm>
            <a:off x="4355471" y="3058059"/>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cxnSp>
        <p:nvCxnSpPr>
          <p:cNvPr id="65" name="直線コネクタ 64">
            <a:extLst>
              <a:ext uri="{FF2B5EF4-FFF2-40B4-BE49-F238E27FC236}">
                <a16:creationId xmlns:a16="http://schemas.microsoft.com/office/drawing/2014/main" id="{B16EC08C-94D1-483C-9EA8-FDC11383263E}"/>
              </a:ext>
            </a:extLst>
          </p:cNvPr>
          <p:cNvCxnSpPr>
            <a:cxnSpLocks/>
          </p:cNvCxnSpPr>
          <p:nvPr/>
        </p:nvCxnSpPr>
        <p:spPr>
          <a:xfrm>
            <a:off x="5385878" y="6165554"/>
            <a:ext cx="331315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639CAACC-0BB4-4225-937F-7ADDE4999DF3}"/>
              </a:ext>
            </a:extLst>
          </p:cNvPr>
          <p:cNvSpPr txBox="1"/>
          <p:nvPr/>
        </p:nvSpPr>
        <p:spPr>
          <a:xfrm>
            <a:off x="5365152" y="5307760"/>
            <a:ext cx="787715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表やグラフ</a:t>
            </a:r>
            <a:r>
              <a:rPr lang="ja-JP" altLang="en-US" sz="5400" spc="200" dirty="0">
                <a:latin typeface="+mn-ea"/>
              </a:rPr>
              <a:t>も疑ってみた？</a:t>
            </a:r>
          </a:p>
        </p:txBody>
      </p:sp>
      <p:sp>
        <p:nvSpPr>
          <p:cNvPr id="67" name="正方形/長方形 66">
            <a:extLst>
              <a:ext uri="{FF2B5EF4-FFF2-40B4-BE49-F238E27FC236}">
                <a16:creationId xmlns:a16="http://schemas.microsoft.com/office/drawing/2014/main" id="{FD81F38F-A03B-4CB6-AE27-3BBB56F7E152}"/>
              </a:ext>
            </a:extLst>
          </p:cNvPr>
          <p:cNvSpPr/>
          <p:nvPr/>
        </p:nvSpPr>
        <p:spPr>
          <a:xfrm>
            <a:off x="4355471" y="5592915"/>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cxnSp>
        <p:nvCxnSpPr>
          <p:cNvPr id="69" name="直線コネクタ 68">
            <a:extLst>
              <a:ext uri="{FF2B5EF4-FFF2-40B4-BE49-F238E27FC236}">
                <a16:creationId xmlns:a16="http://schemas.microsoft.com/office/drawing/2014/main" id="{3744A1E3-9392-415E-8881-28669299A700}"/>
              </a:ext>
            </a:extLst>
          </p:cNvPr>
          <p:cNvCxnSpPr>
            <a:cxnSpLocks/>
          </p:cNvCxnSpPr>
          <p:nvPr/>
        </p:nvCxnSpPr>
        <p:spPr>
          <a:xfrm>
            <a:off x="8699034" y="7691849"/>
            <a:ext cx="147609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E94C7B68-8ED7-4FA7-95D2-81B897DBF9E7}"/>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その情報に</a:t>
            </a:r>
            <a:r>
              <a:rPr lang="ja-JP" altLang="en-US" sz="5400" spc="200" dirty="0">
                <a:latin typeface="+mj-ea"/>
                <a:ea typeface="+mj-ea"/>
              </a:rPr>
              <a:t>動機</a:t>
            </a:r>
            <a:r>
              <a:rPr lang="ja-JP" altLang="en-US" sz="5400" spc="200" dirty="0">
                <a:latin typeface="+mn-ea"/>
              </a:rPr>
              <a:t>はある？</a:t>
            </a:r>
          </a:p>
        </p:txBody>
      </p:sp>
      <p:sp>
        <p:nvSpPr>
          <p:cNvPr id="71" name="正方形/長方形 70">
            <a:extLst>
              <a:ext uri="{FF2B5EF4-FFF2-40B4-BE49-F238E27FC236}">
                <a16:creationId xmlns:a16="http://schemas.microsoft.com/office/drawing/2014/main" id="{AC45B4EB-A293-4C51-A3D7-A092AE4AC128}"/>
              </a:ext>
            </a:extLst>
          </p:cNvPr>
          <p:cNvSpPr/>
          <p:nvPr/>
        </p:nvSpPr>
        <p:spPr>
          <a:xfrm>
            <a:off x="4355471" y="7154461"/>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cxnSp>
        <p:nvCxnSpPr>
          <p:cNvPr id="73" name="直線コネクタ 72">
            <a:extLst>
              <a:ext uri="{FF2B5EF4-FFF2-40B4-BE49-F238E27FC236}">
                <a16:creationId xmlns:a16="http://schemas.microsoft.com/office/drawing/2014/main" id="{264E3003-DE36-4A9F-9597-601EBFF915ED}"/>
              </a:ext>
            </a:extLst>
          </p:cNvPr>
          <p:cNvCxnSpPr>
            <a:cxnSpLocks/>
          </p:cNvCxnSpPr>
          <p:nvPr/>
        </p:nvCxnSpPr>
        <p:spPr>
          <a:xfrm>
            <a:off x="5333253" y="9247711"/>
            <a:ext cx="491469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132B9356-6B32-473D-887D-195BFF8A2D8D}"/>
              </a:ext>
            </a:extLst>
          </p:cNvPr>
          <p:cNvSpPr txBox="1"/>
          <p:nvPr/>
        </p:nvSpPr>
        <p:spPr>
          <a:xfrm>
            <a:off x="5365152" y="8389917"/>
            <a:ext cx="7554953"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ファクトチェック</a:t>
            </a:r>
            <a:r>
              <a:rPr lang="ja-JP" altLang="en-US" sz="5400" spc="200" dirty="0">
                <a:latin typeface="+mn-ea"/>
              </a:rPr>
              <a:t>結果は？</a:t>
            </a:r>
          </a:p>
        </p:txBody>
      </p:sp>
      <p:sp>
        <p:nvSpPr>
          <p:cNvPr id="75" name="正方形/長方形 74">
            <a:extLst>
              <a:ext uri="{FF2B5EF4-FFF2-40B4-BE49-F238E27FC236}">
                <a16:creationId xmlns:a16="http://schemas.microsoft.com/office/drawing/2014/main" id="{40C30150-8794-48D0-8B29-20A3E19BE32B}"/>
              </a:ext>
            </a:extLst>
          </p:cNvPr>
          <p:cNvSpPr/>
          <p:nvPr/>
        </p:nvSpPr>
        <p:spPr>
          <a:xfrm>
            <a:off x="4349193" y="8677016"/>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81" name="グループ化 80">
            <a:extLst>
              <a:ext uri="{FF2B5EF4-FFF2-40B4-BE49-F238E27FC236}">
                <a16:creationId xmlns:a16="http://schemas.microsoft.com/office/drawing/2014/main" id="{C4157785-BED4-4749-AA95-44DE605AB929}"/>
              </a:ext>
            </a:extLst>
          </p:cNvPr>
          <p:cNvGrpSpPr/>
          <p:nvPr/>
        </p:nvGrpSpPr>
        <p:grpSpPr>
          <a:xfrm>
            <a:off x="14102088" y="669203"/>
            <a:ext cx="2483739" cy="1865366"/>
            <a:chOff x="14621955" y="680572"/>
            <a:chExt cx="2483739" cy="1865366"/>
          </a:xfrm>
        </p:grpSpPr>
        <p:grpSp>
          <p:nvGrpSpPr>
            <p:cNvPr id="82" name="グループ化 81">
              <a:extLst>
                <a:ext uri="{FF2B5EF4-FFF2-40B4-BE49-F238E27FC236}">
                  <a16:creationId xmlns:a16="http://schemas.microsoft.com/office/drawing/2014/main" id="{8F520483-BF3D-4B04-ADC4-6D820B65C81E}"/>
                </a:ext>
              </a:extLst>
            </p:cNvPr>
            <p:cNvGrpSpPr/>
            <p:nvPr/>
          </p:nvGrpSpPr>
          <p:grpSpPr>
            <a:xfrm>
              <a:off x="14621955" y="680572"/>
              <a:ext cx="1939034" cy="1865366"/>
              <a:chOff x="1720834" y="4102967"/>
              <a:chExt cx="5635726" cy="5421613"/>
            </a:xfrm>
          </p:grpSpPr>
          <p:sp>
            <p:nvSpPr>
              <p:cNvPr id="84" name="フリーフォーム: 図形 83">
                <a:extLst>
                  <a:ext uri="{FF2B5EF4-FFF2-40B4-BE49-F238E27FC236}">
                    <a16:creationId xmlns:a16="http://schemas.microsoft.com/office/drawing/2014/main" id="{82E92394-4658-457E-BF41-BB8BB3107EE4}"/>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E7C5AB3F-1672-4465-B5CF-4EE7313DB89B}"/>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84455249-8F0D-4D87-84B2-3E18365EAAF6}"/>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6778B376-24AA-477E-B0F1-241B5B34B230}"/>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E4CFE981-E639-470E-910E-7F77AFA97A14}"/>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66756800-0809-457D-994C-BAD52CFF1194}"/>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154D8D50-FEE8-4C6E-9F4F-E61B03B4C032}"/>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134CC5AB-D166-459B-99C9-8F6C06C38A78}"/>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1882AE87-48B9-4303-918B-AF94697F831A}"/>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5E222D86-54D7-447F-8784-964BB4E2EE18}"/>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94" name="グループ化 93">
                <a:extLst>
                  <a:ext uri="{FF2B5EF4-FFF2-40B4-BE49-F238E27FC236}">
                    <a16:creationId xmlns:a16="http://schemas.microsoft.com/office/drawing/2014/main" id="{54AD2824-AAE1-4026-B53F-BFC1E3BCF75C}"/>
                  </a:ext>
                </a:extLst>
              </p:cNvPr>
              <p:cNvGrpSpPr/>
              <p:nvPr/>
            </p:nvGrpSpPr>
            <p:grpSpPr>
              <a:xfrm>
                <a:off x="1879524" y="4261657"/>
                <a:ext cx="2884734" cy="2884734"/>
                <a:chOff x="1985629" y="4367762"/>
                <a:chExt cx="2672525" cy="2672525"/>
              </a:xfrm>
            </p:grpSpPr>
            <p:sp>
              <p:nvSpPr>
                <p:cNvPr id="95" name="フリーフォーム: 図形 94">
                  <a:extLst>
                    <a:ext uri="{FF2B5EF4-FFF2-40B4-BE49-F238E27FC236}">
                      <a16:creationId xmlns:a16="http://schemas.microsoft.com/office/drawing/2014/main" id="{F42B040C-63DA-4CF2-8D44-92EB3AD0C3EB}"/>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D2842FB2-C712-451C-ABD4-5918912FF596}"/>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83" name="グラフィックス 82">
              <a:extLst>
                <a:ext uri="{FF2B5EF4-FFF2-40B4-BE49-F238E27FC236}">
                  <a16:creationId xmlns:a16="http://schemas.microsoft.com/office/drawing/2014/main" id="{C15462C3-1FF0-4274-B9DF-F2581FBD09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6037262" y="915137"/>
              <a:ext cx="1143674" cy="993190"/>
            </a:xfrm>
            <a:prstGeom prst="rect">
              <a:avLst/>
            </a:prstGeom>
          </p:spPr>
        </p:pic>
      </p:grpSp>
    </p:spTree>
    <p:extLst>
      <p:ext uri="{BB962C8B-B14F-4D97-AF65-F5344CB8AC3E}">
        <p14:creationId xmlns:p14="http://schemas.microsoft.com/office/powerpoint/2010/main" val="962861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56" name="グループ化 55">
            <a:extLst>
              <a:ext uri="{FF2B5EF4-FFF2-40B4-BE49-F238E27FC236}">
                <a16:creationId xmlns:a16="http://schemas.microsoft.com/office/drawing/2014/main" id="{296E12C7-43BD-4879-A42F-C324A6BAFDD6}"/>
              </a:ext>
            </a:extLst>
          </p:cNvPr>
          <p:cNvGrpSpPr/>
          <p:nvPr/>
        </p:nvGrpSpPr>
        <p:grpSpPr>
          <a:xfrm>
            <a:off x="2784278" y="1389179"/>
            <a:ext cx="14715322" cy="959878"/>
            <a:chOff x="2974291" y="1389179"/>
            <a:chExt cx="14715322" cy="959878"/>
          </a:xfrm>
        </p:grpSpPr>
        <p:cxnSp>
          <p:nvCxnSpPr>
            <p:cNvPr id="16" name="直線コネクタ 15">
              <a:extLst>
                <a:ext uri="{FF2B5EF4-FFF2-40B4-BE49-F238E27FC236}">
                  <a16:creationId xmlns:a16="http://schemas.microsoft.com/office/drawing/2014/main" id="{07BF9527-DEE1-40AD-91BD-6E59F98C67BD}"/>
                </a:ext>
              </a:extLst>
            </p:cNvPr>
            <p:cNvCxnSpPr>
              <a:cxnSpLocks/>
            </p:cNvCxnSpPr>
            <p:nvPr/>
          </p:nvCxnSpPr>
          <p:spPr>
            <a:xfrm>
              <a:off x="4101055" y="2209650"/>
              <a:ext cx="454321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57A1C91-6409-4114-9587-AC1F12A27637}"/>
                </a:ext>
              </a:extLst>
            </p:cNvPr>
            <p:cNvSpPr txBox="1"/>
            <p:nvPr/>
          </p:nvSpPr>
          <p:spPr>
            <a:xfrm>
              <a:off x="3825240" y="1389179"/>
              <a:ext cx="13864373" cy="959878"/>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5200" b="0" i="0" u="none" strike="noStrike" kern="1200" cap="none" spc="200" normalizeH="0" baseline="0" noProof="0" dirty="0">
                  <a:ln>
                    <a:noFill/>
                  </a:ln>
                  <a:solidFill>
                    <a:srgbClr val="3C3C3C"/>
                  </a:solidFill>
                  <a:effectLst/>
                  <a:uLnTx/>
                  <a:uFillTx/>
                  <a:latin typeface="Spica Neue P Regular"/>
                  <a:ea typeface="Spica Neue P Regular"/>
                  <a:cs typeface="+mn-cs"/>
                </a:rPr>
                <a:t>「</a:t>
              </a:r>
              <a:r>
                <a:rPr kumimoji="1" lang="ja-JP" altLang="en-US" sz="5200" b="0" i="0" u="none" strike="noStrike" kern="1200" cap="none" spc="200" normalizeH="0" baseline="0" noProof="0" dirty="0">
                  <a:ln>
                    <a:noFill/>
                  </a:ln>
                  <a:solidFill>
                    <a:srgbClr val="3C3C3C"/>
                  </a:solidFill>
                  <a:effectLst/>
                  <a:uLnTx/>
                  <a:uFillTx/>
                  <a:latin typeface="Spica Neue P Bold"/>
                  <a:ea typeface="Spica Neue P Bold"/>
                  <a:cs typeface="+mn-cs"/>
                </a:rPr>
                <a:t>知り合いだから</a:t>
              </a:r>
              <a:r>
                <a:rPr kumimoji="1" lang="ja-JP" altLang="en-US" sz="5200" b="0" i="0" u="none" strike="noStrike" kern="1200" cap="none" spc="200" normalizeH="0" baseline="0" noProof="0" dirty="0">
                  <a:ln>
                    <a:noFill/>
                  </a:ln>
                  <a:solidFill>
                    <a:srgbClr val="3C3C3C"/>
                  </a:solidFill>
                  <a:effectLst/>
                  <a:uLnTx/>
                  <a:uFillTx/>
                  <a:latin typeface="Spica Neue P Regular"/>
                  <a:ea typeface="Spica Neue P Regular"/>
                  <a:cs typeface="+mn-cs"/>
                </a:rPr>
                <a:t>」</a:t>
              </a:r>
              <a:r>
                <a:rPr kumimoji="1" lang="ja-JP" altLang="en-US" sz="4200" b="0" i="0" u="none" strike="noStrike" kern="1200" cap="none" spc="200" normalizeH="0" baseline="0" noProof="0" dirty="0">
                  <a:ln>
                    <a:noFill/>
                  </a:ln>
                  <a:solidFill>
                    <a:srgbClr val="3C3C3C"/>
                  </a:solidFill>
                  <a:effectLst/>
                  <a:uLnTx/>
                  <a:uFillTx/>
                  <a:latin typeface="Spica Neue P Regular"/>
                  <a:ea typeface="Spica Neue P Regular"/>
                  <a:cs typeface="+mn-cs"/>
                </a:rPr>
                <a:t>という理由だけで信じているのでは？</a:t>
              </a:r>
            </a:p>
          </p:txBody>
        </p:sp>
        <p:grpSp>
          <p:nvGrpSpPr>
            <p:cNvPr id="18" name="グループ化 17">
              <a:extLst>
                <a:ext uri="{FF2B5EF4-FFF2-40B4-BE49-F238E27FC236}">
                  <a16:creationId xmlns:a16="http://schemas.microsoft.com/office/drawing/2014/main" id="{6CF99F15-7560-4C46-A518-CACCEA141AAF}"/>
                </a:ext>
              </a:extLst>
            </p:cNvPr>
            <p:cNvGrpSpPr/>
            <p:nvPr/>
          </p:nvGrpSpPr>
          <p:grpSpPr>
            <a:xfrm>
              <a:off x="2974291" y="1577672"/>
              <a:ext cx="663877" cy="663876"/>
              <a:chOff x="6078402" y="3543336"/>
              <a:chExt cx="663877" cy="663876"/>
            </a:xfrm>
          </p:grpSpPr>
          <p:sp>
            <p:nvSpPr>
              <p:cNvPr id="19" name="フリーフォーム: 図形 18">
                <a:extLst>
                  <a:ext uri="{FF2B5EF4-FFF2-40B4-BE49-F238E27FC236}">
                    <a16:creationId xmlns:a16="http://schemas.microsoft.com/office/drawing/2014/main" id="{82B7248E-0674-4DA9-AB6D-E3BE15FA91B6}"/>
                  </a:ext>
                </a:extLst>
              </p:cNvPr>
              <p:cNvSpPr/>
              <p:nvPr/>
            </p:nvSpPr>
            <p:spPr>
              <a:xfrm>
                <a:off x="6078402" y="3637336"/>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20" name="フリーフォーム: 図形 19">
                <a:extLst>
                  <a:ext uri="{FF2B5EF4-FFF2-40B4-BE49-F238E27FC236}">
                    <a16:creationId xmlns:a16="http://schemas.microsoft.com/office/drawing/2014/main" id="{2D27C7FF-80D9-44A6-930F-D3A300698FAC}"/>
                  </a:ext>
                </a:extLst>
              </p:cNvPr>
              <p:cNvSpPr/>
              <p:nvPr/>
            </p:nvSpPr>
            <p:spPr>
              <a:xfrm>
                <a:off x="6248837" y="3543336"/>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sp>
        <p:nvSpPr>
          <p:cNvPr id="21" name="テキスト ボックス 20">
            <a:extLst>
              <a:ext uri="{FF2B5EF4-FFF2-40B4-BE49-F238E27FC236}">
                <a16:creationId xmlns:a16="http://schemas.microsoft.com/office/drawing/2014/main" id="{DACF7F23-5AAF-4A2C-B616-E2AD95900E9A}"/>
              </a:ext>
            </a:extLst>
          </p:cNvPr>
          <p:cNvSpPr txBox="1"/>
          <p:nvPr/>
        </p:nvSpPr>
        <p:spPr>
          <a:xfrm>
            <a:off x="4223842" y="8319699"/>
            <a:ext cx="11546431" cy="1384738"/>
          </a:xfrm>
          <a:prstGeom prst="rect">
            <a:avLst/>
          </a:prstGeom>
          <a:noFill/>
        </p:spPr>
        <p:txBody>
          <a:bodyPr wrap="none" lIns="0" tIns="0" rIns="0" bIns="0" rtlCol="0">
            <a:spAutoFit/>
          </a:bodyPr>
          <a:lstStyle/>
          <a:p>
            <a:pPr marL="571500" marR="0" lvl="0" indent="-571500" algn="l" defTabSz="1371509" rtl="0" eaLnBrk="1" fontAlgn="auto" latinLnBrk="0" hangingPunct="1">
              <a:lnSpc>
                <a:spcPct val="130000"/>
              </a:lnSpc>
              <a:spcBef>
                <a:spcPts val="0"/>
              </a:spcBef>
              <a:spcAft>
                <a:spcPts val="1800"/>
              </a:spcAft>
              <a:buClr>
                <a:srgbClr val="45A4CF">
                  <a:lumMod val="60000"/>
                  <a:lumOff val="40000"/>
                </a:srgbClr>
              </a:buClr>
              <a:buSzTx/>
              <a:buFont typeface="Wingdings" panose="05000000000000000000" pitchFamily="2" charset="2"/>
              <a:buChar char="p"/>
              <a:tabLst>
                <a:tab pos="2328863" algn="l"/>
                <a:tab pos="10494963" algn="l"/>
              </a:tabLst>
              <a:defRPr/>
            </a:pPr>
            <a:r>
              <a:rPr kumimoji="1" lang="ja-JP" altLang="en-US" sz="3600" b="0" i="0" u="none" strike="noStrike" kern="1200" cap="none" spc="200" normalizeH="0" baseline="0" noProof="0" dirty="0">
                <a:ln>
                  <a:noFill/>
                </a:ln>
                <a:solidFill>
                  <a:srgbClr val="3C3C3C"/>
                </a:solidFill>
                <a:effectLst/>
                <a:uLnTx/>
                <a:uFillTx/>
                <a:latin typeface="Spica Neue P Regular"/>
                <a:ea typeface="Spica Neue P Regular"/>
                <a:cs typeface="+mn-cs"/>
              </a:rPr>
              <a:t>コミュニケーション量が多い家族や知人からの情報は</a:t>
            </a:r>
            <a:br>
              <a:rPr kumimoji="1" lang="en-US" altLang="ja-JP" sz="3600" b="0" i="0" u="none" strike="noStrike" kern="1200" cap="none" spc="200" normalizeH="0" baseline="0" noProof="0" dirty="0">
                <a:ln>
                  <a:noFill/>
                </a:ln>
                <a:solidFill>
                  <a:srgbClr val="3C3C3C"/>
                </a:solidFill>
                <a:effectLst/>
                <a:uLnTx/>
                <a:uFillTx/>
                <a:latin typeface="Spica Neue P Regular"/>
                <a:ea typeface="Spica Neue P Regular"/>
                <a:cs typeface="+mn-cs"/>
              </a:rPr>
            </a:br>
            <a:r>
              <a:rPr kumimoji="1" lang="ja-JP" altLang="en-US" sz="3600" b="0" i="0" u="none" strike="noStrike" kern="1200" cap="none" spc="200" normalizeH="0" baseline="0" noProof="0" dirty="0">
                <a:ln>
                  <a:noFill/>
                </a:ln>
                <a:solidFill>
                  <a:srgbClr val="45A4CF"/>
                </a:solidFill>
                <a:effectLst/>
                <a:uLnTx/>
                <a:uFillTx/>
                <a:latin typeface="Spica Neue P Bold"/>
                <a:ea typeface="Spica Neue P Bold"/>
                <a:cs typeface="+mn-cs"/>
              </a:rPr>
              <a:t>信じてしまいがち</a:t>
            </a:r>
            <a:r>
              <a:rPr kumimoji="1" lang="ja-JP" altLang="en-US" sz="3600" b="0" i="0" u="none" strike="noStrike" kern="1200" cap="none" spc="200" normalizeH="0" baseline="0" noProof="0" dirty="0">
                <a:ln>
                  <a:noFill/>
                </a:ln>
                <a:solidFill>
                  <a:srgbClr val="3C3C3C"/>
                </a:solidFill>
                <a:effectLst/>
                <a:uLnTx/>
                <a:uFillTx/>
                <a:latin typeface="Spica Neue P Regular"/>
                <a:ea typeface="Spica Neue P Regular"/>
                <a:cs typeface="+mn-cs"/>
              </a:rPr>
              <a:t>です</a:t>
            </a:r>
            <a:r>
              <a:rPr kumimoji="1" lang="ja-JP" altLang="en-US" sz="2400" b="0" i="0" u="none" strike="noStrike" kern="1200" cap="none" spc="200" normalizeH="0" baseline="0" noProof="0" dirty="0">
                <a:ln>
                  <a:noFill/>
                </a:ln>
                <a:solidFill>
                  <a:srgbClr val="3C3C3C"/>
                </a:solidFill>
                <a:effectLst/>
                <a:uLnTx/>
                <a:uFillTx/>
                <a:latin typeface="Spica Neue P Regular"/>
                <a:ea typeface="Spica Neue P Regular"/>
                <a:cs typeface="+mn-cs"/>
              </a:rPr>
              <a:t>（</a:t>
            </a:r>
            <a:r>
              <a:rPr kumimoji="1" lang="en-US" altLang="ja-JP" sz="2400" b="0" i="0" u="none" strike="noStrike" kern="1200" cap="none" spc="200" normalizeH="0" baseline="0" noProof="0" dirty="0">
                <a:ln>
                  <a:noFill/>
                </a:ln>
                <a:solidFill>
                  <a:srgbClr val="3C3C3C"/>
                </a:solidFill>
                <a:effectLst/>
                <a:uLnTx/>
                <a:uFillTx/>
                <a:latin typeface="Spica Neue P Regular"/>
                <a:ea typeface="Spica Neue P Regular"/>
                <a:cs typeface="+mn-cs"/>
              </a:rPr>
              <a:t>※</a:t>
            </a:r>
            <a:r>
              <a:rPr kumimoji="1" lang="ja-JP" altLang="en-US" sz="2400" b="0" i="0" u="none" strike="noStrike" kern="1200" cap="none" spc="200" normalizeH="0" baseline="0" noProof="0" dirty="0">
                <a:ln>
                  <a:noFill/>
                </a:ln>
                <a:solidFill>
                  <a:srgbClr val="3C3C3C"/>
                </a:solidFill>
                <a:effectLst/>
                <a:uLnTx/>
                <a:uFillTx/>
                <a:latin typeface="Spica Neue P Regular"/>
                <a:ea typeface="Spica Neue P Regular"/>
                <a:cs typeface="+mn-cs"/>
              </a:rPr>
              <a:t>４）</a:t>
            </a:r>
            <a:r>
              <a:rPr kumimoji="1" lang="ja-JP" altLang="en-US" sz="3600" b="0" i="0" u="none" strike="noStrike" kern="1200" cap="none" spc="200" normalizeH="0" baseline="0" noProof="0" dirty="0">
                <a:ln>
                  <a:noFill/>
                </a:ln>
                <a:solidFill>
                  <a:srgbClr val="3C3C3C"/>
                </a:solidFill>
                <a:effectLst/>
                <a:uLnTx/>
                <a:uFillTx/>
                <a:latin typeface="Spica Neue P Regular"/>
                <a:ea typeface="Spica Neue P Regular"/>
                <a:cs typeface="+mn-cs"/>
              </a:rPr>
              <a:t> 。 より</a:t>
            </a:r>
            <a:r>
              <a:rPr kumimoji="1" lang="ja-JP" altLang="en-US" sz="3600" b="0" i="0" u="none" strike="noStrike" kern="1200" cap="none" spc="200" normalizeH="0" baseline="0" noProof="0" dirty="0">
                <a:ln>
                  <a:noFill/>
                </a:ln>
                <a:solidFill>
                  <a:srgbClr val="45A4CF"/>
                </a:solidFill>
                <a:effectLst/>
                <a:uLnTx/>
                <a:uFillTx/>
                <a:latin typeface="Spica Neue P Bold"/>
                <a:ea typeface="Spica Neue P Bold"/>
                <a:cs typeface="+mn-cs"/>
              </a:rPr>
              <a:t>慎重</a:t>
            </a:r>
            <a:r>
              <a:rPr kumimoji="1" lang="ja-JP" altLang="en-US" sz="3600" b="0" i="0" u="none" strike="noStrike" kern="1200" cap="none" spc="200" normalizeH="0" baseline="0" noProof="0" dirty="0">
                <a:ln>
                  <a:noFill/>
                </a:ln>
                <a:solidFill>
                  <a:srgbClr val="3C3C3C"/>
                </a:solidFill>
                <a:effectLst/>
                <a:uLnTx/>
                <a:uFillTx/>
                <a:latin typeface="Spica Neue P Regular"/>
                <a:ea typeface="Spica Neue P Regular"/>
                <a:cs typeface="+mn-cs"/>
              </a:rPr>
              <a:t>になりましょう。</a:t>
            </a:r>
          </a:p>
        </p:txBody>
      </p:sp>
      <p:grpSp>
        <p:nvGrpSpPr>
          <p:cNvPr id="12" name="グループ化 11">
            <a:extLst>
              <a:ext uri="{FF2B5EF4-FFF2-40B4-BE49-F238E27FC236}">
                <a16:creationId xmlns:a16="http://schemas.microsoft.com/office/drawing/2014/main" id="{BAE1477C-C127-4EB1-BC99-8C6433F37B58}"/>
              </a:ext>
            </a:extLst>
          </p:cNvPr>
          <p:cNvGrpSpPr/>
          <p:nvPr/>
        </p:nvGrpSpPr>
        <p:grpSpPr>
          <a:xfrm>
            <a:off x="9387862" y="372123"/>
            <a:ext cx="1488671" cy="1107611"/>
            <a:chOff x="9387862" y="372123"/>
            <a:chExt cx="1488671" cy="1107611"/>
          </a:xfrm>
        </p:grpSpPr>
        <p:grpSp>
          <p:nvGrpSpPr>
            <p:cNvPr id="14" name="グループ化 13">
              <a:extLst>
                <a:ext uri="{FF2B5EF4-FFF2-40B4-BE49-F238E27FC236}">
                  <a16:creationId xmlns:a16="http://schemas.microsoft.com/office/drawing/2014/main" id="{730825B8-DCCC-4AF0-AAC2-DBCAB7EC350D}"/>
                </a:ext>
              </a:extLst>
            </p:cNvPr>
            <p:cNvGrpSpPr/>
            <p:nvPr/>
          </p:nvGrpSpPr>
          <p:grpSpPr>
            <a:xfrm>
              <a:off x="9409270" y="372123"/>
              <a:ext cx="1467263" cy="1107611"/>
              <a:chOff x="4990380" y="644196"/>
              <a:chExt cx="1467263" cy="1107611"/>
            </a:xfrm>
          </p:grpSpPr>
          <p:pic>
            <p:nvPicPr>
              <p:cNvPr id="22" name="グラフィックス 21">
                <a:extLst>
                  <a:ext uri="{FF2B5EF4-FFF2-40B4-BE49-F238E27FC236}">
                    <a16:creationId xmlns:a16="http://schemas.microsoft.com/office/drawing/2014/main" id="{86AE9C1B-B2B2-4EFC-9931-FF7AA3DAA9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13FB4153-4A74-4473-9873-2401B31B6808}"/>
                  </a:ext>
                </a:extLst>
              </p:cNvPr>
              <p:cNvSpPr txBox="1"/>
              <p:nvPr/>
            </p:nvSpPr>
            <p:spPr>
              <a:xfrm>
                <a:off x="6018420" y="644196"/>
                <a:ext cx="439223" cy="1107611"/>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6000" b="1" i="0" u="none" strike="noStrike" kern="1200" cap="none" spc="0" normalizeH="0" baseline="0" noProof="0" dirty="0">
                    <a:ln>
                      <a:noFill/>
                    </a:ln>
                    <a:solidFill>
                      <a:srgbClr val="5A5A5A"/>
                    </a:solidFill>
                    <a:effectLst/>
                    <a:uLnTx/>
                    <a:uFillTx/>
                    <a:latin typeface="Spica Neue P Regular"/>
                    <a:ea typeface="Spica Neue P Regular"/>
                    <a:cs typeface="+mn-cs"/>
                  </a:rPr>
                  <a:t>1</a:t>
                </a:r>
                <a:endParaRPr kumimoji="1" lang="ja-JP" altLang="en-US" sz="6000" b="1" i="0" u="none" strike="noStrike" kern="1200" cap="none" spc="0" normalizeH="0" baseline="0" noProof="0" dirty="0">
                  <a:ln>
                    <a:noFill/>
                  </a:ln>
                  <a:solidFill>
                    <a:srgbClr val="5A5A5A"/>
                  </a:solidFill>
                  <a:effectLst/>
                  <a:uLnTx/>
                  <a:uFillTx/>
                  <a:latin typeface="Spica Neue P Regular"/>
                  <a:ea typeface="Spica Neue P Regular"/>
                  <a:cs typeface="+mn-cs"/>
                </a:endParaRPr>
              </a:p>
            </p:txBody>
          </p:sp>
        </p:grpSp>
        <p:sp>
          <p:nvSpPr>
            <p:cNvPr id="26" name="フリーフォーム: 図形 25">
              <a:extLst>
                <a:ext uri="{FF2B5EF4-FFF2-40B4-BE49-F238E27FC236}">
                  <a16:creationId xmlns:a16="http://schemas.microsoft.com/office/drawing/2014/main" id="{443A103D-628C-4E49-8272-B96C5544B443}"/>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nvGrpSpPr>
          <p:cNvPr id="8" name="グループ化 7">
            <a:extLst>
              <a:ext uri="{FF2B5EF4-FFF2-40B4-BE49-F238E27FC236}">
                <a16:creationId xmlns:a16="http://schemas.microsoft.com/office/drawing/2014/main" id="{49BFE1F4-0DD4-4826-90C8-FD61694927A1}"/>
              </a:ext>
            </a:extLst>
          </p:cNvPr>
          <p:cNvGrpSpPr/>
          <p:nvPr/>
        </p:nvGrpSpPr>
        <p:grpSpPr>
          <a:xfrm>
            <a:off x="2746982" y="2676778"/>
            <a:ext cx="14669148" cy="5358672"/>
            <a:chOff x="2746982" y="2676778"/>
            <a:chExt cx="14669148" cy="5358672"/>
          </a:xfrm>
        </p:grpSpPr>
        <p:grpSp>
          <p:nvGrpSpPr>
            <p:cNvPr id="43" name="グループ化 42">
              <a:extLst>
                <a:ext uri="{FF2B5EF4-FFF2-40B4-BE49-F238E27FC236}">
                  <a16:creationId xmlns:a16="http://schemas.microsoft.com/office/drawing/2014/main" id="{80E56170-4BA8-421F-8467-78D2DB5F40CD}"/>
                </a:ext>
              </a:extLst>
            </p:cNvPr>
            <p:cNvGrpSpPr/>
            <p:nvPr/>
          </p:nvGrpSpPr>
          <p:grpSpPr>
            <a:xfrm>
              <a:off x="2746982" y="2676778"/>
              <a:ext cx="14669148" cy="5358672"/>
              <a:chOff x="2746982" y="2783867"/>
              <a:chExt cx="13967399" cy="5358672"/>
            </a:xfrm>
            <a:effectLst>
              <a:outerShdw dist="76200" dir="2700000" algn="tl" rotWithShape="0">
                <a:schemeClr val="accent1">
                  <a:lumMod val="50000"/>
                  <a:alpha val="30000"/>
                </a:schemeClr>
              </a:outerShdw>
            </a:effectLst>
          </p:grpSpPr>
          <p:sp>
            <p:nvSpPr>
              <p:cNvPr id="39" name="四角形: 上の 2 つの角を丸める 38">
                <a:extLst>
                  <a:ext uri="{FF2B5EF4-FFF2-40B4-BE49-F238E27FC236}">
                    <a16:creationId xmlns:a16="http://schemas.microsoft.com/office/drawing/2014/main" id="{69432EFE-AC78-49A2-A04E-70D59AE6BAFB}"/>
                  </a:ext>
                </a:extLst>
              </p:cNvPr>
              <p:cNvSpPr/>
              <p:nvPr/>
            </p:nvSpPr>
            <p:spPr>
              <a:xfrm flipV="1">
                <a:off x="2746982" y="3547501"/>
                <a:ext cx="13967399" cy="4595038"/>
              </a:xfrm>
              <a:prstGeom prst="round2SameRect">
                <a:avLst>
                  <a:gd name="adj1" fmla="val 2934"/>
                  <a:gd name="adj2" fmla="val 0"/>
                </a:avLst>
              </a:pr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13" name="グループ化 12">
                <a:extLst>
                  <a:ext uri="{FF2B5EF4-FFF2-40B4-BE49-F238E27FC236}">
                    <a16:creationId xmlns:a16="http://schemas.microsoft.com/office/drawing/2014/main" id="{0DDDE320-9053-4C9A-81A0-0DA04F196FF7}"/>
                  </a:ext>
                </a:extLst>
              </p:cNvPr>
              <p:cNvGrpSpPr/>
              <p:nvPr/>
            </p:nvGrpSpPr>
            <p:grpSpPr>
              <a:xfrm>
                <a:off x="2746982" y="2783867"/>
                <a:ext cx="13967399" cy="763634"/>
                <a:chOff x="2746982" y="2787711"/>
                <a:chExt cx="13967399" cy="763634"/>
              </a:xfrm>
              <a:solidFill>
                <a:schemeClr val="accent6"/>
              </a:solidFill>
            </p:grpSpPr>
            <p:sp>
              <p:nvSpPr>
                <p:cNvPr id="35" name="テキスト ボックス 34">
                  <a:extLst>
                    <a:ext uri="{FF2B5EF4-FFF2-40B4-BE49-F238E27FC236}">
                      <a16:creationId xmlns:a16="http://schemas.microsoft.com/office/drawing/2014/main" id="{8586FBDE-8107-4527-B82F-5F0F57AF1A95}"/>
                    </a:ext>
                  </a:extLst>
                </p:cNvPr>
                <p:cNvSpPr txBox="1"/>
                <p:nvPr/>
              </p:nvSpPr>
              <p:spPr>
                <a:xfrm>
                  <a:off x="2746982" y="2787711"/>
                  <a:ext cx="13967399" cy="763634"/>
                </a:xfrm>
                <a:prstGeom prst="round2SameRect">
                  <a:avLst/>
                </a:prstGeom>
                <a:solidFill>
                  <a:schemeClr val="accent1">
                    <a:lumMod val="20000"/>
                    <a:lumOff val="80000"/>
                  </a:schemeClr>
                </a:solidFill>
                <a:ln w="38100">
                  <a:solidFill>
                    <a:schemeClr val="accent1">
                      <a:lumMod val="20000"/>
                      <a:lumOff val="80000"/>
                    </a:schemeClr>
                  </a:solidFill>
                </a:ln>
              </p:spPr>
              <p:txBody>
                <a:bodyPr wrap="none" lIns="0" tIns="0" rIns="0" bIns="108000" rtlCol="0" anchor="ctr" anchorCtr="0">
                  <a:noAutofit/>
                </a:bodyPr>
                <a:lstStyle/>
                <a:p>
                  <a:pPr marL="0" marR="0" lvl="0" indent="0" algn="ctr" defTabSz="1371509" rtl="0" eaLnBrk="1" fontAlgn="auto" latinLnBrk="0" hangingPunct="1">
                    <a:lnSpc>
                      <a:spcPct val="130000"/>
                    </a:lnSpc>
                    <a:spcBef>
                      <a:spcPts val="0"/>
                    </a:spcBef>
                    <a:spcAft>
                      <a:spcPts val="1800"/>
                    </a:spcAft>
                    <a:buClr>
                      <a:srgbClr val="45A4CF">
                        <a:lumMod val="60000"/>
                        <a:lumOff val="40000"/>
                      </a:srgbClr>
                    </a:buClr>
                    <a:buSzTx/>
                    <a:buFontTx/>
                    <a:buNone/>
                    <a:tabLst>
                      <a:tab pos="10494963" algn="l"/>
                    </a:tabLst>
                    <a:defRPr/>
                  </a:pPr>
                  <a:r>
                    <a:rPr kumimoji="1" lang="ja-JP" altLang="en-US" sz="3600" b="1" i="0" u="none" strike="noStrike" kern="1200" cap="none" spc="200" normalizeH="0" baseline="0" noProof="0" dirty="0">
                      <a:ln>
                        <a:noFill/>
                      </a:ln>
                      <a:solidFill>
                        <a:srgbClr val="3C3C3C"/>
                      </a:solidFill>
                      <a:effectLst/>
                      <a:uLnTx/>
                      <a:uFillTx/>
                      <a:latin typeface="Spica Neue P Bold"/>
                      <a:ea typeface="Spica Neue P Bold"/>
                      <a:cs typeface="+mn-cs"/>
                    </a:rPr>
                    <a:t>ニセ・誤情報を見た後、どう行動したか？</a:t>
                  </a:r>
                </a:p>
              </p:txBody>
            </p:sp>
            <p:sp>
              <p:nvSpPr>
                <p:cNvPr id="34" name="テキスト ボックス 33">
                  <a:extLst>
                    <a:ext uri="{FF2B5EF4-FFF2-40B4-BE49-F238E27FC236}">
                      <a16:creationId xmlns:a16="http://schemas.microsoft.com/office/drawing/2014/main" id="{56772CD2-E3FC-4019-9F16-3F35522D3349}"/>
                    </a:ext>
                  </a:extLst>
                </p:cNvPr>
                <p:cNvSpPr txBox="1"/>
                <p:nvPr/>
              </p:nvSpPr>
              <p:spPr>
                <a:xfrm>
                  <a:off x="13872962" y="2962814"/>
                  <a:ext cx="407527" cy="369204"/>
                </a:xfrm>
                <a:prstGeom prst="rect">
                  <a:avLst/>
                </a:prstGeom>
                <a:noFill/>
                <a:ln w="38100">
                  <a:solidFill>
                    <a:schemeClr val="accent1">
                      <a:lumMod val="20000"/>
                      <a:lumOff val="80000"/>
                    </a:schemeClr>
                  </a:solidFill>
                </a:ln>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５</a:t>
                  </a:r>
                </a:p>
              </p:txBody>
            </p:sp>
          </p:grpSp>
        </p:grpSp>
        <p:cxnSp>
          <p:nvCxnSpPr>
            <p:cNvPr id="41" name="直線コネクタ 40">
              <a:extLst>
                <a:ext uri="{FF2B5EF4-FFF2-40B4-BE49-F238E27FC236}">
                  <a16:creationId xmlns:a16="http://schemas.microsoft.com/office/drawing/2014/main" id="{46572472-985B-4C56-8141-4C2CE6F70C90}"/>
                </a:ext>
              </a:extLst>
            </p:cNvPr>
            <p:cNvCxnSpPr>
              <a:cxnSpLocks/>
            </p:cNvCxnSpPr>
            <p:nvPr/>
          </p:nvCxnSpPr>
          <p:spPr>
            <a:xfrm>
              <a:off x="5465135" y="7006081"/>
              <a:ext cx="442646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8" name="グラフ 37">
              <a:extLst>
                <a:ext uri="{FF2B5EF4-FFF2-40B4-BE49-F238E27FC236}">
                  <a16:creationId xmlns:a16="http://schemas.microsoft.com/office/drawing/2014/main" id="{3BF589EA-3967-479B-9803-899E03D47535}"/>
                </a:ext>
              </a:extLst>
            </p:cNvPr>
            <p:cNvGraphicFramePr/>
            <p:nvPr>
              <p:extLst/>
            </p:nvPr>
          </p:nvGraphicFramePr>
          <p:xfrm>
            <a:off x="3069216" y="3582323"/>
            <a:ext cx="14002190" cy="4067109"/>
          </p:xfrm>
          <a:graphic>
            <a:graphicData uri="http://schemas.openxmlformats.org/drawingml/2006/chart">
              <c:chart xmlns:c="http://schemas.openxmlformats.org/drawingml/2006/chart" xmlns:r="http://schemas.openxmlformats.org/officeDocument/2006/relationships" r:id="rId5"/>
            </a:graphicData>
          </a:graphic>
        </p:graphicFrame>
        <p:sp>
          <p:nvSpPr>
            <p:cNvPr id="42" name="テキスト ボックス 41">
              <a:extLst>
                <a:ext uri="{FF2B5EF4-FFF2-40B4-BE49-F238E27FC236}">
                  <a16:creationId xmlns:a16="http://schemas.microsoft.com/office/drawing/2014/main" id="{7B97F177-3DDA-47BE-BFDA-A4316F8A4ECD}"/>
                </a:ext>
              </a:extLst>
            </p:cNvPr>
            <p:cNvSpPr txBox="1"/>
            <p:nvPr/>
          </p:nvSpPr>
          <p:spPr>
            <a:xfrm>
              <a:off x="10483970" y="7598201"/>
              <a:ext cx="6282169" cy="295337"/>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
                  <a:srgbClr val="45A4CF">
                    <a:lumMod val="60000"/>
                    <a:lumOff val="40000"/>
                  </a:srgbClr>
                </a:buClr>
                <a:buSzTx/>
                <a:buFontTx/>
                <a:buNone/>
                <a:tabLst>
                  <a:tab pos="10494963" algn="l"/>
                </a:tabLst>
                <a:defRPr/>
              </a:pPr>
              <a:r>
                <a:rPr kumimoji="1" lang="ja-JP" altLang="en-US" sz="1600" b="0" i="0" u="none" strike="noStrike" kern="1200" cap="none" spc="100" normalizeH="0" baseline="0" noProof="0" dirty="0">
                  <a:ln>
                    <a:noFill/>
                  </a:ln>
                  <a:solidFill>
                    <a:srgbClr val="5A5A5A"/>
                  </a:solidFill>
                  <a:effectLst/>
                  <a:uLnTx/>
                  <a:uFillTx/>
                  <a:latin typeface="Spica Neue P Regular"/>
                  <a:ea typeface="Spica Neue P Regular"/>
                  <a:cs typeface="+mn-cs"/>
                </a:rPr>
                <a:t>ニセ・誤情報を知った後に各行動をとった人の割合 </a:t>
              </a:r>
              <a:r>
                <a:rPr kumimoji="1" lang="en-US" altLang="ja-JP" sz="1600" b="0" i="0" u="none" strike="noStrike" kern="1200" cap="none" spc="100" normalizeH="0" baseline="0" noProof="0" dirty="0">
                  <a:ln>
                    <a:noFill/>
                  </a:ln>
                  <a:solidFill>
                    <a:srgbClr val="5A5A5A"/>
                  </a:solidFill>
                  <a:effectLst/>
                  <a:uLnTx/>
                  <a:uFillTx/>
                  <a:latin typeface="Spica Neue P Regular"/>
                  <a:ea typeface="Spica Neue P Regular"/>
                  <a:cs typeface="+mn-cs"/>
                </a:rPr>
                <a:t>(%)</a:t>
              </a:r>
              <a:r>
                <a:rPr kumimoji="1" lang="ja-JP" altLang="en-US" sz="1600" b="0" i="0" u="none" strike="noStrike" kern="1200" cap="none" spc="100" normalizeH="0" baseline="0" noProof="0" dirty="0">
                  <a:ln>
                    <a:noFill/>
                  </a:ln>
                  <a:solidFill>
                    <a:srgbClr val="5A5A5A"/>
                  </a:solidFill>
                  <a:effectLst/>
                  <a:uLnTx/>
                  <a:uFillTx/>
                  <a:latin typeface="Spica Neue P Regular"/>
                  <a:ea typeface="Spica Neue P Regular"/>
                  <a:cs typeface="+mn-cs"/>
                </a:rPr>
                <a:t>　</a:t>
              </a:r>
              <a:r>
                <a:rPr kumimoji="1" lang="en-US" altLang="ja-JP" sz="1600" b="0" i="0" u="none" strike="noStrike" kern="1200" cap="none" spc="100" normalizeH="0" baseline="0" noProof="0" dirty="0">
                  <a:ln>
                    <a:noFill/>
                  </a:ln>
                  <a:solidFill>
                    <a:srgbClr val="5A5A5A"/>
                  </a:solidFill>
                  <a:effectLst/>
                  <a:uLnTx/>
                  <a:uFillTx/>
                  <a:latin typeface="Spica Neue P Regular"/>
                  <a:ea typeface="Spica Neue P Regular"/>
                  <a:cs typeface="+mn-cs"/>
                </a:rPr>
                <a:t>※n=1991</a:t>
              </a:r>
            </a:p>
          </p:txBody>
        </p:sp>
        <p:grpSp>
          <p:nvGrpSpPr>
            <p:cNvPr id="49" name="グループ化 48">
              <a:extLst>
                <a:ext uri="{FF2B5EF4-FFF2-40B4-BE49-F238E27FC236}">
                  <a16:creationId xmlns:a16="http://schemas.microsoft.com/office/drawing/2014/main" id="{518D3E63-9871-4B51-A578-F9293E7101E4}"/>
                </a:ext>
              </a:extLst>
            </p:cNvPr>
            <p:cNvGrpSpPr/>
            <p:nvPr/>
          </p:nvGrpSpPr>
          <p:grpSpPr>
            <a:xfrm rot="19168420">
              <a:off x="14972063" y="4892741"/>
              <a:ext cx="2131031" cy="1866843"/>
              <a:chOff x="12983541" y="4755104"/>
              <a:chExt cx="2131031" cy="1866843"/>
            </a:xfrm>
          </p:grpSpPr>
          <p:sp>
            <p:nvSpPr>
              <p:cNvPr id="47" name="楕円 46">
                <a:extLst>
                  <a:ext uri="{FF2B5EF4-FFF2-40B4-BE49-F238E27FC236}">
                    <a16:creationId xmlns:a16="http://schemas.microsoft.com/office/drawing/2014/main" id="{B6A3F1E2-F550-4D4A-9610-8E6106EB365F}"/>
                  </a:ext>
                </a:extLst>
              </p:cNvPr>
              <p:cNvSpPr/>
              <p:nvPr/>
            </p:nvSpPr>
            <p:spPr>
              <a:xfrm rot="2431580">
                <a:off x="13247729" y="4755104"/>
                <a:ext cx="1866843" cy="18668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uLnTx/>
                    <a:uFillTx/>
                    <a:latin typeface="Spica Neue P Regular"/>
                    <a:ea typeface="Spica Neue P Regular"/>
                    <a:cs typeface="+mn-cs"/>
                  </a:rPr>
                  <a:t>最多！</a:t>
                </a:r>
              </a:p>
            </p:txBody>
          </p:sp>
          <p:sp>
            <p:nvSpPr>
              <p:cNvPr id="48" name="二等辺三角形 47">
                <a:extLst>
                  <a:ext uri="{FF2B5EF4-FFF2-40B4-BE49-F238E27FC236}">
                    <a16:creationId xmlns:a16="http://schemas.microsoft.com/office/drawing/2014/main" id="{45803302-1212-4EE6-A710-D4F5096044E5}"/>
                  </a:ext>
                </a:extLst>
              </p:cNvPr>
              <p:cNvSpPr/>
              <p:nvPr/>
            </p:nvSpPr>
            <p:spPr>
              <a:xfrm rot="16200000">
                <a:off x="13024884" y="5571278"/>
                <a:ext cx="212651" cy="29533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grpSp>
    </p:spTree>
    <p:extLst>
      <p:ext uri="{BB962C8B-B14F-4D97-AF65-F5344CB8AC3E}">
        <p14:creationId xmlns:p14="http://schemas.microsoft.com/office/powerpoint/2010/main" val="2839221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C5C1267-2348-4E9F-B21A-10780F547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816" y="4841408"/>
            <a:ext cx="5996179" cy="5000288"/>
          </a:xfrm>
          <a:prstGeom prst="rect">
            <a:avLst/>
          </a:prstGeom>
        </p:spPr>
      </p:pic>
      <p:pic>
        <p:nvPicPr>
          <p:cNvPr id="19" name="図 18">
            <a:extLst>
              <a:ext uri="{FF2B5EF4-FFF2-40B4-BE49-F238E27FC236}">
                <a16:creationId xmlns:a16="http://schemas.microsoft.com/office/drawing/2014/main" id="{FCA4EDBD-17EC-49F2-82D1-D63E3320F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2808" y="4913002"/>
            <a:ext cx="5996179" cy="5000288"/>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48</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9" name="グループ化 8">
            <a:extLst>
              <a:ext uri="{FF2B5EF4-FFF2-40B4-BE49-F238E27FC236}">
                <a16:creationId xmlns:a16="http://schemas.microsoft.com/office/drawing/2014/main" id="{F1F18F4F-4230-4C5E-911D-6A816B3C8E33}"/>
              </a:ext>
            </a:extLst>
          </p:cNvPr>
          <p:cNvGrpSpPr/>
          <p:nvPr/>
        </p:nvGrpSpPr>
        <p:grpSpPr>
          <a:xfrm>
            <a:off x="5634067" y="1427278"/>
            <a:ext cx="8893115" cy="996876"/>
            <a:chOff x="4349193" y="5307760"/>
            <a:chExt cx="8893115" cy="996876"/>
          </a:xfrm>
        </p:grpSpPr>
        <p:cxnSp>
          <p:nvCxnSpPr>
            <p:cNvPr id="10" name="直線コネクタ 9">
              <a:extLst>
                <a:ext uri="{FF2B5EF4-FFF2-40B4-BE49-F238E27FC236}">
                  <a16:creationId xmlns:a16="http://schemas.microsoft.com/office/drawing/2014/main" id="{E7E0F2F3-922C-4805-B7DC-A7025E149821}"/>
                </a:ext>
              </a:extLst>
            </p:cNvPr>
            <p:cNvCxnSpPr>
              <a:cxnSpLocks/>
            </p:cNvCxnSpPr>
            <p:nvPr/>
          </p:nvCxnSpPr>
          <p:spPr>
            <a:xfrm>
              <a:off x="5385878" y="6165554"/>
              <a:ext cx="331315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AA9040E-1896-4C8C-9798-E8B072A238B3}"/>
                </a:ext>
              </a:extLst>
            </p:cNvPr>
            <p:cNvSpPr txBox="1"/>
            <p:nvPr/>
          </p:nvSpPr>
          <p:spPr>
            <a:xfrm>
              <a:off x="5365152" y="5307760"/>
              <a:ext cx="787715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表やグラフ</a:t>
              </a:r>
              <a:r>
                <a:rPr lang="ja-JP" altLang="en-US" sz="5400" spc="200" dirty="0">
                  <a:latin typeface="+mn-ea"/>
                </a:rPr>
                <a:t>も疑ってみた？</a:t>
              </a:r>
            </a:p>
          </p:txBody>
        </p:sp>
        <p:grpSp>
          <p:nvGrpSpPr>
            <p:cNvPr id="12" name="グループ化 11">
              <a:extLst>
                <a:ext uri="{FF2B5EF4-FFF2-40B4-BE49-F238E27FC236}">
                  <a16:creationId xmlns:a16="http://schemas.microsoft.com/office/drawing/2014/main" id="{E99032F2-FC2E-468F-862C-FE8679BA7DAF}"/>
                </a:ext>
              </a:extLst>
            </p:cNvPr>
            <p:cNvGrpSpPr/>
            <p:nvPr/>
          </p:nvGrpSpPr>
          <p:grpSpPr>
            <a:xfrm>
              <a:off x="4349193" y="5498914"/>
              <a:ext cx="663877" cy="663876"/>
              <a:chOff x="5871583" y="3511437"/>
              <a:chExt cx="663877" cy="663876"/>
            </a:xfrm>
          </p:grpSpPr>
          <p:sp>
            <p:nvSpPr>
              <p:cNvPr id="13" name="フリーフォーム: 図形 12">
                <a:extLst>
                  <a:ext uri="{FF2B5EF4-FFF2-40B4-BE49-F238E27FC236}">
                    <a16:creationId xmlns:a16="http://schemas.microsoft.com/office/drawing/2014/main" id="{A6FF719F-5972-461C-AF91-F550DB3D7D2E}"/>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568BFF30-6691-4B5C-BDB9-72C03EC6F4C9}"/>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49" name="グループ化 48">
            <a:extLst>
              <a:ext uri="{FF2B5EF4-FFF2-40B4-BE49-F238E27FC236}">
                <a16:creationId xmlns:a16="http://schemas.microsoft.com/office/drawing/2014/main" id="{584A5DFA-1553-4B2A-BCC6-24DE47C7AC08}"/>
              </a:ext>
            </a:extLst>
          </p:cNvPr>
          <p:cNvGrpSpPr/>
          <p:nvPr/>
        </p:nvGrpSpPr>
        <p:grpSpPr>
          <a:xfrm>
            <a:off x="2678532" y="2870609"/>
            <a:ext cx="7050823" cy="2144678"/>
            <a:chOff x="2471030" y="2310700"/>
            <a:chExt cx="7050823" cy="2144678"/>
          </a:xfrm>
          <a:effectLst>
            <a:outerShdw dist="76200" dir="2700000" algn="tl" rotWithShape="0">
              <a:schemeClr val="accent1">
                <a:lumMod val="75000"/>
                <a:alpha val="30000"/>
              </a:schemeClr>
            </a:outerShdw>
          </a:effectLst>
        </p:grpSpPr>
        <p:grpSp>
          <p:nvGrpSpPr>
            <p:cNvPr id="45" name="グループ化 44">
              <a:extLst>
                <a:ext uri="{FF2B5EF4-FFF2-40B4-BE49-F238E27FC236}">
                  <a16:creationId xmlns:a16="http://schemas.microsoft.com/office/drawing/2014/main" id="{870C83CC-1F2E-4599-8E93-B209B34FA5D9}"/>
                </a:ext>
              </a:extLst>
            </p:cNvPr>
            <p:cNvGrpSpPr/>
            <p:nvPr/>
          </p:nvGrpSpPr>
          <p:grpSpPr>
            <a:xfrm>
              <a:off x="2471030" y="2310700"/>
              <a:ext cx="7050823" cy="1889159"/>
              <a:chOff x="2471030" y="2310700"/>
              <a:chExt cx="7050823" cy="1889159"/>
            </a:xfrm>
          </p:grpSpPr>
          <p:sp>
            <p:nvSpPr>
              <p:cNvPr id="42" name="四角形: 角を丸くする 41">
                <a:extLst>
                  <a:ext uri="{FF2B5EF4-FFF2-40B4-BE49-F238E27FC236}">
                    <a16:creationId xmlns:a16="http://schemas.microsoft.com/office/drawing/2014/main" id="{E71FFD54-2DEA-4BB7-B77E-58687BB0ADDE}"/>
                  </a:ext>
                </a:extLst>
              </p:cNvPr>
              <p:cNvSpPr/>
              <p:nvPr/>
            </p:nvSpPr>
            <p:spPr>
              <a:xfrm>
                <a:off x="2471030" y="2310700"/>
                <a:ext cx="7050823"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3" name="グループ化 32">
                <a:extLst>
                  <a:ext uri="{FF2B5EF4-FFF2-40B4-BE49-F238E27FC236}">
                    <a16:creationId xmlns:a16="http://schemas.microsoft.com/office/drawing/2014/main" id="{486A8C1F-2C92-47C5-A44C-BB32503B9C81}"/>
                  </a:ext>
                </a:extLst>
              </p:cNvPr>
              <p:cNvGrpSpPr/>
              <p:nvPr/>
            </p:nvGrpSpPr>
            <p:grpSpPr>
              <a:xfrm>
                <a:off x="2757496" y="2461104"/>
                <a:ext cx="6486288" cy="1538626"/>
                <a:chOff x="2530467" y="2340595"/>
                <a:chExt cx="6486288" cy="1538626"/>
              </a:xfrm>
            </p:grpSpPr>
            <p:sp>
              <p:nvSpPr>
                <p:cNvPr id="16" name="テキスト ボックス 15">
                  <a:extLst>
                    <a:ext uri="{FF2B5EF4-FFF2-40B4-BE49-F238E27FC236}">
                      <a16:creationId xmlns:a16="http://schemas.microsoft.com/office/drawing/2014/main" id="{5A7D3BE3-13AA-4F66-ABF0-DE1802DAAD35}"/>
                    </a:ext>
                  </a:extLst>
                </p:cNvPr>
                <p:cNvSpPr txBox="1"/>
                <p:nvPr/>
              </p:nvSpPr>
              <p:spPr>
                <a:xfrm>
                  <a:off x="4082712" y="2340595"/>
                  <a:ext cx="4934043" cy="1538626"/>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4000" spc="200" dirty="0">
                      <a:latin typeface="+mn-ea"/>
                    </a:rPr>
                    <a:t>このダイエットは</a:t>
                  </a:r>
                  <a:br>
                    <a:rPr lang="en-US" altLang="ja-JP" sz="4000" spc="200" dirty="0">
                      <a:latin typeface="+mn-ea"/>
                    </a:rPr>
                  </a:br>
                  <a:r>
                    <a:rPr lang="ja-JP" altLang="en-US" sz="4000" spc="200" dirty="0">
                      <a:latin typeface="+mn-ea"/>
                    </a:rPr>
                    <a:t>「成功」と言えますか？</a:t>
                  </a:r>
                </a:p>
              </p:txBody>
            </p:sp>
            <p:grpSp>
              <p:nvGrpSpPr>
                <p:cNvPr id="32" name="グループ化 31">
                  <a:extLst>
                    <a:ext uri="{FF2B5EF4-FFF2-40B4-BE49-F238E27FC236}">
                      <a16:creationId xmlns:a16="http://schemas.microsoft.com/office/drawing/2014/main" id="{2D740841-4A59-4DF9-88D4-0C45E40B2A5E}"/>
                    </a:ext>
                  </a:extLst>
                </p:cNvPr>
                <p:cNvGrpSpPr/>
                <p:nvPr/>
              </p:nvGrpSpPr>
              <p:grpSpPr>
                <a:xfrm>
                  <a:off x="2530467" y="2474095"/>
                  <a:ext cx="1271626" cy="1271626"/>
                  <a:chOff x="2718948" y="2564286"/>
                  <a:chExt cx="1142196" cy="1142196"/>
                </a:xfrm>
              </p:grpSpPr>
              <p:sp>
                <p:nvSpPr>
                  <p:cNvPr id="31" name="楕円 30">
                    <a:extLst>
                      <a:ext uri="{FF2B5EF4-FFF2-40B4-BE49-F238E27FC236}">
                        <a16:creationId xmlns:a16="http://schemas.microsoft.com/office/drawing/2014/main" id="{D01C20D6-77B2-4A64-A5B6-CE4C5C24645A}"/>
                      </a:ext>
                    </a:extLst>
                  </p:cNvPr>
                  <p:cNvSpPr/>
                  <p:nvPr/>
                </p:nvSpPr>
                <p:spPr>
                  <a:xfrm>
                    <a:off x="2718948"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0" name="グラフィックス 27">
                    <a:extLst>
                      <a:ext uri="{FF2B5EF4-FFF2-40B4-BE49-F238E27FC236}">
                        <a16:creationId xmlns:a16="http://schemas.microsoft.com/office/drawing/2014/main" id="{F6CDBB0D-BEDB-4BC3-B0DE-547E0D08810C}"/>
                      </a:ext>
                    </a:extLst>
                  </p:cNvPr>
                  <p:cNvSpPr/>
                  <p:nvPr/>
                </p:nvSpPr>
                <p:spPr>
                  <a:xfrm>
                    <a:off x="2981962"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46" name="二等辺三角形 45">
              <a:extLst>
                <a:ext uri="{FF2B5EF4-FFF2-40B4-BE49-F238E27FC236}">
                  <a16:creationId xmlns:a16="http://schemas.microsoft.com/office/drawing/2014/main" id="{E7D72091-61DF-4EED-A107-59DD55B55FE7}"/>
                </a:ext>
              </a:extLst>
            </p:cNvPr>
            <p:cNvSpPr/>
            <p:nvPr/>
          </p:nvSpPr>
          <p:spPr>
            <a:xfrm flipV="1">
              <a:off x="5794422"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48" name="グループ化 47">
            <a:extLst>
              <a:ext uri="{FF2B5EF4-FFF2-40B4-BE49-F238E27FC236}">
                <a16:creationId xmlns:a16="http://schemas.microsoft.com/office/drawing/2014/main" id="{942AEF0B-1CED-41A2-A976-62F7EA765297}"/>
              </a:ext>
            </a:extLst>
          </p:cNvPr>
          <p:cNvGrpSpPr/>
          <p:nvPr/>
        </p:nvGrpSpPr>
        <p:grpSpPr>
          <a:xfrm>
            <a:off x="10317408" y="2876044"/>
            <a:ext cx="7050822" cy="2139243"/>
            <a:chOff x="10448778" y="2316135"/>
            <a:chExt cx="7050822" cy="2139243"/>
          </a:xfrm>
          <a:effectLst>
            <a:outerShdw dist="76200" dir="2700000" algn="tl" rotWithShape="0">
              <a:schemeClr val="accent1">
                <a:lumMod val="75000"/>
                <a:alpha val="30000"/>
              </a:schemeClr>
            </a:outerShdw>
          </a:effectLst>
        </p:grpSpPr>
        <p:grpSp>
          <p:nvGrpSpPr>
            <p:cNvPr id="44" name="グループ化 43">
              <a:extLst>
                <a:ext uri="{FF2B5EF4-FFF2-40B4-BE49-F238E27FC236}">
                  <a16:creationId xmlns:a16="http://schemas.microsoft.com/office/drawing/2014/main" id="{72BCB398-A63F-491B-9C64-CBA516D48015}"/>
                </a:ext>
              </a:extLst>
            </p:cNvPr>
            <p:cNvGrpSpPr/>
            <p:nvPr/>
          </p:nvGrpSpPr>
          <p:grpSpPr>
            <a:xfrm>
              <a:off x="10448778" y="2316135"/>
              <a:ext cx="7050822" cy="1889159"/>
              <a:chOff x="10448778" y="2316135"/>
              <a:chExt cx="7050822" cy="1889159"/>
            </a:xfrm>
          </p:grpSpPr>
          <p:sp>
            <p:nvSpPr>
              <p:cNvPr id="43" name="四角形: 角を丸くする 42">
                <a:extLst>
                  <a:ext uri="{FF2B5EF4-FFF2-40B4-BE49-F238E27FC236}">
                    <a16:creationId xmlns:a16="http://schemas.microsoft.com/office/drawing/2014/main" id="{2174DD0D-B190-467E-BA79-F27942DF5D4B}"/>
                  </a:ext>
                </a:extLst>
              </p:cNvPr>
              <p:cNvSpPr/>
              <p:nvPr/>
            </p:nvSpPr>
            <p:spPr>
              <a:xfrm>
                <a:off x="10448778" y="2316135"/>
                <a:ext cx="7050822"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7" name="グループ化 36">
                <a:extLst>
                  <a:ext uri="{FF2B5EF4-FFF2-40B4-BE49-F238E27FC236}">
                    <a16:creationId xmlns:a16="http://schemas.microsoft.com/office/drawing/2014/main" id="{C8D43A04-D51D-4962-96B6-C94EDFD52EA9}"/>
                  </a:ext>
                </a:extLst>
              </p:cNvPr>
              <p:cNvGrpSpPr/>
              <p:nvPr/>
            </p:nvGrpSpPr>
            <p:grpSpPr>
              <a:xfrm>
                <a:off x="10746389" y="2461104"/>
                <a:ext cx="6476028" cy="1538626"/>
                <a:chOff x="2409065" y="2340595"/>
                <a:chExt cx="6476028" cy="1538626"/>
              </a:xfrm>
            </p:grpSpPr>
            <p:sp>
              <p:nvSpPr>
                <p:cNvPr id="38" name="テキスト ボックス 37">
                  <a:extLst>
                    <a:ext uri="{FF2B5EF4-FFF2-40B4-BE49-F238E27FC236}">
                      <a16:creationId xmlns:a16="http://schemas.microsoft.com/office/drawing/2014/main" id="{68D6571D-C713-49A5-BEB2-BC1102FA756E}"/>
                    </a:ext>
                  </a:extLst>
                </p:cNvPr>
                <p:cNvSpPr txBox="1"/>
                <p:nvPr/>
              </p:nvSpPr>
              <p:spPr>
                <a:xfrm>
                  <a:off x="3978301" y="2340595"/>
                  <a:ext cx="4906792" cy="1538626"/>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4000" spc="200" dirty="0">
                      <a:latin typeface="+mn-ea"/>
                    </a:rPr>
                    <a:t>この円グラフ、どこか</a:t>
                  </a:r>
                  <a:br>
                    <a:rPr lang="en-US" altLang="ja-JP" sz="4000" spc="200" dirty="0">
                      <a:latin typeface="+mn-ea"/>
                    </a:rPr>
                  </a:br>
                  <a:r>
                    <a:rPr lang="ja-JP" altLang="en-US" sz="4000" spc="200" dirty="0">
                      <a:latin typeface="+mn-ea"/>
                    </a:rPr>
                    <a:t>変だと思いませんか？</a:t>
                  </a:r>
                  <a:endParaRPr lang="en-US" altLang="ja-JP" sz="4000" spc="200" dirty="0">
                    <a:latin typeface="+mn-ea"/>
                  </a:endParaRPr>
                </a:p>
              </p:txBody>
            </p:sp>
            <p:grpSp>
              <p:nvGrpSpPr>
                <p:cNvPr id="39" name="グループ化 38">
                  <a:extLst>
                    <a:ext uri="{FF2B5EF4-FFF2-40B4-BE49-F238E27FC236}">
                      <a16:creationId xmlns:a16="http://schemas.microsoft.com/office/drawing/2014/main" id="{23F9A3A1-CDC0-49DE-AA12-453B902C4DE9}"/>
                    </a:ext>
                  </a:extLst>
                </p:cNvPr>
                <p:cNvGrpSpPr/>
                <p:nvPr/>
              </p:nvGrpSpPr>
              <p:grpSpPr>
                <a:xfrm>
                  <a:off x="2409065" y="2474095"/>
                  <a:ext cx="1271626" cy="1271626"/>
                  <a:chOff x="2609904" y="2564286"/>
                  <a:chExt cx="1142196" cy="1142196"/>
                </a:xfrm>
              </p:grpSpPr>
              <p:sp>
                <p:nvSpPr>
                  <p:cNvPr id="40" name="楕円 39">
                    <a:extLst>
                      <a:ext uri="{FF2B5EF4-FFF2-40B4-BE49-F238E27FC236}">
                        <a16:creationId xmlns:a16="http://schemas.microsoft.com/office/drawing/2014/main" id="{A787BB18-59D6-4AA4-9A0C-42F7228613E9}"/>
                      </a:ext>
                    </a:extLst>
                  </p:cNvPr>
                  <p:cNvSpPr/>
                  <p:nvPr/>
                </p:nvSpPr>
                <p:spPr>
                  <a:xfrm>
                    <a:off x="2609904"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1" name="グラフィックス 27">
                    <a:extLst>
                      <a:ext uri="{FF2B5EF4-FFF2-40B4-BE49-F238E27FC236}">
                        <a16:creationId xmlns:a16="http://schemas.microsoft.com/office/drawing/2014/main" id="{1BAA3503-CD9E-4016-8721-86E0AE394DB2}"/>
                      </a:ext>
                    </a:extLst>
                  </p:cNvPr>
                  <p:cNvSpPr/>
                  <p:nvPr/>
                </p:nvSpPr>
                <p:spPr>
                  <a:xfrm>
                    <a:off x="2872918"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47" name="二等辺三角形 46">
              <a:extLst>
                <a:ext uri="{FF2B5EF4-FFF2-40B4-BE49-F238E27FC236}">
                  <a16:creationId xmlns:a16="http://schemas.microsoft.com/office/drawing/2014/main" id="{8F4BE01B-5786-4D0C-B9E4-BAB6209C3571}"/>
                </a:ext>
              </a:extLst>
            </p:cNvPr>
            <p:cNvSpPr/>
            <p:nvPr/>
          </p:nvSpPr>
          <p:spPr>
            <a:xfrm flipV="1">
              <a:off x="13772170"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34" name="グループ化 33">
            <a:extLst>
              <a:ext uri="{FF2B5EF4-FFF2-40B4-BE49-F238E27FC236}">
                <a16:creationId xmlns:a16="http://schemas.microsoft.com/office/drawing/2014/main" id="{3A4B8ACA-816B-4D87-B1BE-301233C4B660}"/>
              </a:ext>
            </a:extLst>
          </p:cNvPr>
          <p:cNvGrpSpPr/>
          <p:nvPr/>
        </p:nvGrpSpPr>
        <p:grpSpPr>
          <a:xfrm>
            <a:off x="9288440" y="372123"/>
            <a:ext cx="1584368" cy="1107611"/>
            <a:chOff x="9387862" y="372123"/>
            <a:chExt cx="1584368" cy="1107611"/>
          </a:xfrm>
        </p:grpSpPr>
        <p:grpSp>
          <p:nvGrpSpPr>
            <p:cNvPr id="35" name="グループ化 34">
              <a:extLst>
                <a:ext uri="{FF2B5EF4-FFF2-40B4-BE49-F238E27FC236}">
                  <a16:creationId xmlns:a16="http://schemas.microsoft.com/office/drawing/2014/main" id="{58F283B2-04A5-4CFA-B554-73B90F5206B1}"/>
                </a:ext>
              </a:extLst>
            </p:cNvPr>
            <p:cNvGrpSpPr/>
            <p:nvPr/>
          </p:nvGrpSpPr>
          <p:grpSpPr>
            <a:xfrm>
              <a:off x="9409270" y="372123"/>
              <a:ext cx="1562960" cy="1107611"/>
              <a:chOff x="4990380" y="644196"/>
              <a:chExt cx="1562960" cy="1107611"/>
            </a:xfrm>
          </p:grpSpPr>
          <p:pic>
            <p:nvPicPr>
              <p:cNvPr id="50" name="グラフィックス 49">
                <a:extLst>
                  <a:ext uri="{FF2B5EF4-FFF2-40B4-BE49-F238E27FC236}">
                    <a16:creationId xmlns:a16="http://schemas.microsoft.com/office/drawing/2014/main" id="{65081A2D-869C-4864-B3DE-DA6CDE4C52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0380" y="1132458"/>
                <a:ext cx="994115" cy="288416"/>
              </a:xfrm>
              <a:prstGeom prst="rect">
                <a:avLst/>
              </a:prstGeom>
            </p:spPr>
          </p:pic>
          <p:sp>
            <p:nvSpPr>
              <p:cNvPr id="51" name="テキスト ボックス 50">
                <a:extLst>
                  <a:ext uri="{FF2B5EF4-FFF2-40B4-BE49-F238E27FC236}">
                    <a16:creationId xmlns:a16="http://schemas.microsoft.com/office/drawing/2014/main" id="{AA0C29BE-72F8-4814-9146-6BDB2D06ACC1}"/>
                  </a:ext>
                </a:extLst>
              </p:cNvPr>
              <p:cNvSpPr txBox="1"/>
              <p:nvPr/>
            </p:nvSpPr>
            <p:spPr>
              <a:xfrm>
                <a:off x="6114117"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tx2"/>
                    </a:solidFill>
                    <a:latin typeface="+mn-ea"/>
                  </a:rPr>
                  <a:t>2</a:t>
                </a:r>
                <a:endParaRPr kumimoji="1" lang="ja-JP" altLang="en-US" sz="6000" b="1" dirty="0">
                  <a:solidFill>
                    <a:schemeClr val="tx2"/>
                  </a:solidFill>
                  <a:latin typeface="+mn-ea"/>
                </a:endParaRPr>
              </a:p>
            </p:txBody>
          </p:sp>
        </p:grpSp>
        <p:sp>
          <p:nvSpPr>
            <p:cNvPr id="36" name="フリーフォーム: 図形 35">
              <a:extLst>
                <a:ext uri="{FF2B5EF4-FFF2-40B4-BE49-F238E27FC236}">
                  <a16:creationId xmlns:a16="http://schemas.microsoft.com/office/drawing/2014/main" id="{B939BF34-4E37-405C-A187-E4FB75B5243B}"/>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Tree>
    <p:extLst>
      <p:ext uri="{BB962C8B-B14F-4D97-AF65-F5344CB8AC3E}">
        <p14:creationId xmlns:p14="http://schemas.microsoft.com/office/powerpoint/2010/main" val="1838736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5" name="グループ化 14">
            <a:extLst>
              <a:ext uri="{FF2B5EF4-FFF2-40B4-BE49-F238E27FC236}">
                <a16:creationId xmlns:a16="http://schemas.microsoft.com/office/drawing/2014/main" id="{51845435-6DC5-4DAC-B4E3-118D1864393B}"/>
              </a:ext>
            </a:extLst>
          </p:cNvPr>
          <p:cNvGrpSpPr/>
          <p:nvPr/>
        </p:nvGrpSpPr>
        <p:grpSpPr>
          <a:xfrm>
            <a:off x="5940240" y="1427278"/>
            <a:ext cx="8280768" cy="996876"/>
            <a:chOff x="4349193" y="6866543"/>
            <a:chExt cx="8280768" cy="996876"/>
          </a:xfrm>
        </p:grpSpPr>
        <p:cxnSp>
          <p:nvCxnSpPr>
            <p:cNvPr id="16" name="直線コネクタ 15">
              <a:extLst>
                <a:ext uri="{FF2B5EF4-FFF2-40B4-BE49-F238E27FC236}">
                  <a16:creationId xmlns:a16="http://schemas.microsoft.com/office/drawing/2014/main" id="{B9BB5FAE-5F36-437C-A463-3D0E5E8DE90A}"/>
                </a:ext>
              </a:extLst>
            </p:cNvPr>
            <p:cNvCxnSpPr>
              <a:cxnSpLocks/>
            </p:cNvCxnSpPr>
            <p:nvPr/>
          </p:nvCxnSpPr>
          <p:spPr>
            <a:xfrm>
              <a:off x="8699034" y="7691849"/>
              <a:ext cx="147609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9B14A8B-3593-42D7-877D-E0E230F5D518}"/>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その情報に</a:t>
              </a:r>
              <a:r>
                <a:rPr lang="ja-JP" altLang="en-US" sz="5400" spc="200" dirty="0">
                  <a:latin typeface="+mj-ea"/>
                  <a:ea typeface="+mj-ea"/>
                </a:rPr>
                <a:t>動機</a:t>
              </a:r>
              <a:r>
                <a:rPr lang="ja-JP" altLang="en-US" sz="5400" spc="200" dirty="0">
                  <a:latin typeface="+mn-ea"/>
                </a:rPr>
                <a:t>はある？</a:t>
              </a:r>
            </a:p>
          </p:txBody>
        </p:sp>
        <p:grpSp>
          <p:nvGrpSpPr>
            <p:cNvPr id="18" name="グループ化 17">
              <a:extLst>
                <a:ext uri="{FF2B5EF4-FFF2-40B4-BE49-F238E27FC236}">
                  <a16:creationId xmlns:a16="http://schemas.microsoft.com/office/drawing/2014/main" id="{5C737881-FC7A-4062-8733-D5D8DC98D75A}"/>
                </a:ext>
              </a:extLst>
            </p:cNvPr>
            <p:cNvGrpSpPr/>
            <p:nvPr/>
          </p:nvGrpSpPr>
          <p:grpSpPr>
            <a:xfrm>
              <a:off x="4349193" y="7060460"/>
              <a:ext cx="663877" cy="663876"/>
              <a:chOff x="5871583" y="3511437"/>
              <a:chExt cx="663877" cy="663876"/>
            </a:xfrm>
          </p:grpSpPr>
          <p:sp>
            <p:nvSpPr>
              <p:cNvPr id="19" name="フリーフォーム: 図形 18">
                <a:extLst>
                  <a:ext uri="{FF2B5EF4-FFF2-40B4-BE49-F238E27FC236}">
                    <a16:creationId xmlns:a16="http://schemas.microsoft.com/office/drawing/2014/main" id="{387F9B0D-4585-4547-A5E2-88152BAA1708}"/>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C1703187-01E3-49C9-AC29-A5097909C311}"/>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244E628C-102A-4A6C-8C47-02F41239312A}"/>
              </a:ext>
            </a:extLst>
          </p:cNvPr>
          <p:cNvGrpSpPr/>
          <p:nvPr/>
        </p:nvGrpSpPr>
        <p:grpSpPr>
          <a:xfrm>
            <a:off x="9288440" y="372123"/>
            <a:ext cx="1585971" cy="1107611"/>
            <a:chOff x="9387862" y="372123"/>
            <a:chExt cx="1585971" cy="1107611"/>
          </a:xfrm>
        </p:grpSpPr>
        <p:grpSp>
          <p:nvGrpSpPr>
            <p:cNvPr id="14" name="グループ化 13">
              <a:extLst>
                <a:ext uri="{FF2B5EF4-FFF2-40B4-BE49-F238E27FC236}">
                  <a16:creationId xmlns:a16="http://schemas.microsoft.com/office/drawing/2014/main" id="{82E73428-EC8A-485A-9E3D-C270D3B18B5D}"/>
                </a:ext>
              </a:extLst>
            </p:cNvPr>
            <p:cNvGrpSpPr/>
            <p:nvPr/>
          </p:nvGrpSpPr>
          <p:grpSpPr>
            <a:xfrm>
              <a:off x="9409270" y="372123"/>
              <a:ext cx="1564563" cy="1107611"/>
              <a:chOff x="4990380" y="644196"/>
              <a:chExt cx="1564563" cy="1107611"/>
            </a:xfrm>
          </p:grpSpPr>
          <p:pic>
            <p:nvPicPr>
              <p:cNvPr id="22" name="グラフィックス 21">
                <a:extLst>
                  <a:ext uri="{FF2B5EF4-FFF2-40B4-BE49-F238E27FC236}">
                    <a16:creationId xmlns:a16="http://schemas.microsoft.com/office/drawing/2014/main" id="{F11C66F0-0F5D-4F62-9F24-ADA434B78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A5C04F8A-165C-4196-A5AF-F8CF36308BE3}"/>
                  </a:ext>
                </a:extLst>
              </p:cNvPr>
              <p:cNvSpPr txBox="1"/>
              <p:nvPr/>
            </p:nvSpPr>
            <p:spPr>
              <a:xfrm>
                <a:off x="6114117"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tx2"/>
                    </a:solidFill>
                    <a:latin typeface="+mn-ea"/>
                  </a:rPr>
                  <a:t>3</a:t>
                </a:r>
                <a:endParaRPr kumimoji="1" lang="ja-JP" altLang="en-US" sz="6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2DD39C48-CFE3-42F8-A643-0688525FBF56}"/>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6" name="テキスト ボックス 35">
            <a:extLst>
              <a:ext uri="{FF2B5EF4-FFF2-40B4-BE49-F238E27FC236}">
                <a16:creationId xmlns:a16="http://schemas.microsoft.com/office/drawing/2014/main" id="{B7103CA1-1FF5-4F94-A9CE-AC98705FE773}"/>
              </a:ext>
            </a:extLst>
          </p:cNvPr>
          <p:cNvSpPr txBox="1"/>
          <p:nvPr/>
        </p:nvSpPr>
        <p:spPr>
          <a:xfrm>
            <a:off x="4217642" y="3197004"/>
            <a:ext cx="11725967"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意図的なニセ情報には、拡散させたい</a:t>
            </a:r>
            <a:r>
              <a:rPr lang="ja-JP" altLang="en-US" sz="3600" spc="200" dirty="0">
                <a:solidFill>
                  <a:schemeClr val="accent1"/>
                </a:solidFill>
                <a:latin typeface="+mj-ea"/>
                <a:ea typeface="+mj-ea"/>
              </a:rPr>
              <a:t>動機</a:t>
            </a:r>
            <a:r>
              <a:rPr lang="ja-JP" altLang="en-US" sz="3600" spc="200" dirty="0">
                <a:latin typeface="+mn-ea"/>
              </a:rPr>
              <a:t>があります。</a:t>
            </a:r>
            <a:br>
              <a:rPr lang="en-US" altLang="ja-JP" sz="3600" spc="200" dirty="0">
                <a:latin typeface="+mn-ea"/>
              </a:rPr>
            </a:br>
            <a:r>
              <a:rPr lang="ja-JP" altLang="en-US" sz="3600" spc="200" dirty="0">
                <a:latin typeface="+mn-ea"/>
              </a:rPr>
              <a:t>それに気付くためには</a:t>
            </a:r>
            <a:r>
              <a:rPr lang="en-US" altLang="ja-JP" sz="3600" spc="200" dirty="0">
                <a:latin typeface="+mn-ea"/>
              </a:rPr>
              <a:t>…</a:t>
            </a:r>
          </a:p>
        </p:txBody>
      </p:sp>
    </p:spTree>
    <p:extLst>
      <p:ext uri="{BB962C8B-B14F-4D97-AF65-F5344CB8AC3E}">
        <p14:creationId xmlns:p14="http://schemas.microsoft.com/office/powerpoint/2010/main" val="186822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6A32936A-3B89-47BB-AFFB-7FDF4B6725CB}"/>
              </a:ext>
            </a:extLst>
          </p:cNvPr>
          <p:cNvCxnSpPr>
            <a:cxnSpLocks/>
          </p:cNvCxnSpPr>
          <p:nvPr/>
        </p:nvCxnSpPr>
        <p:spPr>
          <a:xfrm>
            <a:off x="7218645" y="2525886"/>
            <a:ext cx="7561366"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latin typeface="+mj-ea"/>
                <a:ea typeface="+mj-ea"/>
              </a:rPr>
              <a:t>「ニセ・誤情報」ってなに？</a:t>
            </a:r>
            <a:endParaRPr lang="en-US" altLang="ja-JP" sz="5400" spc="100" dirty="0">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4" name="テキスト ボックス 3">
            <a:extLst>
              <a:ext uri="{FF2B5EF4-FFF2-40B4-BE49-F238E27FC236}">
                <a16:creationId xmlns:a16="http://schemas.microsoft.com/office/drawing/2014/main" id="{FA21C4ED-6821-414A-A092-1B98385A6E2D}"/>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私たちはなぜ騙されるのか？</a:t>
            </a:r>
            <a:endParaRPr lang="en-US" altLang="ja-JP" sz="5400" spc="100" dirty="0">
              <a:solidFill>
                <a:schemeClr val="tx1">
                  <a:alpha val="20000"/>
                </a:schemeClr>
              </a:solidFill>
              <a:latin typeface="+mj-ea"/>
              <a:ea typeface="+mj-ea"/>
            </a:endParaRPr>
          </a:p>
        </p:txBody>
      </p:sp>
      <p:sp>
        <p:nvSpPr>
          <p:cNvPr id="5" name="テキスト ボックス 4">
            <a:extLst>
              <a:ext uri="{FF2B5EF4-FFF2-40B4-BE49-F238E27FC236}">
                <a16:creationId xmlns:a16="http://schemas.microsoft.com/office/drawing/2014/main" id="{2B1559A7-8431-4483-8803-F984307F9E11}"/>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騙されたらどうなる？</a:t>
            </a:r>
            <a:endParaRPr lang="en-US" altLang="ja-JP" sz="5400" spc="1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騙されないためには？</a:t>
            </a:r>
            <a:endParaRPr lang="en-US" altLang="ja-JP" sz="5400" spc="1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最後に大切なことを</a:t>
            </a:r>
            <a:endParaRPr lang="en-US" altLang="ja-JP" sz="5400" spc="1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grpSp>
        <p:nvGrpSpPr>
          <p:cNvPr id="80" name="グループ化 79">
            <a:extLst>
              <a:ext uri="{FF2B5EF4-FFF2-40B4-BE49-F238E27FC236}">
                <a16:creationId xmlns:a16="http://schemas.microsoft.com/office/drawing/2014/main" id="{BD5D1C1A-1730-4B30-A9BE-8F905A4D8C10}"/>
              </a:ext>
            </a:extLst>
          </p:cNvPr>
          <p:cNvGrpSpPr/>
          <p:nvPr/>
        </p:nvGrpSpPr>
        <p:grpSpPr>
          <a:xfrm>
            <a:off x="15322273" y="320250"/>
            <a:ext cx="2210983" cy="2562233"/>
            <a:chOff x="15177131" y="349278"/>
            <a:chExt cx="2356126" cy="2730434"/>
          </a:xfrm>
        </p:grpSpPr>
        <p:grpSp>
          <p:nvGrpSpPr>
            <p:cNvPr id="81" name="グループ化 80">
              <a:extLst>
                <a:ext uri="{FF2B5EF4-FFF2-40B4-BE49-F238E27FC236}">
                  <a16:creationId xmlns:a16="http://schemas.microsoft.com/office/drawing/2014/main" id="{E6837A79-12A0-4608-9745-FF73923836F6}"/>
                </a:ext>
              </a:extLst>
            </p:cNvPr>
            <p:cNvGrpSpPr/>
            <p:nvPr/>
          </p:nvGrpSpPr>
          <p:grpSpPr>
            <a:xfrm>
              <a:off x="16831354" y="677568"/>
              <a:ext cx="677104" cy="900506"/>
              <a:chOff x="16908341" y="504955"/>
              <a:chExt cx="708580" cy="942367"/>
            </a:xfrm>
          </p:grpSpPr>
          <p:pic>
            <p:nvPicPr>
              <p:cNvPr id="88" name="グラフィックス 87">
                <a:extLst>
                  <a:ext uri="{FF2B5EF4-FFF2-40B4-BE49-F238E27FC236}">
                    <a16:creationId xmlns:a16="http://schemas.microsoft.com/office/drawing/2014/main" id="{05DAE679-0EFD-47C1-9BE0-E2F1FBC9B4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89" name="グラフィックス 88">
                <a:extLst>
                  <a:ext uri="{FF2B5EF4-FFF2-40B4-BE49-F238E27FC236}">
                    <a16:creationId xmlns:a16="http://schemas.microsoft.com/office/drawing/2014/main" id="{9EF79B61-FD99-4443-8C82-8B37026E1F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82" name="グループ化 81">
              <a:extLst>
                <a:ext uri="{FF2B5EF4-FFF2-40B4-BE49-F238E27FC236}">
                  <a16:creationId xmlns:a16="http://schemas.microsoft.com/office/drawing/2014/main" id="{E4DBB433-67F4-4CB0-AF8F-29436521D4D7}"/>
                </a:ext>
              </a:extLst>
            </p:cNvPr>
            <p:cNvGrpSpPr/>
            <p:nvPr/>
          </p:nvGrpSpPr>
          <p:grpSpPr>
            <a:xfrm>
              <a:off x="15177131" y="349278"/>
              <a:ext cx="1361146" cy="1577254"/>
              <a:chOff x="15381894" y="246475"/>
              <a:chExt cx="1256008" cy="1455424"/>
            </a:xfrm>
          </p:grpSpPr>
          <p:sp>
            <p:nvSpPr>
              <p:cNvPr id="86" name="フリーフォーム: 図形 85">
                <a:extLst>
                  <a:ext uri="{FF2B5EF4-FFF2-40B4-BE49-F238E27FC236}">
                    <a16:creationId xmlns:a16="http://schemas.microsoft.com/office/drawing/2014/main" id="{6D04A301-85AD-47E1-84B4-FF73B4B10A07}"/>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7" name="楕円 86">
                <a:extLst>
                  <a:ext uri="{FF2B5EF4-FFF2-40B4-BE49-F238E27FC236}">
                    <a16:creationId xmlns:a16="http://schemas.microsoft.com/office/drawing/2014/main" id="{56D8BB26-52AA-4A9F-AFC1-93A4FD92D87F}"/>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3" name="グループ化 82">
              <a:extLst>
                <a:ext uri="{FF2B5EF4-FFF2-40B4-BE49-F238E27FC236}">
                  <a16:creationId xmlns:a16="http://schemas.microsoft.com/office/drawing/2014/main" id="{B6222880-6F82-45D2-BD8B-31B136868BDD}"/>
                </a:ext>
              </a:extLst>
            </p:cNvPr>
            <p:cNvGrpSpPr/>
            <p:nvPr/>
          </p:nvGrpSpPr>
          <p:grpSpPr>
            <a:xfrm>
              <a:off x="15956003" y="1718566"/>
              <a:ext cx="1577254" cy="1361146"/>
              <a:chOff x="16100604" y="1576962"/>
              <a:chExt cx="1455424" cy="1256008"/>
            </a:xfrm>
          </p:grpSpPr>
          <p:sp>
            <p:nvSpPr>
              <p:cNvPr id="84" name="フリーフォーム: 図形 83">
                <a:extLst>
                  <a:ext uri="{FF2B5EF4-FFF2-40B4-BE49-F238E27FC236}">
                    <a16:creationId xmlns:a16="http://schemas.microsoft.com/office/drawing/2014/main" id="{C7FB82C0-75B4-436C-ACC7-C1F880318BA5}"/>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5" name="乗算記号 84">
                <a:extLst>
                  <a:ext uri="{FF2B5EF4-FFF2-40B4-BE49-F238E27FC236}">
                    <a16:creationId xmlns:a16="http://schemas.microsoft.com/office/drawing/2014/main" id="{FFD5761F-3348-4064-AB05-1E52192E3558}"/>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90" name="グループ化 89">
            <a:extLst>
              <a:ext uri="{FF2B5EF4-FFF2-40B4-BE49-F238E27FC236}">
                <a16:creationId xmlns:a16="http://schemas.microsoft.com/office/drawing/2014/main" id="{89F90F1D-91F2-48BE-93F9-10510F6044DC}"/>
              </a:ext>
            </a:extLst>
          </p:cNvPr>
          <p:cNvGrpSpPr/>
          <p:nvPr/>
        </p:nvGrpSpPr>
        <p:grpSpPr>
          <a:xfrm>
            <a:off x="1071864" y="7118151"/>
            <a:ext cx="2498491" cy="2828531"/>
            <a:chOff x="1071864" y="7105371"/>
            <a:chExt cx="2498491" cy="2828531"/>
          </a:xfrm>
        </p:grpSpPr>
        <p:grpSp>
          <p:nvGrpSpPr>
            <p:cNvPr id="91" name="グループ化 90">
              <a:extLst>
                <a:ext uri="{FF2B5EF4-FFF2-40B4-BE49-F238E27FC236}">
                  <a16:creationId xmlns:a16="http://schemas.microsoft.com/office/drawing/2014/main" id="{200A2606-6637-465B-8141-6E942EA15C02}"/>
                </a:ext>
              </a:extLst>
            </p:cNvPr>
            <p:cNvGrpSpPr/>
            <p:nvPr/>
          </p:nvGrpSpPr>
          <p:grpSpPr>
            <a:xfrm>
              <a:off x="1071864" y="7105371"/>
              <a:ext cx="2498491" cy="2828531"/>
              <a:chOff x="1071864" y="7105371"/>
              <a:chExt cx="2498491" cy="2828531"/>
            </a:xfrm>
          </p:grpSpPr>
          <p:pic>
            <p:nvPicPr>
              <p:cNvPr id="97" name="グラフィックス 96">
                <a:extLst>
                  <a:ext uri="{FF2B5EF4-FFF2-40B4-BE49-F238E27FC236}">
                    <a16:creationId xmlns:a16="http://schemas.microsoft.com/office/drawing/2014/main" id="{485B8F39-4437-4CED-B519-14808A263D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98" name="グループ化 97">
                <a:extLst>
                  <a:ext uri="{FF2B5EF4-FFF2-40B4-BE49-F238E27FC236}">
                    <a16:creationId xmlns:a16="http://schemas.microsoft.com/office/drawing/2014/main" id="{51FECE3B-6BB9-4961-B8AC-58AEC7BD0D5B}"/>
                  </a:ext>
                </a:extLst>
              </p:cNvPr>
              <p:cNvGrpSpPr/>
              <p:nvPr/>
            </p:nvGrpSpPr>
            <p:grpSpPr>
              <a:xfrm>
                <a:off x="1071864" y="7564728"/>
                <a:ext cx="1482084" cy="2369174"/>
                <a:chOff x="2422360" y="3443370"/>
                <a:chExt cx="1435989" cy="2295490"/>
              </a:xfrm>
            </p:grpSpPr>
            <p:sp>
              <p:nvSpPr>
                <p:cNvPr id="99" name="四角形: 角を丸くする 98">
                  <a:extLst>
                    <a:ext uri="{FF2B5EF4-FFF2-40B4-BE49-F238E27FC236}">
                      <a16:creationId xmlns:a16="http://schemas.microsoft.com/office/drawing/2014/main" id="{9B921EB7-566C-4D6D-AA32-22D450DA26C5}"/>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0" name="フリーフォーム: 図形 99">
                  <a:extLst>
                    <a:ext uri="{FF2B5EF4-FFF2-40B4-BE49-F238E27FC236}">
                      <a16:creationId xmlns:a16="http://schemas.microsoft.com/office/drawing/2014/main" id="{94514450-15CD-4B62-9D67-96F052B1863D}"/>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1" name="フリーフォーム: 図形 100">
                  <a:extLst>
                    <a:ext uri="{FF2B5EF4-FFF2-40B4-BE49-F238E27FC236}">
                      <a16:creationId xmlns:a16="http://schemas.microsoft.com/office/drawing/2014/main" id="{1E00673E-CA28-4EBF-B07E-F18BF2C9444C}"/>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A06B82B7-BD2B-43BE-9541-BB2D7A9825EC}"/>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3" name="フリーフォーム: 図形 102">
                  <a:extLst>
                    <a:ext uri="{FF2B5EF4-FFF2-40B4-BE49-F238E27FC236}">
                      <a16:creationId xmlns:a16="http://schemas.microsoft.com/office/drawing/2014/main" id="{75CEF5E9-30A6-431C-ADE0-8F7FB4067020}"/>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C0510127-C8F2-42EE-B41A-E8EEFA772977}"/>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E9CE951B-1443-4487-965A-45AB48BECB02}"/>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7DEF629F-8CAD-44CA-896D-3B3E9B1777E5}"/>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2" name="グループ化 91">
              <a:extLst>
                <a:ext uri="{FF2B5EF4-FFF2-40B4-BE49-F238E27FC236}">
                  <a16:creationId xmlns:a16="http://schemas.microsoft.com/office/drawing/2014/main" id="{0FAF078B-15BF-423C-AB5E-5437A7BD8436}"/>
                </a:ext>
              </a:extLst>
            </p:cNvPr>
            <p:cNvGrpSpPr/>
            <p:nvPr/>
          </p:nvGrpSpPr>
          <p:grpSpPr>
            <a:xfrm>
              <a:off x="2396554" y="8509005"/>
              <a:ext cx="966127" cy="966128"/>
              <a:chOff x="4068139" y="-492675"/>
              <a:chExt cx="1506077" cy="1506080"/>
            </a:xfrm>
          </p:grpSpPr>
          <p:sp>
            <p:nvSpPr>
              <p:cNvPr id="93" name="フリーフォーム: 図形 92">
                <a:extLst>
                  <a:ext uri="{FF2B5EF4-FFF2-40B4-BE49-F238E27FC236}">
                    <a16:creationId xmlns:a16="http://schemas.microsoft.com/office/drawing/2014/main" id="{58922381-B5BC-4058-9274-36676299B19D}"/>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44AE6D1E-9404-4D97-A35F-4C949CC43033}"/>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5" name="フリーフォーム: 図形 94">
                <a:extLst>
                  <a:ext uri="{FF2B5EF4-FFF2-40B4-BE49-F238E27FC236}">
                    <a16:creationId xmlns:a16="http://schemas.microsoft.com/office/drawing/2014/main" id="{BDB4E867-F7EB-488A-88C1-109D96185F47}"/>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5AF8C932-4A0A-443F-908D-6AFC0D3E182F}"/>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1087932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5" name="グループ化 14">
            <a:extLst>
              <a:ext uri="{FF2B5EF4-FFF2-40B4-BE49-F238E27FC236}">
                <a16:creationId xmlns:a16="http://schemas.microsoft.com/office/drawing/2014/main" id="{51845435-6DC5-4DAC-B4E3-118D1864393B}"/>
              </a:ext>
            </a:extLst>
          </p:cNvPr>
          <p:cNvGrpSpPr/>
          <p:nvPr/>
        </p:nvGrpSpPr>
        <p:grpSpPr>
          <a:xfrm>
            <a:off x="5940240" y="1427278"/>
            <a:ext cx="8280768" cy="996876"/>
            <a:chOff x="4349193" y="6866543"/>
            <a:chExt cx="8280768" cy="996876"/>
          </a:xfrm>
        </p:grpSpPr>
        <p:cxnSp>
          <p:nvCxnSpPr>
            <p:cNvPr id="16" name="直線コネクタ 15">
              <a:extLst>
                <a:ext uri="{FF2B5EF4-FFF2-40B4-BE49-F238E27FC236}">
                  <a16:creationId xmlns:a16="http://schemas.microsoft.com/office/drawing/2014/main" id="{B9BB5FAE-5F36-437C-A463-3D0E5E8DE90A}"/>
                </a:ext>
              </a:extLst>
            </p:cNvPr>
            <p:cNvCxnSpPr>
              <a:cxnSpLocks/>
            </p:cNvCxnSpPr>
            <p:nvPr/>
          </p:nvCxnSpPr>
          <p:spPr>
            <a:xfrm>
              <a:off x="8699034" y="7691849"/>
              <a:ext cx="147609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9B14A8B-3593-42D7-877D-E0E230F5D518}"/>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その情報に</a:t>
              </a:r>
              <a:r>
                <a:rPr lang="ja-JP" altLang="en-US" sz="5400" spc="200" dirty="0">
                  <a:latin typeface="+mj-ea"/>
                  <a:ea typeface="+mj-ea"/>
                </a:rPr>
                <a:t>動機</a:t>
              </a:r>
              <a:r>
                <a:rPr lang="ja-JP" altLang="en-US" sz="5400" spc="200" dirty="0">
                  <a:latin typeface="+mn-ea"/>
                </a:rPr>
                <a:t>はある？</a:t>
              </a:r>
            </a:p>
          </p:txBody>
        </p:sp>
        <p:grpSp>
          <p:nvGrpSpPr>
            <p:cNvPr id="18" name="グループ化 17">
              <a:extLst>
                <a:ext uri="{FF2B5EF4-FFF2-40B4-BE49-F238E27FC236}">
                  <a16:creationId xmlns:a16="http://schemas.microsoft.com/office/drawing/2014/main" id="{5C737881-FC7A-4062-8733-D5D8DC98D75A}"/>
                </a:ext>
              </a:extLst>
            </p:cNvPr>
            <p:cNvGrpSpPr/>
            <p:nvPr/>
          </p:nvGrpSpPr>
          <p:grpSpPr>
            <a:xfrm>
              <a:off x="4349193" y="7060460"/>
              <a:ext cx="663877" cy="663876"/>
              <a:chOff x="5871583" y="3511437"/>
              <a:chExt cx="663877" cy="663876"/>
            </a:xfrm>
          </p:grpSpPr>
          <p:sp>
            <p:nvSpPr>
              <p:cNvPr id="19" name="フリーフォーム: 図形 18">
                <a:extLst>
                  <a:ext uri="{FF2B5EF4-FFF2-40B4-BE49-F238E27FC236}">
                    <a16:creationId xmlns:a16="http://schemas.microsoft.com/office/drawing/2014/main" id="{387F9B0D-4585-4547-A5E2-88152BAA1708}"/>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C1703187-01E3-49C9-AC29-A5097909C311}"/>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244E628C-102A-4A6C-8C47-02F41239312A}"/>
              </a:ext>
            </a:extLst>
          </p:cNvPr>
          <p:cNvGrpSpPr/>
          <p:nvPr/>
        </p:nvGrpSpPr>
        <p:grpSpPr>
          <a:xfrm>
            <a:off x="9288440" y="372123"/>
            <a:ext cx="1585971" cy="1107611"/>
            <a:chOff x="9387862" y="372123"/>
            <a:chExt cx="1585971" cy="1107611"/>
          </a:xfrm>
        </p:grpSpPr>
        <p:grpSp>
          <p:nvGrpSpPr>
            <p:cNvPr id="14" name="グループ化 13">
              <a:extLst>
                <a:ext uri="{FF2B5EF4-FFF2-40B4-BE49-F238E27FC236}">
                  <a16:creationId xmlns:a16="http://schemas.microsoft.com/office/drawing/2014/main" id="{82E73428-EC8A-485A-9E3D-C270D3B18B5D}"/>
                </a:ext>
              </a:extLst>
            </p:cNvPr>
            <p:cNvGrpSpPr/>
            <p:nvPr/>
          </p:nvGrpSpPr>
          <p:grpSpPr>
            <a:xfrm>
              <a:off x="9409270" y="372123"/>
              <a:ext cx="1564563" cy="1107611"/>
              <a:chOff x="4990380" y="644196"/>
              <a:chExt cx="1564563" cy="1107611"/>
            </a:xfrm>
          </p:grpSpPr>
          <p:pic>
            <p:nvPicPr>
              <p:cNvPr id="22" name="グラフィックス 21">
                <a:extLst>
                  <a:ext uri="{FF2B5EF4-FFF2-40B4-BE49-F238E27FC236}">
                    <a16:creationId xmlns:a16="http://schemas.microsoft.com/office/drawing/2014/main" id="{F11C66F0-0F5D-4F62-9F24-ADA434B78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A5C04F8A-165C-4196-A5AF-F8CF36308BE3}"/>
                  </a:ext>
                </a:extLst>
              </p:cNvPr>
              <p:cNvSpPr txBox="1"/>
              <p:nvPr/>
            </p:nvSpPr>
            <p:spPr>
              <a:xfrm>
                <a:off x="6114117"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tx2"/>
                    </a:solidFill>
                    <a:latin typeface="+mn-ea"/>
                  </a:rPr>
                  <a:t>3</a:t>
                </a:r>
                <a:endParaRPr kumimoji="1" lang="ja-JP" altLang="en-US" sz="6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2DD39C48-CFE3-42F8-A643-0688525FBF56}"/>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6" name="テキスト ボックス 35">
            <a:extLst>
              <a:ext uri="{FF2B5EF4-FFF2-40B4-BE49-F238E27FC236}">
                <a16:creationId xmlns:a16="http://schemas.microsoft.com/office/drawing/2014/main" id="{B7103CA1-1FF5-4F94-A9CE-AC98705FE773}"/>
              </a:ext>
            </a:extLst>
          </p:cNvPr>
          <p:cNvSpPr txBox="1"/>
          <p:nvPr/>
        </p:nvSpPr>
        <p:spPr>
          <a:xfrm>
            <a:off x="4217642" y="3197004"/>
            <a:ext cx="11725967"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意図的なニセ情報には、拡散させたい</a:t>
            </a:r>
            <a:r>
              <a:rPr lang="ja-JP" altLang="en-US" sz="3600" spc="200" dirty="0">
                <a:solidFill>
                  <a:schemeClr val="accent1"/>
                </a:solidFill>
                <a:latin typeface="+mj-ea"/>
                <a:ea typeface="+mj-ea"/>
              </a:rPr>
              <a:t>動機</a:t>
            </a:r>
            <a:r>
              <a:rPr lang="ja-JP" altLang="en-US" sz="3600" spc="200" dirty="0">
                <a:latin typeface="+mn-ea"/>
              </a:rPr>
              <a:t>があります。</a:t>
            </a:r>
            <a:br>
              <a:rPr lang="en-US" altLang="ja-JP" sz="3600" spc="200" dirty="0">
                <a:latin typeface="+mn-ea"/>
              </a:rPr>
            </a:br>
            <a:r>
              <a:rPr lang="ja-JP" altLang="en-US" sz="3600" spc="200" dirty="0">
                <a:latin typeface="+mn-ea"/>
              </a:rPr>
              <a:t>それに気付くためには</a:t>
            </a:r>
            <a:r>
              <a:rPr lang="en-US" altLang="ja-JP" sz="3600" spc="200" dirty="0">
                <a:latin typeface="+mn-ea"/>
              </a:rPr>
              <a:t>…</a:t>
            </a:r>
          </a:p>
        </p:txBody>
      </p:sp>
      <p:sp>
        <p:nvSpPr>
          <p:cNvPr id="37" name="テキスト ボックス 36">
            <a:extLst>
              <a:ext uri="{FF2B5EF4-FFF2-40B4-BE49-F238E27FC236}">
                <a16:creationId xmlns:a16="http://schemas.microsoft.com/office/drawing/2014/main" id="{E1763C61-6570-44A5-8553-6BB70445C05D}"/>
              </a:ext>
            </a:extLst>
          </p:cNvPr>
          <p:cNvSpPr txBox="1"/>
          <p:nvPr/>
        </p:nvSpPr>
        <p:spPr>
          <a:xfrm>
            <a:off x="4824146" y="8756498"/>
            <a:ext cx="10206320" cy="664541"/>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600" spc="200" dirty="0">
                <a:latin typeface="+mn-ea"/>
              </a:rPr>
              <a:t>という視点で</a:t>
            </a:r>
            <a:r>
              <a:rPr lang="ja-JP" altLang="en-US" sz="3600" spc="200" dirty="0">
                <a:solidFill>
                  <a:schemeClr val="accent1"/>
                </a:solidFill>
                <a:latin typeface="+mj-ea"/>
                <a:ea typeface="+mj-ea"/>
              </a:rPr>
              <a:t>冷静に見直して</a:t>
            </a:r>
            <a:r>
              <a:rPr lang="ja-JP" altLang="en-US" sz="3600" spc="200" dirty="0">
                <a:latin typeface="+mn-ea"/>
              </a:rPr>
              <a:t>みることが重要です。</a:t>
            </a:r>
            <a:endParaRPr lang="en-US" altLang="ja-JP" sz="3600" spc="200" dirty="0">
              <a:latin typeface="+mn-ea"/>
            </a:endParaRPr>
          </a:p>
        </p:txBody>
      </p:sp>
      <p:grpSp>
        <p:nvGrpSpPr>
          <p:cNvPr id="24" name="グループ化 23">
            <a:extLst>
              <a:ext uri="{FF2B5EF4-FFF2-40B4-BE49-F238E27FC236}">
                <a16:creationId xmlns:a16="http://schemas.microsoft.com/office/drawing/2014/main" id="{0E9F3596-B072-41A3-9581-3029614C41DC}"/>
              </a:ext>
            </a:extLst>
          </p:cNvPr>
          <p:cNvGrpSpPr/>
          <p:nvPr/>
        </p:nvGrpSpPr>
        <p:grpSpPr>
          <a:xfrm>
            <a:off x="3515513" y="4977114"/>
            <a:ext cx="13106194" cy="3345304"/>
            <a:chOff x="3469213" y="4977114"/>
            <a:chExt cx="13106194" cy="3345304"/>
          </a:xfrm>
          <a:effectLst>
            <a:outerShdw dist="127000" dir="2700000" algn="tl" rotWithShape="0">
              <a:schemeClr val="accent1">
                <a:lumMod val="50000"/>
                <a:alpha val="30000"/>
              </a:schemeClr>
            </a:outerShdw>
          </a:effectLst>
        </p:grpSpPr>
        <p:sp>
          <p:nvSpPr>
            <p:cNvPr id="109" name="四角形: 角を丸くする 108">
              <a:extLst>
                <a:ext uri="{FF2B5EF4-FFF2-40B4-BE49-F238E27FC236}">
                  <a16:creationId xmlns:a16="http://schemas.microsoft.com/office/drawing/2014/main" id="{5A27D336-668D-4ECD-85D2-ED27A7ABBF83}"/>
                </a:ext>
              </a:extLst>
            </p:cNvPr>
            <p:cNvSpPr/>
            <p:nvPr/>
          </p:nvSpPr>
          <p:spPr>
            <a:xfrm flipH="1">
              <a:off x="3469213" y="4977114"/>
              <a:ext cx="13106194" cy="3345304"/>
            </a:xfrm>
            <a:prstGeom prst="roundRect">
              <a:avLst>
                <a:gd name="adj" fmla="val 4391"/>
              </a:avLst>
            </a:prstGeom>
            <a:solidFill>
              <a:schemeClr val="bg1"/>
            </a:solidFill>
            <a:ln w="6350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8" name="テキスト ボックス 37">
              <a:extLst>
                <a:ext uri="{FF2B5EF4-FFF2-40B4-BE49-F238E27FC236}">
                  <a16:creationId xmlns:a16="http://schemas.microsoft.com/office/drawing/2014/main" id="{E2020F0D-EE45-44A5-9F61-3620571829EC}"/>
                </a:ext>
              </a:extLst>
            </p:cNvPr>
            <p:cNvSpPr txBox="1"/>
            <p:nvPr/>
          </p:nvSpPr>
          <p:spPr>
            <a:xfrm>
              <a:off x="7496585" y="5378608"/>
              <a:ext cx="5168081" cy="996876"/>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spc="200" dirty="0">
                  <a:latin typeface="+mj-ea"/>
                  <a:ea typeface="+mj-ea"/>
                </a:rPr>
                <a:t>そのニセ情報で、</a:t>
              </a:r>
            </a:p>
          </p:txBody>
        </p:sp>
        <p:cxnSp>
          <p:nvCxnSpPr>
            <p:cNvPr id="79" name="直線コネクタ 78">
              <a:extLst>
                <a:ext uri="{FF2B5EF4-FFF2-40B4-BE49-F238E27FC236}">
                  <a16:creationId xmlns:a16="http://schemas.microsoft.com/office/drawing/2014/main" id="{E988EBEA-1EEE-4A8E-9637-4AA17D0CDAB3}"/>
                </a:ext>
              </a:extLst>
            </p:cNvPr>
            <p:cNvCxnSpPr/>
            <p:nvPr/>
          </p:nvCxnSpPr>
          <p:spPr>
            <a:xfrm>
              <a:off x="5673691" y="7637229"/>
              <a:ext cx="986661"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1B23C07E-20D4-4924-8FDB-A8BE1264C739}"/>
                </a:ext>
              </a:extLst>
            </p:cNvPr>
            <p:cNvSpPr txBox="1"/>
            <p:nvPr/>
          </p:nvSpPr>
          <p:spPr>
            <a:xfrm>
              <a:off x="4158862" y="6363218"/>
              <a:ext cx="5722720" cy="1476815"/>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spc="200" dirty="0">
                  <a:latin typeface="+mj-ea"/>
                  <a:ea typeface="+mj-ea"/>
                </a:rPr>
                <a:t>誰が</a:t>
              </a:r>
              <a:r>
                <a:rPr lang="ja-JP" altLang="en-US" sz="8000" spc="200" dirty="0">
                  <a:solidFill>
                    <a:schemeClr val="accent1"/>
                  </a:solidFill>
                  <a:latin typeface="+mj-ea"/>
                  <a:ea typeface="+mj-ea"/>
                </a:rPr>
                <a:t>得</a:t>
              </a:r>
              <a:r>
                <a:rPr lang="ja-JP" altLang="en-US" sz="5400" spc="200" dirty="0">
                  <a:latin typeface="+mj-ea"/>
                  <a:ea typeface="+mj-ea"/>
                </a:rPr>
                <a:t>をするか？</a:t>
              </a:r>
            </a:p>
          </p:txBody>
        </p:sp>
        <p:cxnSp>
          <p:nvCxnSpPr>
            <p:cNvPr id="105" name="直線コネクタ 104">
              <a:extLst>
                <a:ext uri="{FF2B5EF4-FFF2-40B4-BE49-F238E27FC236}">
                  <a16:creationId xmlns:a16="http://schemas.microsoft.com/office/drawing/2014/main" id="{614432D5-4D9D-40AC-B5F4-E25B2E299ACB}"/>
                </a:ext>
              </a:extLst>
            </p:cNvPr>
            <p:cNvCxnSpPr/>
            <p:nvPr/>
          </p:nvCxnSpPr>
          <p:spPr>
            <a:xfrm>
              <a:off x="11794497" y="7637229"/>
              <a:ext cx="986661"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E2228DA5-19AC-4E2A-AAEE-5AAF6CB9F589}"/>
                </a:ext>
              </a:extLst>
            </p:cNvPr>
            <p:cNvSpPr txBox="1"/>
            <p:nvPr/>
          </p:nvSpPr>
          <p:spPr>
            <a:xfrm>
              <a:off x="10279668" y="6363218"/>
              <a:ext cx="5722720" cy="1476815"/>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spc="200" dirty="0">
                  <a:latin typeface="+mj-ea"/>
                  <a:ea typeface="+mj-ea"/>
                </a:rPr>
                <a:t>誰が</a:t>
              </a:r>
              <a:r>
                <a:rPr lang="ja-JP" altLang="en-US" sz="8000" spc="200" dirty="0">
                  <a:solidFill>
                    <a:schemeClr val="accent1"/>
                  </a:solidFill>
                  <a:latin typeface="+mj-ea"/>
                  <a:ea typeface="+mj-ea"/>
                </a:rPr>
                <a:t>損</a:t>
              </a:r>
              <a:r>
                <a:rPr lang="ja-JP" altLang="en-US" sz="5400" spc="200" dirty="0">
                  <a:latin typeface="+mj-ea"/>
                  <a:ea typeface="+mj-ea"/>
                </a:rPr>
                <a:t>をするか？</a:t>
              </a:r>
            </a:p>
          </p:txBody>
        </p:sp>
      </p:grpSp>
      <p:grpSp>
        <p:nvGrpSpPr>
          <p:cNvPr id="25" name="グループ化 24">
            <a:extLst>
              <a:ext uri="{FF2B5EF4-FFF2-40B4-BE49-F238E27FC236}">
                <a16:creationId xmlns:a16="http://schemas.microsoft.com/office/drawing/2014/main" id="{F30B906C-2963-413D-9028-EC6A24740447}"/>
              </a:ext>
            </a:extLst>
          </p:cNvPr>
          <p:cNvGrpSpPr/>
          <p:nvPr/>
        </p:nvGrpSpPr>
        <p:grpSpPr>
          <a:xfrm>
            <a:off x="3039627" y="4336638"/>
            <a:ext cx="1476814" cy="1476814"/>
            <a:chOff x="3131003" y="4499882"/>
            <a:chExt cx="1203789" cy="1203789"/>
          </a:xfrm>
        </p:grpSpPr>
        <p:sp>
          <p:nvSpPr>
            <p:cNvPr id="40" name="正方形/長方形 39">
              <a:extLst>
                <a:ext uri="{FF2B5EF4-FFF2-40B4-BE49-F238E27FC236}">
                  <a16:creationId xmlns:a16="http://schemas.microsoft.com/office/drawing/2014/main" id="{39A9B380-6E63-4083-A78F-77376D4438E0}"/>
                </a:ext>
              </a:extLst>
            </p:cNvPr>
            <p:cNvSpPr/>
            <p:nvPr/>
          </p:nvSpPr>
          <p:spPr>
            <a:xfrm flipH="1">
              <a:off x="3131003" y="4499882"/>
              <a:ext cx="1203789" cy="120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41" name="グラフィックス 40">
              <a:extLst>
                <a:ext uri="{FF2B5EF4-FFF2-40B4-BE49-F238E27FC236}">
                  <a16:creationId xmlns:a16="http://schemas.microsoft.com/office/drawing/2014/main" id="{012914F0-2901-430C-BBF6-DD6574FC1C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8178">
              <a:off x="3411791" y="4652226"/>
              <a:ext cx="642214" cy="899101"/>
            </a:xfrm>
            <a:prstGeom prst="rect">
              <a:avLst/>
            </a:prstGeom>
          </p:spPr>
        </p:pic>
      </p:grpSp>
    </p:spTree>
    <p:extLst>
      <p:ext uri="{BB962C8B-B14F-4D97-AF65-F5344CB8AC3E}">
        <p14:creationId xmlns:p14="http://schemas.microsoft.com/office/powerpoint/2010/main" val="2391769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5" name="グループ化 14">
            <a:extLst>
              <a:ext uri="{FF2B5EF4-FFF2-40B4-BE49-F238E27FC236}">
                <a16:creationId xmlns:a16="http://schemas.microsoft.com/office/drawing/2014/main" id="{B5BE6A80-E082-427F-B1BF-B31A1536B5F9}"/>
              </a:ext>
            </a:extLst>
          </p:cNvPr>
          <p:cNvGrpSpPr/>
          <p:nvPr/>
        </p:nvGrpSpPr>
        <p:grpSpPr>
          <a:xfrm>
            <a:off x="5795168" y="1427278"/>
            <a:ext cx="8570912" cy="996876"/>
            <a:chOff x="4349193" y="8389917"/>
            <a:chExt cx="8570912" cy="996876"/>
          </a:xfrm>
        </p:grpSpPr>
        <p:cxnSp>
          <p:nvCxnSpPr>
            <p:cNvPr id="16" name="直線コネクタ 15">
              <a:extLst>
                <a:ext uri="{FF2B5EF4-FFF2-40B4-BE49-F238E27FC236}">
                  <a16:creationId xmlns:a16="http://schemas.microsoft.com/office/drawing/2014/main" id="{2FC5819A-075B-4F28-B1EF-03430C7AF6C5}"/>
                </a:ext>
              </a:extLst>
            </p:cNvPr>
            <p:cNvCxnSpPr>
              <a:cxnSpLocks/>
            </p:cNvCxnSpPr>
            <p:nvPr/>
          </p:nvCxnSpPr>
          <p:spPr>
            <a:xfrm>
              <a:off x="5333253" y="9247711"/>
              <a:ext cx="491469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3653D9A-A547-44B0-A245-817CAB9F0DEC}"/>
                </a:ext>
              </a:extLst>
            </p:cNvPr>
            <p:cNvSpPr txBox="1"/>
            <p:nvPr/>
          </p:nvSpPr>
          <p:spPr>
            <a:xfrm>
              <a:off x="5365152" y="8389917"/>
              <a:ext cx="7554953"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ファクトチェック</a:t>
              </a:r>
              <a:r>
                <a:rPr lang="ja-JP" altLang="en-US" sz="5400" spc="200" dirty="0">
                  <a:latin typeface="+mn-ea"/>
                </a:rPr>
                <a:t>結果は？</a:t>
              </a:r>
            </a:p>
          </p:txBody>
        </p:sp>
        <p:grpSp>
          <p:nvGrpSpPr>
            <p:cNvPr id="18" name="グループ化 17">
              <a:extLst>
                <a:ext uri="{FF2B5EF4-FFF2-40B4-BE49-F238E27FC236}">
                  <a16:creationId xmlns:a16="http://schemas.microsoft.com/office/drawing/2014/main" id="{24ECAE61-0152-42BB-A17D-23AA0BC492CC}"/>
                </a:ext>
              </a:extLst>
            </p:cNvPr>
            <p:cNvGrpSpPr/>
            <p:nvPr/>
          </p:nvGrpSpPr>
          <p:grpSpPr>
            <a:xfrm>
              <a:off x="4349193" y="8583015"/>
              <a:ext cx="663877" cy="663876"/>
              <a:chOff x="5871583" y="3511437"/>
              <a:chExt cx="663877" cy="663876"/>
            </a:xfrm>
          </p:grpSpPr>
          <p:sp>
            <p:nvSpPr>
              <p:cNvPr id="19" name="フリーフォーム: 図形 18">
                <a:extLst>
                  <a:ext uri="{FF2B5EF4-FFF2-40B4-BE49-F238E27FC236}">
                    <a16:creationId xmlns:a16="http://schemas.microsoft.com/office/drawing/2014/main" id="{8017A513-F879-44CD-88AD-950AC98A1931}"/>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D352D24A-88B8-4A2C-BECE-7B09AFEA101B}"/>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977048BB-E981-4E35-99C3-0765EA5715A9}"/>
              </a:ext>
            </a:extLst>
          </p:cNvPr>
          <p:cNvGrpSpPr/>
          <p:nvPr/>
        </p:nvGrpSpPr>
        <p:grpSpPr>
          <a:xfrm>
            <a:off x="9288440" y="372123"/>
            <a:ext cx="1584368" cy="1107611"/>
            <a:chOff x="9387862" y="372123"/>
            <a:chExt cx="1584368" cy="1107611"/>
          </a:xfrm>
        </p:grpSpPr>
        <p:grpSp>
          <p:nvGrpSpPr>
            <p:cNvPr id="14" name="グループ化 13">
              <a:extLst>
                <a:ext uri="{FF2B5EF4-FFF2-40B4-BE49-F238E27FC236}">
                  <a16:creationId xmlns:a16="http://schemas.microsoft.com/office/drawing/2014/main" id="{A22A8275-C7C3-4BEE-AB0B-F784840D8CB0}"/>
                </a:ext>
              </a:extLst>
            </p:cNvPr>
            <p:cNvGrpSpPr/>
            <p:nvPr/>
          </p:nvGrpSpPr>
          <p:grpSpPr>
            <a:xfrm>
              <a:off x="9409270" y="372123"/>
              <a:ext cx="1562960" cy="1107611"/>
              <a:chOff x="4990380" y="644196"/>
              <a:chExt cx="1562960" cy="1107611"/>
            </a:xfrm>
          </p:grpSpPr>
          <p:pic>
            <p:nvPicPr>
              <p:cNvPr id="22" name="グラフィックス 21">
                <a:extLst>
                  <a:ext uri="{FF2B5EF4-FFF2-40B4-BE49-F238E27FC236}">
                    <a16:creationId xmlns:a16="http://schemas.microsoft.com/office/drawing/2014/main" id="{B7995336-99C2-4C33-B301-B5970B3F2F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CDF3448E-A031-41F7-8605-AF78F5DA695E}"/>
                  </a:ext>
                </a:extLst>
              </p:cNvPr>
              <p:cNvSpPr txBox="1"/>
              <p:nvPr/>
            </p:nvSpPr>
            <p:spPr>
              <a:xfrm>
                <a:off x="6114117"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tx2"/>
                    </a:solidFill>
                    <a:latin typeface="+mn-ea"/>
                  </a:rPr>
                  <a:t>4</a:t>
                </a:r>
                <a:endParaRPr kumimoji="1" lang="ja-JP" altLang="en-US" sz="6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1648FF41-F54E-4A19-AE84-D9762C92C1F3}"/>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0" name="テキスト ボックス 29">
            <a:extLst>
              <a:ext uri="{FF2B5EF4-FFF2-40B4-BE49-F238E27FC236}">
                <a16:creationId xmlns:a16="http://schemas.microsoft.com/office/drawing/2014/main" id="{D406F9B1-AFB4-4FE2-9E2E-51FBECB8914D}"/>
              </a:ext>
            </a:extLst>
          </p:cNvPr>
          <p:cNvSpPr txBox="1"/>
          <p:nvPr/>
        </p:nvSpPr>
        <p:spPr>
          <a:xfrm>
            <a:off x="3540893" y="5936557"/>
            <a:ext cx="13526139" cy="3545330"/>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ファクトチェックとは、情報・ニュースや言説が</a:t>
            </a:r>
            <a:br>
              <a:rPr lang="en-US" altLang="ja-JP" sz="3600" spc="200" dirty="0">
                <a:latin typeface="+mn-ea"/>
              </a:rPr>
            </a:br>
            <a:r>
              <a:rPr lang="ja-JP" altLang="en-US" sz="3600" spc="200" dirty="0">
                <a:solidFill>
                  <a:schemeClr val="accent1"/>
                </a:solidFill>
                <a:latin typeface="+mj-ea"/>
                <a:ea typeface="+mj-ea"/>
              </a:rPr>
              <a:t>「事実に基づいているか」を調査、公表</a:t>
            </a:r>
            <a:r>
              <a:rPr lang="ja-JP" altLang="en-US" sz="3600" spc="200" dirty="0">
                <a:latin typeface="+mn-ea"/>
              </a:rPr>
              <a:t>する営みのこと。</a:t>
            </a:r>
            <a:br>
              <a:rPr lang="en-US" altLang="ja-JP" sz="3600" spc="200" dirty="0">
                <a:latin typeface="+mn-ea"/>
              </a:rPr>
            </a:br>
            <a:r>
              <a:rPr lang="ja-JP" altLang="en-US" sz="3600" spc="200" dirty="0">
                <a:latin typeface="+mn-ea"/>
              </a:rPr>
              <a:t>大手メディアやネットメディア、非営利組織などが実施している</a:t>
            </a:r>
            <a:br>
              <a:rPr lang="en-US" altLang="ja-JP" sz="3600" spc="200" dirty="0">
                <a:latin typeface="+mn-ea"/>
              </a:rPr>
            </a:br>
            <a:r>
              <a:rPr lang="ja-JP" altLang="en-US" sz="3600" spc="200" dirty="0">
                <a:latin typeface="+mn-ea"/>
              </a:rPr>
              <a:t>様々なファクトチェックがあります。</a:t>
            </a:r>
            <a:br>
              <a:rPr lang="en-US" altLang="ja-JP" sz="3600" spc="200" dirty="0">
                <a:latin typeface="+mn-ea"/>
              </a:rPr>
            </a:br>
            <a:r>
              <a:rPr lang="ja-JP" altLang="en-US" sz="3600" spc="200" dirty="0">
                <a:latin typeface="+mn-ea"/>
              </a:rPr>
              <a:t>ニセ・誤情報を</a:t>
            </a:r>
            <a:r>
              <a:rPr lang="ja-JP" altLang="en-US" sz="3600" spc="200" dirty="0">
                <a:solidFill>
                  <a:schemeClr val="accent1"/>
                </a:solidFill>
                <a:latin typeface="+mj-ea"/>
                <a:ea typeface="+mj-ea"/>
              </a:rPr>
              <a:t>判別するための手段</a:t>
            </a:r>
            <a:r>
              <a:rPr lang="ja-JP" altLang="en-US" sz="3600" spc="200" dirty="0">
                <a:latin typeface="+mn-ea"/>
              </a:rPr>
              <a:t>として活用しましょう。</a:t>
            </a:r>
          </a:p>
        </p:txBody>
      </p:sp>
      <p:grpSp>
        <p:nvGrpSpPr>
          <p:cNvPr id="57" name="グループ化 56">
            <a:extLst>
              <a:ext uri="{FF2B5EF4-FFF2-40B4-BE49-F238E27FC236}">
                <a16:creationId xmlns:a16="http://schemas.microsoft.com/office/drawing/2014/main" id="{98314322-C508-45F3-A888-A928C61CB1AA}"/>
              </a:ext>
            </a:extLst>
          </p:cNvPr>
          <p:cNvGrpSpPr/>
          <p:nvPr/>
        </p:nvGrpSpPr>
        <p:grpSpPr>
          <a:xfrm>
            <a:off x="6080106" y="4131618"/>
            <a:ext cx="8377586" cy="1499049"/>
            <a:chOff x="5861267" y="4178939"/>
            <a:chExt cx="8377586" cy="1499049"/>
          </a:xfrm>
        </p:grpSpPr>
        <p:grpSp>
          <p:nvGrpSpPr>
            <p:cNvPr id="43" name="グループ化 42">
              <a:extLst>
                <a:ext uri="{FF2B5EF4-FFF2-40B4-BE49-F238E27FC236}">
                  <a16:creationId xmlns:a16="http://schemas.microsoft.com/office/drawing/2014/main" id="{1E97F753-65DE-4465-922B-5A1659FB15EF}"/>
                </a:ext>
              </a:extLst>
            </p:cNvPr>
            <p:cNvGrpSpPr/>
            <p:nvPr/>
          </p:nvGrpSpPr>
          <p:grpSpPr>
            <a:xfrm>
              <a:off x="5861267" y="4178939"/>
              <a:ext cx="8079710" cy="1017814"/>
              <a:chOff x="5170713" y="4073823"/>
              <a:chExt cx="8079710" cy="1017814"/>
            </a:xfrm>
            <a:effectLst>
              <a:outerShdw dist="76200" dir="2700000" algn="tl" rotWithShape="0">
                <a:prstClr val="black">
                  <a:alpha val="30000"/>
                </a:prstClr>
              </a:outerShdw>
            </a:effectLst>
          </p:grpSpPr>
          <p:sp>
            <p:nvSpPr>
              <p:cNvPr id="9" name="四角形: 角を丸くする 8">
                <a:extLst>
                  <a:ext uri="{FF2B5EF4-FFF2-40B4-BE49-F238E27FC236}">
                    <a16:creationId xmlns:a16="http://schemas.microsoft.com/office/drawing/2014/main" id="{7C991CA6-51EB-40EE-9878-45D3B2B25262}"/>
                  </a:ext>
                </a:extLst>
              </p:cNvPr>
              <p:cNvSpPr/>
              <p:nvPr/>
            </p:nvSpPr>
            <p:spPr>
              <a:xfrm>
                <a:off x="5170713" y="4073823"/>
                <a:ext cx="8079709" cy="1017814"/>
              </a:xfrm>
              <a:prstGeom prst="roundRect">
                <a:avLst>
                  <a:gd name="adj" fmla="val 50000"/>
                </a:avLst>
              </a:prstGeom>
              <a:solidFill>
                <a:schemeClr val="bg1"/>
              </a:solidFill>
              <a:ln w="38100">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0" tIns="36000" rIns="0" bIns="0" rtlCol="0" anchor="ctr"/>
              <a:lstStyle/>
              <a:p>
                <a:r>
                  <a:rPr lang="ja-JP" altLang="en-US" sz="4800" dirty="0">
                    <a:solidFill>
                      <a:schemeClr val="tx1"/>
                    </a:solidFill>
                  </a:rPr>
                  <a:t>ファクトチェック</a:t>
                </a:r>
                <a:endParaRPr kumimoji="1" lang="ja-JP" altLang="en-US" sz="4800" dirty="0">
                  <a:solidFill>
                    <a:schemeClr val="tx1"/>
                  </a:solidFill>
                </a:endParaRPr>
              </a:p>
            </p:txBody>
          </p:sp>
          <p:grpSp>
            <p:nvGrpSpPr>
              <p:cNvPr id="42" name="グループ化 41">
                <a:extLst>
                  <a:ext uri="{FF2B5EF4-FFF2-40B4-BE49-F238E27FC236}">
                    <a16:creationId xmlns:a16="http://schemas.microsoft.com/office/drawing/2014/main" id="{0359ED2F-2AFE-4131-8643-362A3C6ED733}"/>
                  </a:ext>
                </a:extLst>
              </p:cNvPr>
              <p:cNvGrpSpPr/>
              <p:nvPr/>
            </p:nvGrpSpPr>
            <p:grpSpPr>
              <a:xfrm>
                <a:off x="10466029" y="4073823"/>
                <a:ext cx="2784394" cy="1017814"/>
                <a:chOff x="10466029" y="4073823"/>
                <a:chExt cx="2784394" cy="1017814"/>
              </a:xfrm>
            </p:grpSpPr>
            <p:sp>
              <p:nvSpPr>
                <p:cNvPr id="41" name="フリーフォーム: 図形 40">
                  <a:extLst>
                    <a:ext uri="{FF2B5EF4-FFF2-40B4-BE49-F238E27FC236}">
                      <a16:creationId xmlns:a16="http://schemas.microsoft.com/office/drawing/2014/main" id="{66451D23-E21B-48D0-99A7-1FA62A71B659}"/>
                    </a:ext>
                  </a:extLst>
                </p:cNvPr>
                <p:cNvSpPr/>
                <p:nvPr/>
              </p:nvSpPr>
              <p:spPr>
                <a:xfrm>
                  <a:off x="10466029" y="4073823"/>
                  <a:ext cx="2784394" cy="1017814"/>
                </a:xfrm>
                <a:custGeom>
                  <a:avLst/>
                  <a:gdLst>
                    <a:gd name="connsiteX0" fmla="*/ 0 w 2784394"/>
                    <a:gd name="connsiteY0" fmla="*/ 0 h 1017814"/>
                    <a:gd name="connsiteX1" fmla="*/ 2275487 w 2784394"/>
                    <a:gd name="connsiteY1" fmla="*/ 0 h 1017814"/>
                    <a:gd name="connsiteX2" fmla="*/ 2784394 w 2784394"/>
                    <a:gd name="connsiteY2" fmla="*/ 508907 h 1017814"/>
                    <a:gd name="connsiteX3" fmla="*/ 2275487 w 2784394"/>
                    <a:gd name="connsiteY3" fmla="*/ 1017814 h 1017814"/>
                    <a:gd name="connsiteX4" fmla="*/ 0 w 2784394"/>
                    <a:gd name="connsiteY4" fmla="*/ 1017814 h 101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94" h="1017814">
                      <a:moveTo>
                        <a:pt x="0" y="0"/>
                      </a:moveTo>
                      <a:lnTo>
                        <a:pt x="2275487" y="0"/>
                      </a:lnTo>
                      <a:cubicBezTo>
                        <a:pt x="2556549" y="0"/>
                        <a:pt x="2784394" y="227845"/>
                        <a:pt x="2784394" y="508907"/>
                      </a:cubicBezTo>
                      <a:cubicBezTo>
                        <a:pt x="2784394" y="789969"/>
                        <a:pt x="2556549" y="1017814"/>
                        <a:pt x="2275487" y="1017814"/>
                      </a:cubicBezTo>
                      <a:lnTo>
                        <a:pt x="0" y="1017814"/>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tIns="0" rIns="0" bIns="0" rtlCol="0" anchor="ctr">
                  <a:noAutofit/>
                </a:bodyPr>
                <a:lstStyle/>
                <a:p>
                  <a:endParaRPr kumimoji="1" lang="ja-JP" altLang="en-US" sz="4800" dirty="0">
                    <a:solidFill>
                      <a:schemeClr val="tx1"/>
                    </a:solidFill>
                  </a:endParaRPr>
                </a:p>
              </p:txBody>
            </p:sp>
            <p:grpSp>
              <p:nvGrpSpPr>
                <p:cNvPr id="40" name="グループ化 39">
                  <a:extLst>
                    <a:ext uri="{FF2B5EF4-FFF2-40B4-BE49-F238E27FC236}">
                      <a16:creationId xmlns:a16="http://schemas.microsoft.com/office/drawing/2014/main" id="{65E8D44D-10DB-4D00-96B1-E52FC902AACA}"/>
                    </a:ext>
                  </a:extLst>
                </p:cNvPr>
                <p:cNvGrpSpPr/>
                <p:nvPr/>
              </p:nvGrpSpPr>
              <p:grpSpPr>
                <a:xfrm>
                  <a:off x="10793133" y="4265333"/>
                  <a:ext cx="1883843" cy="680780"/>
                  <a:chOff x="11263660" y="4246773"/>
                  <a:chExt cx="1883843" cy="680780"/>
                </a:xfrm>
              </p:grpSpPr>
              <p:sp>
                <p:nvSpPr>
                  <p:cNvPr id="29" name="グラフィックス 27">
                    <a:extLst>
                      <a:ext uri="{FF2B5EF4-FFF2-40B4-BE49-F238E27FC236}">
                        <a16:creationId xmlns:a16="http://schemas.microsoft.com/office/drawing/2014/main" id="{4DC782C1-F1B7-4952-BE0A-F9DAE76CE0E8}"/>
                      </a:ext>
                    </a:extLst>
                  </p:cNvPr>
                  <p:cNvSpPr/>
                  <p:nvPr/>
                </p:nvSpPr>
                <p:spPr>
                  <a:xfrm>
                    <a:off x="11263660" y="4246773"/>
                    <a:ext cx="680766" cy="680780"/>
                  </a:xfrm>
                  <a:custGeom>
                    <a:avLst/>
                    <a:gdLst>
                      <a:gd name="connsiteX0" fmla="*/ 428656 w 680766"/>
                      <a:gd name="connsiteY0" fmla="*/ 73522 h 680780"/>
                      <a:gd name="connsiteX1" fmla="*/ 73692 w 680766"/>
                      <a:gd name="connsiteY1" fmla="*/ 72612 h 680780"/>
                      <a:gd name="connsiteX2" fmla="*/ 72783 w 680766"/>
                      <a:gd name="connsiteY2" fmla="*/ 427576 h 680780"/>
                      <a:gd name="connsiteX3" fmla="*/ 401071 w 680766"/>
                      <a:gd name="connsiteY3" fmla="*/ 451523 h 680780"/>
                      <a:gd name="connsiteX4" fmla="*/ 589314 w 680766"/>
                      <a:gd name="connsiteY4" fmla="*/ 670079 h 680780"/>
                      <a:gd name="connsiteX5" fmla="*/ 670249 w 680766"/>
                      <a:gd name="connsiteY5" fmla="*/ 655104 h 680780"/>
                      <a:gd name="connsiteX6" fmla="*/ 670249 w 680766"/>
                      <a:gd name="connsiteY6" fmla="*/ 589143 h 680780"/>
                      <a:gd name="connsiteX7" fmla="*/ 451694 w 680766"/>
                      <a:gd name="connsiteY7" fmla="*/ 400900 h 680780"/>
                      <a:gd name="connsiteX8" fmla="*/ 428656 w 680766"/>
                      <a:gd name="connsiteY8" fmla="*/ 73522 h 680780"/>
                      <a:gd name="connsiteX9" fmla="*/ 375305 w 680766"/>
                      <a:gd name="connsiteY9" fmla="*/ 375134 h 680780"/>
                      <a:gd name="connsiteX10" fmla="*/ 126679 w 680766"/>
                      <a:gd name="connsiteY10" fmla="*/ 375195 h 680780"/>
                      <a:gd name="connsiteX11" fmla="*/ 126588 w 680766"/>
                      <a:gd name="connsiteY11" fmla="*/ 126569 h 680780"/>
                      <a:gd name="connsiteX12" fmla="*/ 375245 w 680766"/>
                      <a:gd name="connsiteY12" fmla="*/ 126508 h 680780"/>
                      <a:gd name="connsiteX13" fmla="*/ 375305 w 680766"/>
                      <a:gd name="connsiteY13" fmla="*/ 126569 h 680780"/>
                      <a:gd name="connsiteX14" fmla="*/ 375305 w 680766"/>
                      <a:gd name="connsiteY14" fmla="*/ 375134 h 68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0766" h="680780">
                        <a:moveTo>
                          <a:pt x="428656" y="73522"/>
                        </a:moveTo>
                        <a:cubicBezTo>
                          <a:pt x="330897" y="-24753"/>
                          <a:pt x="171967" y="-25147"/>
                          <a:pt x="73692" y="72612"/>
                        </a:cubicBezTo>
                        <a:cubicBezTo>
                          <a:pt x="-24552" y="170371"/>
                          <a:pt x="-24976" y="329301"/>
                          <a:pt x="72783" y="427576"/>
                        </a:cubicBezTo>
                        <a:cubicBezTo>
                          <a:pt x="160994" y="516210"/>
                          <a:pt x="300947" y="526426"/>
                          <a:pt x="401071" y="451523"/>
                        </a:cubicBezTo>
                        <a:lnTo>
                          <a:pt x="589314" y="670079"/>
                        </a:lnTo>
                        <a:cubicBezTo>
                          <a:pt x="615808" y="688296"/>
                          <a:pt x="652031" y="681598"/>
                          <a:pt x="670249" y="655104"/>
                        </a:cubicBezTo>
                        <a:cubicBezTo>
                          <a:pt x="683920" y="635249"/>
                          <a:pt x="683920" y="608998"/>
                          <a:pt x="670249" y="589143"/>
                        </a:cubicBezTo>
                        <a:lnTo>
                          <a:pt x="451694" y="400900"/>
                        </a:lnTo>
                        <a:cubicBezTo>
                          <a:pt x="526446" y="301201"/>
                          <a:pt x="516624" y="161762"/>
                          <a:pt x="428656" y="73522"/>
                        </a:cubicBezTo>
                        <a:close/>
                        <a:moveTo>
                          <a:pt x="375305" y="375134"/>
                        </a:moveTo>
                        <a:cubicBezTo>
                          <a:pt x="306677" y="443823"/>
                          <a:pt x="195338" y="443853"/>
                          <a:pt x="126679" y="375195"/>
                        </a:cubicBezTo>
                        <a:cubicBezTo>
                          <a:pt x="57990" y="306567"/>
                          <a:pt x="57960" y="195258"/>
                          <a:pt x="126588" y="126569"/>
                        </a:cubicBezTo>
                        <a:cubicBezTo>
                          <a:pt x="195217" y="57880"/>
                          <a:pt x="306555" y="57850"/>
                          <a:pt x="375245" y="126508"/>
                        </a:cubicBezTo>
                        <a:cubicBezTo>
                          <a:pt x="375245" y="126508"/>
                          <a:pt x="375275" y="126539"/>
                          <a:pt x="375305" y="126569"/>
                        </a:cubicBezTo>
                        <a:cubicBezTo>
                          <a:pt x="443751" y="195288"/>
                          <a:pt x="443751" y="306415"/>
                          <a:pt x="375305" y="375134"/>
                        </a:cubicBezTo>
                        <a:close/>
                      </a:path>
                    </a:pathLst>
                  </a:custGeom>
                  <a:solidFill>
                    <a:schemeClr val="bg1"/>
                  </a:solidFill>
                  <a:ln w="30232" cap="flat">
                    <a:noFill/>
                    <a:prstDash val="solid"/>
                    <a:miter/>
                  </a:ln>
                </p:spPr>
                <p:txBody>
                  <a:bodyPr rtlCol="0" anchor="ctr"/>
                  <a:lstStyle/>
                  <a:p>
                    <a:endParaRPr lang="ja-JP" altLang="en-US"/>
                  </a:p>
                </p:txBody>
              </p:sp>
              <p:pic>
                <p:nvPicPr>
                  <p:cNvPr id="37" name="グラフィックス 36">
                    <a:extLst>
                      <a:ext uri="{FF2B5EF4-FFF2-40B4-BE49-F238E27FC236}">
                        <a16:creationId xmlns:a16="http://schemas.microsoft.com/office/drawing/2014/main" id="{E48418B1-5B3F-422E-8E71-BF29E3485F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00610" y="4262241"/>
                    <a:ext cx="1146893" cy="548514"/>
                  </a:xfrm>
                  <a:prstGeom prst="rect">
                    <a:avLst/>
                  </a:prstGeom>
                </p:spPr>
              </p:pic>
            </p:grpSp>
          </p:grpSp>
        </p:grpSp>
        <p:grpSp>
          <p:nvGrpSpPr>
            <p:cNvPr id="56" name="グループ化 55">
              <a:extLst>
                <a:ext uri="{FF2B5EF4-FFF2-40B4-BE49-F238E27FC236}">
                  <a16:creationId xmlns:a16="http://schemas.microsoft.com/office/drawing/2014/main" id="{FB06810E-91B3-4F5F-A3B2-8BE291F6B5FF}"/>
                </a:ext>
              </a:extLst>
            </p:cNvPr>
            <p:cNvGrpSpPr/>
            <p:nvPr/>
          </p:nvGrpSpPr>
          <p:grpSpPr>
            <a:xfrm>
              <a:off x="13475492" y="4660174"/>
              <a:ext cx="763361" cy="1017814"/>
              <a:chOff x="13475492" y="4660174"/>
              <a:chExt cx="763361" cy="1017814"/>
            </a:xfrm>
          </p:grpSpPr>
          <p:sp>
            <p:nvSpPr>
              <p:cNvPr id="52" name="フリーフォーム: 図形 51">
                <a:extLst>
                  <a:ext uri="{FF2B5EF4-FFF2-40B4-BE49-F238E27FC236}">
                    <a16:creationId xmlns:a16="http://schemas.microsoft.com/office/drawing/2014/main" id="{413F02A1-018F-49BC-9AD6-7D1443568E27}"/>
                  </a:ext>
                </a:extLst>
              </p:cNvPr>
              <p:cNvSpPr/>
              <p:nvPr/>
            </p:nvSpPr>
            <p:spPr>
              <a:xfrm>
                <a:off x="13475492" y="4660174"/>
                <a:ext cx="331086" cy="255344"/>
              </a:xfrm>
              <a:custGeom>
                <a:avLst/>
                <a:gdLst>
                  <a:gd name="connsiteX0" fmla="*/ 23622 w 331086"/>
                  <a:gd name="connsiteY0" fmla="*/ 142070 h 255344"/>
                  <a:gd name="connsiteX1" fmla="*/ 152036 w 331086"/>
                  <a:gd name="connsiteY1" fmla="*/ 211960 h 255344"/>
                  <a:gd name="connsiteX2" fmla="*/ 128414 w 331086"/>
                  <a:gd name="connsiteY2" fmla="*/ 255344 h 255344"/>
                  <a:gd name="connsiteX3" fmla="*/ 0 w 331086"/>
                  <a:gd name="connsiteY3" fmla="*/ 185454 h 255344"/>
                  <a:gd name="connsiteX4" fmla="*/ 155768 w 331086"/>
                  <a:gd name="connsiteY4" fmla="*/ 28117 h 255344"/>
                  <a:gd name="connsiteX5" fmla="*/ 220866 w 331086"/>
                  <a:gd name="connsiteY5" fmla="*/ 159033 h 255344"/>
                  <a:gd name="connsiteX6" fmla="*/ 176676 w 331086"/>
                  <a:gd name="connsiteY6" fmla="*/ 181044 h 255344"/>
                  <a:gd name="connsiteX7" fmla="*/ 111535 w 331086"/>
                  <a:gd name="connsiteY7" fmla="*/ 50127 h 255344"/>
                  <a:gd name="connsiteX8" fmla="*/ 282231 w 331086"/>
                  <a:gd name="connsiteY8" fmla="*/ 0 h 255344"/>
                  <a:gd name="connsiteX9" fmla="*/ 331086 w 331086"/>
                  <a:gd name="connsiteY9" fmla="*/ 7337 h 255344"/>
                  <a:gd name="connsiteX10" fmla="*/ 309331 w 331086"/>
                  <a:gd name="connsiteY10" fmla="*/ 151909 h 255344"/>
                  <a:gd name="connsiteX11" fmla="*/ 260476 w 331086"/>
                  <a:gd name="connsiteY11" fmla="*/ 144572 h 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6" h="255344">
                    <a:moveTo>
                      <a:pt x="23622" y="142070"/>
                    </a:moveTo>
                    <a:lnTo>
                      <a:pt x="152036" y="211960"/>
                    </a:lnTo>
                    <a:lnTo>
                      <a:pt x="128414" y="255344"/>
                    </a:lnTo>
                    <a:lnTo>
                      <a:pt x="0" y="185454"/>
                    </a:lnTo>
                    <a:close/>
                    <a:moveTo>
                      <a:pt x="155768" y="28117"/>
                    </a:moveTo>
                    <a:lnTo>
                      <a:pt x="220866" y="159033"/>
                    </a:lnTo>
                    <a:lnTo>
                      <a:pt x="176676" y="181044"/>
                    </a:lnTo>
                    <a:lnTo>
                      <a:pt x="111535" y="50127"/>
                    </a:lnTo>
                    <a:close/>
                    <a:moveTo>
                      <a:pt x="282231" y="0"/>
                    </a:moveTo>
                    <a:lnTo>
                      <a:pt x="331086" y="7337"/>
                    </a:lnTo>
                    <a:lnTo>
                      <a:pt x="309331" y="151909"/>
                    </a:lnTo>
                    <a:lnTo>
                      <a:pt x="260476" y="14457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55" name="フリーフォーム: 図形 54">
                <a:extLst>
                  <a:ext uri="{FF2B5EF4-FFF2-40B4-BE49-F238E27FC236}">
                    <a16:creationId xmlns:a16="http://schemas.microsoft.com/office/drawing/2014/main" id="{834DF6DE-3162-4160-B911-8AF4E5B87DEF}"/>
                  </a:ext>
                </a:extLst>
              </p:cNvPr>
              <p:cNvSpPr/>
              <p:nvPr/>
            </p:nvSpPr>
            <p:spPr>
              <a:xfrm>
                <a:off x="13687537" y="4864246"/>
                <a:ext cx="551316" cy="813742"/>
              </a:xfrm>
              <a:custGeom>
                <a:avLst/>
                <a:gdLst>
                  <a:gd name="connsiteX0" fmla="*/ 0 w 551316"/>
                  <a:gd name="connsiteY0" fmla="*/ 0 h 813742"/>
                  <a:gd name="connsiteX1" fmla="*/ 551316 w 551316"/>
                  <a:gd name="connsiteY1" fmla="*/ 417431 h 813742"/>
                  <a:gd name="connsiteX2" fmla="*/ 305386 w 551316"/>
                  <a:gd name="connsiteY2" fmla="*/ 455938 h 813742"/>
                  <a:gd name="connsiteX3" fmla="*/ 449280 w 551316"/>
                  <a:gd name="connsiteY3" fmla="*/ 749280 h 813742"/>
                  <a:gd name="connsiteX4" fmla="*/ 317346 w 551316"/>
                  <a:gd name="connsiteY4" fmla="*/ 813742 h 813742"/>
                  <a:gd name="connsiteX5" fmla="*/ 172604 w 551316"/>
                  <a:gd name="connsiteY5" fmla="*/ 517643 h 813742"/>
                  <a:gd name="connsiteX6" fmla="*/ 0 w 551316"/>
                  <a:gd name="connsiteY6" fmla="*/ 672478 h 81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16" h="813742">
                    <a:moveTo>
                      <a:pt x="0" y="0"/>
                    </a:moveTo>
                    <a:lnTo>
                      <a:pt x="551316" y="417431"/>
                    </a:lnTo>
                    <a:lnTo>
                      <a:pt x="305386" y="455938"/>
                    </a:lnTo>
                    <a:lnTo>
                      <a:pt x="449280" y="749280"/>
                    </a:lnTo>
                    <a:lnTo>
                      <a:pt x="317346" y="813742"/>
                    </a:lnTo>
                    <a:lnTo>
                      <a:pt x="172604" y="517643"/>
                    </a:lnTo>
                    <a:lnTo>
                      <a:pt x="0" y="672478"/>
                    </a:lnTo>
                    <a:close/>
                  </a:path>
                </a:pathLst>
              </a:custGeom>
              <a:solidFill>
                <a:srgbClr val="09214B"/>
              </a:solidFill>
              <a:ln w="42069" cap="flat">
                <a:noFill/>
                <a:prstDash val="solid"/>
                <a:miter/>
              </a:ln>
            </p:spPr>
            <p:txBody>
              <a:bodyPr rtlCol="0" anchor="ctr"/>
              <a:lstStyle/>
              <a:p>
                <a:endParaRPr lang="ja-JP" altLang="en-US" dirty="0"/>
              </a:p>
            </p:txBody>
          </p:sp>
        </p:grpSp>
      </p:grpSp>
      <p:grpSp>
        <p:nvGrpSpPr>
          <p:cNvPr id="7" name="グループ化 6">
            <a:extLst>
              <a:ext uri="{FF2B5EF4-FFF2-40B4-BE49-F238E27FC236}">
                <a16:creationId xmlns:a16="http://schemas.microsoft.com/office/drawing/2014/main" id="{83A94152-127D-44A9-948A-8F3CD3B69EB9}"/>
              </a:ext>
            </a:extLst>
          </p:cNvPr>
          <p:cNvGrpSpPr/>
          <p:nvPr/>
        </p:nvGrpSpPr>
        <p:grpSpPr>
          <a:xfrm>
            <a:off x="5590772" y="3099750"/>
            <a:ext cx="9058375" cy="905038"/>
            <a:chOff x="5495453" y="3099750"/>
            <a:chExt cx="9058375" cy="905038"/>
          </a:xfrm>
        </p:grpSpPr>
        <p:sp>
          <p:nvSpPr>
            <p:cNvPr id="31" name="テキスト ボックス 30">
              <a:extLst>
                <a:ext uri="{FF2B5EF4-FFF2-40B4-BE49-F238E27FC236}">
                  <a16:creationId xmlns:a16="http://schemas.microsoft.com/office/drawing/2014/main" id="{2137A2B0-B151-4D28-B9C9-3BDF7F9ACD3B}"/>
                </a:ext>
              </a:extLst>
            </p:cNvPr>
            <p:cNvSpPr txBox="1"/>
            <p:nvPr/>
          </p:nvSpPr>
          <p:spPr>
            <a:xfrm>
              <a:off x="6049994" y="3113227"/>
              <a:ext cx="7949292" cy="590739"/>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様々なファクトチェック活動が見つかります</a:t>
              </a:r>
            </a:p>
          </p:txBody>
        </p:sp>
        <p:grpSp>
          <p:nvGrpSpPr>
            <p:cNvPr id="72" name="グループ化 71">
              <a:extLst>
                <a:ext uri="{FF2B5EF4-FFF2-40B4-BE49-F238E27FC236}">
                  <a16:creationId xmlns:a16="http://schemas.microsoft.com/office/drawing/2014/main" id="{036E762A-E205-456F-A9CE-F40E6EC43762}"/>
                </a:ext>
              </a:extLst>
            </p:cNvPr>
            <p:cNvGrpSpPr/>
            <p:nvPr/>
          </p:nvGrpSpPr>
          <p:grpSpPr>
            <a:xfrm>
              <a:off x="5495453" y="3099750"/>
              <a:ext cx="9058375" cy="905038"/>
              <a:chOff x="5646382" y="7023505"/>
              <a:chExt cx="9058375" cy="905038"/>
            </a:xfrm>
          </p:grpSpPr>
          <p:sp>
            <p:nvSpPr>
              <p:cNvPr id="70" name="グラフィックス 68">
                <a:extLst>
                  <a:ext uri="{FF2B5EF4-FFF2-40B4-BE49-F238E27FC236}">
                    <a16:creationId xmlns:a16="http://schemas.microsoft.com/office/drawing/2014/main" id="{3268BB1C-623A-43F7-8B1A-EAB65EAF1C16}"/>
                  </a:ext>
                </a:extLst>
              </p:cNvPr>
              <p:cNvSpPr/>
              <p:nvPr/>
            </p:nvSpPr>
            <p:spPr>
              <a:xfrm>
                <a:off x="5646382" y="7023505"/>
                <a:ext cx="615553" cy="905038"/>
              </a:xfrm>
              <a:custGeom>
                <a:avLst/>
                <a:gdLst>
                  <a:gd name="connsiteX0" fmla="*/ 188251 w 739275"/>
                  <a:gd name="connsiteY0" fmla="*/ -315 h 1086945"/>
                  <a:gd name="connsiteX1" fmla="*/ 64998 w 739275"/>
                  <a:gd name="connsiteY1" fmla="*/ 572543 h 1086945"/>
                  <a:gd name="connsiteX2" fmla="*/ 412613 w 739275"/>
                  <a:gd name="connsiteY2" fmla="*/ 762066 h 1086945"/>
                  <a:gd name="connsiteX3" fmla="*/ 421137 w 739275"/>
                  <a:gd name="connsiteY3" fmla="*/ 762066 h 1086945"/>
                  <a:gd name="connsiteX4" fmla="*/ 445331 w 739275"/>
                  <a:gd name="connsiteY4" fmla="*/ 785493 h 1086945"/>
                  <a:gd name="connsiteX5" fmla="*/ 445331 w 739275"/>
                  <a:gd name="connsiteY5" fmla="*/ 786307 h 1086945"/>
                  <a:gd name="connsiteX6" fmla="*/ 445331 w 739275"/>
                  <a:gd name="connsiteY6" fmla="*/ 786593 h 1086945"/>
                  <a:gd name="connsiteX7" fmla="*/ 737939 w 739275"/>
                  <a:gd name="connsiteY7" fmla="*/ 1086631 h 10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5" h="1086945">
                    <a:moveTo>
                      <a:pt x="188251" y="-315"/>
                    </a:moveTo>
                    <a:cubicBezTo>
                      <a:pt x="-3964" y="123848"/>
                      <a:pt x="-59161" y="380323"/>
                      <a:pt x="64998" y="572543"/>
                    </a:cubicBezTo>
                    <a:cubicBezTo>
                      <a:pt x="141245" y="690567"/>
                      <a:pt x="272119" y="761914"/>
                      <a:pt x="412613" y="762066"/>
                    </a:cubicBezTo>
                    <a:cubicBezTo>
                      <a:pt x="415470" y="762066"/>
                      <a:pt x="418280" y="762066"/>
                      <a:pt x="421137" y="762066"/>
                    </a:cubicBezTo>
                    <a:cubicBezTo>
                      <a:pt x="434282" y="761852"/>
                      <a:pt x="445140" y="772339"/>
                      <a:pt x="445331" y="785493"/>
                    </a:cubicBezTo>
                    <a:cubicBezTo>
                      <a:pt x="445331" y="785765"/>
                      <a:pt x="445331" y="786036"/>
                      <a:pt x="445331" y="786307"/>
                    </a:cubicBezTo>
                    <a:lnTo>
                      <a:pt x="445331" y="786593"/>
                    </a:lnTo>
                    <a:cubicBezTo>
                      <a:pt x="445283" y="949442"/>
                      <a:pt x="575157" y="1082597"/>
                      <a:pt x="737939" y="1086631"/>
                    </a:cubicBezTo>
                  </a:path>
                </a:pathLst>
              </a:custGeom>
              <a:noFill/>
              <a:ln w="63500" cap="flat">
                <a:solidFill>
                  <a:schemeClr val="accent1">
                    <a:lumMod val="40000"/>
                    <a:lumOff val="60000"/>
                  </a:schemeClr>
                </a:solidFill>
                <a:prstDash val="solid"/>
                <a:miter/>
              </a:ln>
            </p:spPr>
            <p:txBody>
              <a:bodyPr rtlCol="0" anchor="ctr"/>
              <a:lstStyle/>
              <a:p>
                <a:endParaRPr lang="ja-JP" altLang="en-US"/>
              </a:p>
            </p:txBody>
          </p:sp>
          <p:sp>
            <p:nvSpPr>
              <p:cNvPr id="71" name="グラフィックス 68">
                <a:extLst>
                  <a:ext uri="{FF2B5EF4-FFF2-40B4-BE49-F238E27FC236}">
                    <a16:creationId xmlns:a16="http://schemas.microsoft.com/office/drawing/2014/main" id="{2FF0EE42-49A3-4630-8F76-CBFCDFE75EF7}"/>
                  </a:ext>
                </a:extLst>
              </p:cNvPr>
              <p:cNvSpPr/>
              <p:nvPr/>
            </p:nvSpPr>
            <p:spPr>
              <a:xfrm flipH="1">
                <a:off x="14089204" y="7023505"/>
                <a:ext cx="615553" cy="905038"/>
              </a:xfrm>
              <a:custGeom>
                <a:avLst/>
                <a:gdLst>
                  <a:gd name="connsiteX0" fmla="*/ 188251 w 739275"/>
                  <a:gd name="connsiteY0" fmla="*/ -315 h 1086945"/>
                  <a:gd name="connsiteX1" fmla="*/ 64998 w 739275"/>
                  <a:gd name="connsiteY1" fmla="*/ 572543 h 1086945"/>
                  <a:gd name="connsiteX2" fmla="*/ 412613 w 739275"/>
                  <a:gd name="connsiteY2" fmla="*/ 762066 h 1086945"/>
                  <a:gd name="connsiteX3" fmla="*/ 421137 w 739275"/>
                  <a:gd name="connsiteY3" fmla="*/ 762066 h 1086945"/>
                  <a:gd name="connsiteX4" fmla="*/ 445331 w 739275"/>
                  <a:gd name="connsiteY4" fmla="*/ 785493 h 1086945"/>
                  <a:gd name="connsiteX5" fmla="*/ 445331 w 739275"/>
                  <a:gd name="connsiteY5" fmla="*/ 786307 h 1086945"/>
                  <a:gd name="connsiteX6" fmla="*/ 445331 w 739275"/>
                  <a:gd name="connsiteY6" fmla="*/ 786593 h 1086945"/>
                  <a:gd name="connsiteX7" fmla="*/ 737939 w 739275"/>
                  <a:gd name="connsiteY7" fmla="*/ 1086631 h 10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5" h="1086945">
                    <a:moveTo>
                      <a:pt x="188251" y="-315"/>
                    </a:moveTo>
                    <a:cubicBezTo>
                      <a:pt x="-3964" y="123848"/>
                      <a:pt x="-59161" y="380323"/>
                      <a:pt x="64998" y="572543"/>
                    </a:cubicBezTo>
                    <a:cubicBezTo>
                      <a:pt x="141245" y="690567"/>
                      <a:pt x="272119" y="761914"/>
                      <a:pt x="412613" y="762066"/>
                    </a:cubicBezTo>
                    <a:cubicBezTo>
                      <a:pt x="415470" y="762066"/>
                      <a:pt x="418280" y="762066"/>
                      <a:pt x="421137" y="762066"/>
                    </a:cubicBezTo>
                    <a:cubicBezTo>
                      <a:pt x="434282" y="761852"/>
                      <a:pt x="445140" y="772339"/>
                      <a:pt x="445331" y="785493"/>
                    </a:cubicBezTo>
                    <a:cubicBezTo>
                      <a:pt x="445331" y="785765"/>
                      <a:pt x="445331" y="786036"/>
                      <a:pt x="445331" y="786307"/>
                    </a:cubicBezTo>
                    <a:lnTo>
                      <a:pt x="445331" y="786593"/>
                    </a:lnTo>
                    <a:cubicBezTo>
                      <a:pt x="445283" y="949442"/>
                      <a:pt x="575157" y="1082597"/>
                      <a:pt x="737939" y="1086631"/>
                    </a:cubicBezTo>
                  </a:path>
                </a:pathLst>
              </a:custGeom>
              <a:noFill/>
              <a:ln w="63500" cap="flat">
                <a:solidFill>
                  <a:schemeClr val="accent1">
                    <a:lumMod val="40000"/>
                    <a:lumOff val="60000"/>
                  </a:schemeClr>
                </a:solid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1330248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8" name="テキスト ボックス 7">
            <a:extLst>
              <a:ext uri="{FF2B5EF4-FFF2-40B4-BE49-F238E27FC236}">
                <a16:creationId xmlns:a16="http://schemas.microsoft.com/office/drawing/2014/main" id="{DEBDA660-032F-489B-B2E0-B200C204D7D2}"/>
              </a:ext>
            </a:extLst>
          </p:cNvPr>
          <p:cNvSpPr txBox="1"/>
          <p:nvPr/>
        </p:nvSpPr>
        <p:spPr>
          <a:xfrm>
            <a:off x="2879148" y="714375"/>
            <a:ext cx="14402982" cy="886076"/>
          </a:xfrm>
          <a:prstGeom prst="rect">
            <a:avLst/>
          </a:prstGeom>
          <a:noFill/>
        </p:spPr>
        <p:txBody>
          <a:bodyPr wrap="none" lIns="0" tIns="0" rIns="0" bIns="0" rtlCol="0">
            <a:spAutoFit/>
          </a:bodyPr>
          <a:lstStyle/>
          <a:p>
            <a:pPr algn="ctr">
              <a:lnSpc>
                <a:spcPct val="130000"/>
              </a:lnSpc>
              <a:spcAft>
                <a:spcPts val="1800"/>
              </a:spcAft>
              <a:tabLst>
                <a:tab pos="7805738" algn="l"/>
              </a:tabLst>
            </a:pPr>
            <a:r>
              <a:rPr lang="ja-JP" altLang="en-US" sz="4800" spc="200" dirty="0">
                <a:latin typeface="+mj-ea"/>
                <a:ea typeface="+mj-ea"/>
              </a:rPr>
              <a:t>正確さを</a:t>
            </a:r>
            <a:r>
              <a:rPr lang="ja-JP" altLang="en-US" sz="4800" spc="200" dirty="0">
                <a:solidFill>
                  <a:schemeClr val="accent1"/>
                </a:solidFill>
                <a:latin typeface="+mj-ea"/>
                <a:ea typeface="+mj-ea"/>
              </a:rPr>
              <a:t>段階</a:t>
            </a:r>
            <a:r>
              <a:rPr lang="ja-JP" altLang="en-US" sz="4800" spc="200" dirty="0">
                <a:latin typeface="+mj-ea"/>
                <a:ea typeface="+mj-ea"/>
              </a:rPr>
              <a:t>で示す 「ファクトチェックレーティング」</a:t>
            </a:r>
          </a:p>
        </p:txBody>
      </p:sp>
      <p:grpSp>
        <p:nvGrpSpPr>
          <p:cNvPr id="25" name="グループ化 24">
            <a:extLst>
              <a:ext uri="{FF2B5EF4-FFF2-40B4-BE49-F238E27FC236}">
                <a16:creationId xmlns:a16="http://schemas.microsoft.com/office/drawing/2014/main" id="{580FB16C-EAF2-4FCC-A0E7-9017852A4A5D}"/>
              </a:ext>
            </a:extLst>
          </p:cNvPr>
          <p:cNvGrpSpPr/>
          <p:nvPr/>
        </p:nvGrpSpPr>
        <p:grpSpPr>
          <a:xfrm>
            <a:off x="10838421" y="2585552"/>
            <a:ext cx="6873677" cy="6724726"/>
            <a:chOff x="10785256" y="2585552"/>
            <a:chExt cx="6873677" cy="6724726"/>
          </a:xfrm>
        </p:grpSpPr>
        <p:cxnSp>
          <p:nvCxnSpPr>
            <p:cNvPr id="22" name="直線コネクタ 21">
              <a:extLst>
                <a:ext uri="{FF2B5EF4-FFF2-40B4-BE49-F238E27FC236}">
                  <a16:creationId xmlns:a16="http://schemas.microsoft.com/office/drawing/2014/main" id="{F2417F06-39ED-4882-BD71-D996681D22D5}"/>
                </a:ext>
              </a:extLst>
            </p:cNvPr>
            <p:cNvCxnSpPr>
              <a:cxnSpLocks/>
            </p:cNvCxnSpPr>
            <p:nvPr/>
          </p:nvCxnSpPr>
          <p:spPr>
            <a:xfrm>
              <a:off x="10785256" y="3785189"/>
              <a:ext cx="4249181"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BAE9B40-2B8C-445C-9049-E1AA53003427}"/>
                </a:ext>
              </a:extLst>
            </p:cNvPr>
            <p:cNvCxnSpPr>
              <a:cxnSpLocks/>
            </p:cNvCxnSpPr>
            <p:nvPr/>
          </p:nvCxnSpPr>
          <p:spPr>
            <a:xfrm>
              <a:off x="10785256" y="4490481"/>
              <a:ext cx="5440028"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0A3A3DE-2855-46FF-B487-B87CB4A8EAD6}"/>
                </a:ext>
              </a:extLst>
            </p:cNvPr>
            <p:cNvSpPr txBox="1"/>
            <p:nvPr/>
          </p:nvSpPr>
          <p:spPr>
            <a:xfrm>
              <a:off x="10785256" y="2585552"/>
              <a:ext cx="6873677" cy="6724726"/>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ややこしいことに</a:t>
              </a:r>
              <a:r>
                <a:rPr lang="en-US" altLang="ja-JP" sz="3200" spc="200" dirty="0">
                  <a:latin typeface="+mn-ea"/>
                </a:rPr>
                <a:t>…</a:t>
              </a:r>
              <a:r>
                <a:rPr lang="ja-JP" altLang="en-US" sz="3200" spc="200" dirty="0">
                  <a:latin typeface="+mn-ea"/>
                </a:rPr>
                <a:t>世の中の情報は</a:t>
              </a:r>
              <a:br>
                <a:rPr lang="en-US" altLang="ja-JP" sz="3200" spc="200" dirty="0">
                  <a:latin typeface="+mn-ea"/>
                </a:rPr>
              </a:br>
              <a:r>
                <a:rPr lang="ja-JP" altLang="en-US" sz="3600" spc="200" dirty="0">
                  <a:latin typeface="+mj-ea"/>
                  <a:ea typeface="+mj-ea"/>
                </a:rPr>
                <a:t>「正しい」「間違い」の</a:t>
              </a:r>
              <a:br>
                <a:rPr lang="en-US" altLang="ja-JP" sz="3600" spc="200" dirty="0">
                  <a:latin typeface="+mj-ea"/>
                  <a:ea typeface="+mj-ea"/>
                </a:rPr>
              </a:br>
              <a:r>
                <a:rPr lang="en-US" altLang="ja-JP" sz="3600" spc="200" dirty="0">
                  <a:latin typeface="+mj-ea"/>
                  <a:ea typeface="+mj-ea"/>
                </a:rPr>
                <a:t>2</a:t>
              </a:r>
              <a:r>
                <a:rPr lang="ja-JP" altLang="en-US" sz="3600" spc="200" dirty="0">
                  <a:latin typeface="+mj-ea"/>
                  <a:ea typeface="+mj-ea"/>
                </a:rPr>
                <a:t>種類だけではありません</a:t>
              </a:r>
              <a:r>
                <a:rPr lang="ja-JP" altLang="en-US" sz="2800" spc="200" dirty="0">
                  <a:latin typeface="+mn-ea"/>
                </a:rPr>
                <a:t>。</a:t>
              </a:r>
              <a:endParaRPr lang="ja-JP" altLang="en-US" sz="3200" spc="200" dirty="0">
                <a:latin typeface="+mn-ea"/>
              </a:endParaRPr>
            </a:p>
            <a:p>
              <a:pPr marL="446088" marR="0" lvl="0" indent="-446088" defTabSz="1371509" rtl="0" eaLnBrk="1" fontAlgn="auto" latinLnBrk="0" hangingPunct="1">
                <a:lnSpc>
                  <a:spcPct val="130000"/>
                </a:lnSpc>
                <a:spcBef>
                  <a:spcPts val="0"/>
                </a:spcBef>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n-ea"/>
                </a:rPr>
                <a:t>情報の一部だけが誤り</a:t>
              </a:r>
              <a:endParaRPr lang="en-US" altLang="ja-JP" sz="3200" spc="200" dirty="0">
                <a:latin typeface="+mn-ea"/>
              </a:endParaRPr>
            </a:p>
            <a:p>
              <a:pPr marL="446088" marR="0" lvl="0" indent="-446088"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n-ea"/>
                </a:rPr>
                <a:t>今はまだ真偽を判定できない </a:t>
              </a:r>
              <a:r>
                <a:rPr lang="ja-JP" altLang="en-US" sz="2400" spc="200" dirty="0">
                  <a:latin typeface="+mn-ea"/>
                </a:rPr>
                <a:t>など</a:t>
              </a:r>
              <a:endParaRPr lang="en-US" altLang="ja-JP" sz="3200" spc="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曖昧なものが、実はたくさんあります。</a:t>
              </a:r>
              <a:endParaRPr lang="en-US" altLang="ja-JP" sz="3200" spc="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ファクトチェックを行う団体は、</a:t>
              </a:r>
              <a:br>
                <a:rPr lang="en-US" altLang="ja-JP" sz="3200" spc="200" dirty="0">
                  <a:latin typeface="+mn-ea"/>
                </a:rPr>
              </a:br>
              <a:r>
                <a:rPr lang="ja-JP" altLang="en-US" sz="3200" spc="200" dirty="0">
                  <a:latin typeface="+mn-ea"/>
                </a:rPr>
                <a:t>それらを細かく分類して</a:t>
              </a:r>
              <a:br>
                <a:rPr lang="en-US" altLang="ja-JP" sz="3200" spc="200" dirty="0">
                  <a:latin typeface="+mn-ea"/>
                </a:rPr>
              </a:br>
              <a:r>
                <a:rPr lang="ja-JP" altLang="en-US" sz="3200" spc="200" dirty="0">
                  <a:latin typeface="+mn-ea"/>
                </a:rPr>
                <a:t>客観性を保つ取組みを行っています。</a:t>
              </a:r>
            </a:p>
          </p:txBody>
        </p:sp>
      </p:grpSp>
      <p:graphicFrame>
        <p:nvGraphicFramePr>
          <p:cNvPr id="19" name="表 19">
            <a:extLst>
              <a:ext uri="{FF2B5EF4-FFF2-40B4-BE49-F238E27FC236}">
                <a16:creationId xmlns:a16="http://schemas.microsoft.com/office/drawing/2014/main" id="{A3F87F03-F742-41C6-8573-32010621175A}"/>
              </a:ext>
            </a:extLst>
          </p:cNvPr>
          <p:cNvGraphicFramePr>
            <a:graphicFrameLocks noGrp="1"/>
          </p:cNvGraphicFramePr>
          <p:nvPr>
            <p:extLst>
              <p:ext uri="{D42A27DB-BD31-4B8C-83A1-F6EECF244321}">
                <p14:modId xmlns:p14="http://schemas.microsoft.com/office/powerpoint/2010/main" val="2577679614"/>
              </p:ext>
            </p:extLst>
          </p:nvPr>
        </p:nvGraphicFramePr>
        <p:xfrm>
          <a:off x="2430527" y="3074971"/>
          <a:ext cx="7848000" cy="6732000"/>
        </p:xfrm>
        <a:graphic>
          <a:graphicData uri="http://schemas.openxmlformats.org/drawingml/2006/table">
            <a:tbl>
              <a:tblPr bandRow="1">
                <a:tableStyleId>{08FB837D-C827-4EFA-A057-4D05807E0F7C}</a:tableStyleId>
              </a:tblPr>
              <a:tblGrid>
                <a:gridCol w="1908000">
                  <a:extLst>
                    <a:ext uri="{9D8B030D-6E8A-4147-A177-3AD203B41FA5}">
                      <a16:colId xmlns:a16="http://schemas.microsoft.com/office/drawing/2014/main" val="3064003247"/>
                    </a:ext>
                  </a:extLst>
                </a:gridCol>
                <a:gridCol w="5940000">
                  <a:extLst>
                    <a:ext uri="{9D8B030D-6E8A-4147-A177-3AD203B41FA5}">
                      <a16:colId xmlns:a16="http://schemas.microsoft.com/office/drawing/2014/main" val="3209174347"/>
                    </a:ext>
                  </a:extLst>
                </a:gridCol>
              </a:tblGrid>
              <a:tr h="540000">
                <a:tc>
                  <a:txBody>
                    <a:bodyPr/>
                    <a:lstStyle/>
                    <a:p>
                      <a:pPr algn="l"/>
                      <a:r>
                        <a:rPr kumimoji="1" lang="ja-JP" altLang="en-US" sz="2400" b="0" dirty="0">
                          <a:solidFill>
                            <a:schemeClr val="accent1">
                              <a:lumMod val="50000"/>
                            </a:schemeClr>
                          </a:solidFill>
                          <a:latin typeface="+mj-ea"/>
                          <a:ea typeface="+mj-ea"/>
                        </a:rPr>
                        <a:t>正確</a:t>
                      </a:r>
                    </a:p>
                  </a:txBody>
                  <a:tcPr marL="0" marR="0" marT="0" marB="0" anchor="ctr" anchorCtr="1">
                    <a:lnL w="12700" cap="flat" cmpd="sng" algn="ctr">
                      <a:noFill/>
                      <a:prstDash val="solid"/>
                      <a:round/>
                      <a:headEnd type="none" w="med" len="med"/>
                      <a:tailEnd type="none" w="med" len="med"/>
                    </a:lnL>
                    <a:lnT w="28575" cap="flat" cmpd="sng" algn="ctr">
                      <a:solidFill>
                        <a:schemeClr val="accent6">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90000"/>
                      </a:schemeClr>
                    </a:solidFill>
                  </a:tcPr>
                </a:tc>
                <a:tc>
                  <a:txBody>
                    <a:bodyPr/>
                    <a:lstStyle/>
                    <a:p>
                      <a:r>
                        <a:rPr kumimoji="1" lang="ja-JP" altLang="en-US" sz="2000" dirty="0">
                          <a:solidFill>
                            <a:schemeClr val="tx1"/>
                          </a:solidFill>
                        </a:rPr>
                        <a:t>事実の誤りはなく、重要な要素が欠けていない。</a:t>
                      </a:r>
                    </a:p>
                  </a:txBody>
                  <a:tcPr marL="216000" marR="0" marT="0" marB="0" anchor="ctr">
                    <a:lnR w="12700" cap="flat" cmpd="sng" algn="ctr">
                      <a:noFill/>
                      <a:prstDash val="solid"/>
                      <a:round/>
                      <a:headEnd type="none" w="med" len="med"/>
                      <a:tailEnd type="none" w="med" len="med"/>
                    </a:lnR>
                    <a:lnT w="28575" cap="flat" cmpd="sng" algn="ctr">
                      <a:solidFill>
                        <a:schemeClr val="accent6">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927972211"/>
                  </a:ext>
                </a:extLst>
              </a:tr>
              <a:tr h="540000">
                <a:tc>
                  <a:txBody>
                    <a:bodyPr/>
                    <a:lstStyle/>
                    <a:p>
                      <a:pPr algn="l"/>
                      <a:r>
                        <a:rPr kumimoji="1" lang="ja-JP" altLang="en-US" sz="2400" b="0" dirty="0">
                          <a:solidFill>
                            <a:schemeClr val="accent1">
                              <a:lumMod val="50000"/>
                            </a:schemeClr>
                          </a:solidFill>
                          <a:latin typeface="+mj-ea"/>
                          <a:ea typeface="+mj-ea"/>
                        </a:rPr>
                        <a:t>ほぼ正確</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90000"/>
                      </a:schemeClr>
                    </a:solidFill>
                  </a:tcPr>
                </a:tc>
                <a:tc>
                  <a:txBody>
                    <a:bodyPr/>
                    <a:lstStyle/>
                    <a:p>
                      <a:r>
                        <a:rPr kumimoji="1" lang="ja-JP" altLang="en-US" sz="2000" dirty="0">
                          <a:solidFill>
                            <a:schemeClr val="tx1"/>
                          </a:solidFill>
                        </a:rPr>
                        <a:t>一部は不正確だが、主要な部分・根幹に誤りはない。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3370339"/>
                  </a:ext>
                </a:extLst>
              </a:tr>
              <a:tr h="1152000">
                <a:tc>
                  <a:txBody>
                    <a:bodyPr/>
                    <a:lstStyle/>
                    <a:p>
                      <a:pPr algn="l"/>
                      <a:r>
                        <a:rPr kumimoji="1" lang="ja-JP" altLang="en-US" sz="2400" b="0" dirty="0">
                          <a:solidFill>
                            <a:schemeClr val="accent4">
                              <a:lumMod val="50000"/>
                            </a:schemeClr>
                          </a:solidFill>
                          <a:latin typeface="+mj-ea"/>
                          <a:ea typeface="+mj-ea"/>
                        </a:rPr>
                        <a:t>ミスリード</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一見事実と異なることは言っていないが、</a:t>
                      </a:r>
                      <a:br>
                        <a:rPr kumimoji="1" lang="en-US" altLang="ja-JP" sz="2000" dirty="0">
                          <a:solidFill>
                            <a:schemeClr val="tx1"/>
                          </a:solidFill>
                        </a:rPr>
                      </a:br>
                      <a:r>
                        <a:rPr kumimoji="1" lang="ja-JP" altLang="en-US" sz="2000" dirty="0">
                          <a:solidFill>
                            <a:schemeClr val="tx1"/>
                          </a:solidFill>
                        </a:rPr>
                        <a:t>釣り見出しや重要な事実の欠落などにより、</a:t>
                      </a:r>
                      <a:br>
                        <a:rPr kumimoji="1" lang="en-US" altLang="ja-JP" sz="2000" dirty="0">
                          <a:solidFill>
                            <a:schemeClr val="tx1"/>
                          </a:solidFill>
                        </a:rPr>
                      </a:br>
                      <a:r>
                        <a:rPr kumimoji="1" lang="ja-JP" altLang="en-US" sz="2000" dirty="0">
                          <a:solidFill>
                            <a:schemeClr val="tx1"/>
                          </a:solidFill>
                        </a:rPr>
                        <a:t>誤解の余地が大きい。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195497594"/>
                  </a:ext>
                </a:extLst>
              </a:tr>
              <a:tr h="792000">
                <a:tc>
                  <a:txBody>
                    <a:bodyPr/>
                    <a:lstStyle/>
                    <a:p>
                      <a:pPr algn="l"/>
                      <a:r>
                        <a:rPr kumimoji="1" lang="ja-JP" altLang="en-US" sz="2400" b="0" dirty="0">
                          <a:solidFill>
                            <a:schemeClr val="accent4">
                              <a:lumMod val="50000"/>
                            </a:schemeClr>
                          </a:solidFill>
                          <a:latin typeface="+mj-ea"/>
                          <a:ea typeface="+mj-ea"/>
                        </a:rPr>
                        <a:t>不正確</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正確な部分と不正確な部分が混じっていて、</a:t>
                      </a:r>
                      <a:br>
                        <a:rPr kumimoji="1" lang="en-US" altLang="ja-JP" sz="2000" dirty="0">
                          <a:solidFill>
                            <a:schemeClr val="tx1"/>
                          </a:solidFill>
                        </a:rPr>
                      </a:br>
                      <a:r>
                        <a:rPr kumimoji="1" lang="ja-JP" altLang="en-US" sz="2000" dirty="0">
                          <a:solidFill>
                            <a:schemeClr val="tx1"/>
                          </a:solidFill>
                        </a:rPr>
                        <a:t>全体として正確性が欠如している。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4934690"/>
                  </a:ext>
                </a:extLst>
              </a:tr>
              <a:tr h="792000">
                <a:tc>
                  <a:txBody>
                    <a:bodyPr/>
                    <a:lstStyle/>
                    <a:p>
                      <a:pPr algn="l"/>
                      <a:r>
                        <a:rPr kumimoji="1" lang="ja-JP" altLang="en-US" sz="2400" b="0" dirty="0">
                          <a:solidFill>
                            <a:schemeClr val="accent4">
                              <a:lumMod val="50000"/>
                            </a:schemeClr>
                          </a:solidFill>
                          <a:latin typeface="+mj-ea"/>
                          <a:ea typeface="+mj-ea"/>
                        </a:rPr>
                        <a:t>根拠不明</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誤りと証明できないが、</a:t>
                      </a:r>
                      <a:br>
                        <a:rPr kumimoji="1" lang="en-US" altLang="ja-JP" sz="2000" dirty="0">
                          <a:solidFill>
                            <a:schemeClr val="tx1"/>
                          </a:solidFill>
                        </a:rPr>
                      </a:br>
                      <a:r>
                        <a:rPr kumimoji="1" lang="ja-JP" altLang="en-US" sz="2000" dirty="0">
                          <a:solidFill>
                            <a:schemeClr val="tx1"/>
                          </a:solidFill>
                        </a:rPr>
                        <a:t>証拠・根拠がないか非常に乏しい。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422197261"/>
                  </a:ext>
                </a:extLst>
              </a:tr>
              <a:tr h="540000">
                <a:tc>
                  <a:txBody>
                    <a:bodyPr/>
                    <a:lstStyle/>
                    <a:p>
                      <a:pPr algn="l"/>
                      <a:r>
                        <a:rPr kumimoji="1" lang="ja-JP" altLang="en-US" sz="2400" b="0" dirty="0">
                          <a:solidFill>
                            <a:schemeClr val="accent5">
                              <a:lumMod val="50000"/>
                            </a:schemeClr>
                          </a:solidFill>
                          <a:latin typeface="+mj-ea"/>
                          <a:ea typeface="+mj-ea"/>
                        </a:rPr>
                        <a:t>誤り</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alpha val="40000"/>
                      </a:schemeClr>
                    </a:solidFill>
                  </a:tcPr>
                </a:tc>
                <a:tc>
                  <a:txBody>
                    <a:bodyPr/>
                    <a:lstStyle/>
                    <a:p>
                      <a:r>
                        <a:rPr kumimoji="1" lang="ja-JP" altLang="en-US" sz="2000" dirty="0">
                          <a:solidFill>
                            <a:schemeClr val="tx1"/>
                          </a:solidFill>
                        </a:rPr>
                        <a:t>全て、もしくは根幹部分に事実の誤りがある。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1417670"/>
                  </a:ext>
                </a:extLst>
              </a:tr>
              <a:tr h="792000">
                <a:tc>
                  <a:txBody>
                    <a:bodyPr/>
                    <a:lstStyle/>
                    <a:p>
                      <a:pPr algn="l"/>
                      <a:r>
                        <a:rPr kumimoji="1" lang="ja-JP" altLang="en-US" sz="2400" b="0" dirty="0">
                          <a:solidFill>
                            <a:schemeClr val="accent5">
                              <a:lumMod val="50000"/>
                            </a:schemeClr>
                          </a:solidFill>
                          <a:latin typeface="+mj-ea"/>
                          <a:ea typeface="+mj-ea"/>
                        </a:rPr>
                        <a:t>虚偽</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alpha val="40000"/>
                      </a:schemeClr>
                    </a:solidFill>
                  </a:tcPr>
                </a:tc>
                <a:tc>
                  <a:txBody>
                    <a:bodyPr/>
                    <a:lstStyle/>
                    <a:p>
                      <a:r>
                        <a:rPr kumimoji="1" lang="ja-JP" altLang="en-US" sz="2000" dirty="0">
                          <a:solidFill>
                            <a:schemeClr val="tx1"/>
                          </a:solidFill>
                        </a:rPr>
                        <a:t>全て、もしくは根幹部分に事実の誤りがあり、</a:t>
                      </a:r>
                      <a:br>
                        <a:rPr kumimoji="1" lang="en-US" altLang="ja-JP" sz="2000" dirty="0">
                          <a:solidFill>
                            <a:schemeClr val="tx1"/>
                          </a:solidFill>
                        </a:rPr>
                      </a:br>
                      <a:r>
                        <a:rPr kumimoji="1" lang="ja-JP" altLang="en-US" sz="2000" dirty="0">
                          <a:solidFill>
                            <a:schemeClr val="tx1"/>
                          </a:solidFill>
                        </a:rPr>
                        <a:t>事実でないと知りながら伝えた疑いが濃厚である。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3793735100"/>
                  </a:ext>
                </a:extLst>
              </a:tr>
              <a:tr h="792000">
                <a:tc>
                  <a:txBody>
                    <a:bodyPr/>
                    <a:lstStyle/>
                    <a:p>
                      <a:pPr algn="l"/>
                      <a:r>
                        <a:rPr kumimoji="1" lang="ja-JP" altLang="en-US" sz="2400" b="0" dirty="0">
                          <a:solidFill>
                            <a:schemeClr val="tx1"/>
                          </a:solidFill>
                          <a:latin typeface="+mj-ea"/>
                          <a:ea typeface="+mj-ea"/>
                        </a:rPr>
                        <a:t>判定留保</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90000"/>
                      </a:schemeClr>
                    </a:solidFill>
                  </a:tcPr>
                </a:tc>
                <a:tc>
                  <a:txBody>
                    <a:bodyPr/>
                    <a:lstStyle/>
                    <a:p>
                      <a:r>
                        <a:rPr kumimoji="1" lang="ja-JP" altLang="en-US" sz="2000" dirty="0">
                          <a:solidFill>
                            <a:schemeClr val="tx1"/>
                          </a:solidFill>
                        </a:rPr>
                        <a:t>真偽を証明することが困難。</a:t>
                      </a:r>
                      <a:br>
                        <a:rPr kumimoji="1" lang="en-US" altLang="ja-JP" sz="2000" dirty="0">
                          <a:solidFill>
                            <a:schemeClr val="tx1"/>
                          </a:solidFill>
                        </a:rPr>
                      </a:br>
                      <a:r>
                        <a:rPr kumimoji="1" lang="ja-JP" altLang="en-US" sz="2000" dirty="0">
                          <a:solidFill>
                            <a:schemeClr val="tx1"/>
                          </a:solidFill>
                        </a:rPr>
                        <a:t>誤りの可能性が強くはないが、否定もできない。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259332"/>
                  </a:ext>
                </a:extLst>
              </a:tr>
              <a:tr h="792000">
                <a:tc>
                  <a:txBody>
                    <a:bodyPr/>
                    <a:lstStyle/>
                    <a:p>
                      <a:pPr algn="l"/>
                      <a:r>
                        <a:rPr kumimoji="1" lang="ja-JP" altLang="en-US" sz="2400" b="0" dirty="0">
                          <a:solidFill>
                            <a:schemeClr val="tx1"/>
                          </a:solidFill>
                          <a:latin typeface="+mj-ea"/>
                          <a:ea typeface="+mj-ea"/>
                        </a:rPr>
                        <a:t>検証対象外</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accent6">
                          <a:lumMod val="90000"/>
                        </a:schemeClr>
                      </a:solidFill>
                      <a:prstDash val="solid"/>
                      <a:round/>
                      <a:headEnd type="none" w="med" len="med"/>
                      <a:tailEnd type="none" w="med" len="med"/>
                    </a:lnB>
                    <a:solidFill>
                      <a:schemeClr val="accent6">
                        <a:lumMod val="90000"/>
                      </a:schemeClr>
                    </a:solidFill>
                  </a:tcPr>
                </a:tc>
                <a:tc>
                  <a:txBody>
                    <a:bodyPr/>
                    <a:lstStyle/>
                    <a:p>
                      <a:r>
                        <a:rPr kumimoji="1" lang="ja-JP" altLang="en-US" sz="2000" dirty="0">
                          <a:solidFill>
                            <a:schemeClr val="tx1"/>
                          </a:solidFill>
                        </a:rPr>
                        <a:t>意見や主観的な認識・評価に関することであり、</a:t>
                      </a:r>
                      <a:br>
                        <a:rPr kumimoji="1" lang="en-US" altLang="ja-JP" sz="2000" dirty="0">
                          <a:solidFill>
                            <a:schemeClr val="tx1"/>
                          </a:solidFill>
                        </a:rPr>
                      </a:br>
                      <a:r>
                        <a:rPr kumimoji="1" lang="ja-JP" altLang="en-US" sz="2000" dirty="0">
                          <a:solidFill>
                            <a:schemeClr val="tx1"/>
                          </a:solidFill>
                        </a:rPr>
                        <a:t>真偽を証明・解明できる事柄ではない。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6">
                          <a:lumMod val="9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934000100"/>
                  </a:ext>
                </a:extLst>
              </a:tr>
            </a:tbl>
          </a:graphicData>
        </a:graphic>
      </p:graphicFrame>
      <p:sp>
        <p:nvSpPr>
          <p:cNvPr id="17" name="テキスト ボックス 16">
            <a:extLst>
              <a:ext uri="{FF2B5EF4-FFF2-40B4-BE49-F238E27FC236}">
                <a16:creationId xmlns:a16="http://schemas.microsoft.com/office/drawing/2014/main" id="{B9F3EC90-290E-4A7D-AFC6-3604F413CD43}"/>
              </a:ext>
            </a:extLst>
          </p:cNvPr>
          <p:cNvSpPr txBox="1"/>
          <p:nvPr/>
        </p:nvSpPr>
        <p:spPr>
          <a:xfrm>
            <a:off x="2613920" y="1922761"/>
            <a:ext cx="7481215" cy="1009379"/>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j-ea"/>
                <a:ea typeface="+mj-ea"/>
              </a:rPr>
              <a:t>レーティングの一例</a:t>
            </a:r>
            <a:br>
              <a:rPr lang="en-US" altLang="ja-JP" sz="2400" spc="200" dirty="0">
                <a:latin typeface="+mn-ea"/>
              </a:rPr>
            </a:br>
            <a:r>
              <a:rPr lang="ja-JP" altLang="en-US" sz="2000" spc="200" dirty="0">
                <a:latin typeface="+mn-ea"/>
              </a:rPr>
              <a:t>（特定非営利活動法人ファクトチェック・イニシアティブによる）</a:t>
            </a:r>
          </a:p>
        </p:txBody>
      </p:sp>
      <p:sp>
        <p:nvSpPr>
          <p:cNvPr id="20" name="スライド番号プレースホルダー 19">
            <a:extLst>
              <a:ext uri="{FF2B5EF4-FFF2-40B4-BE49-F238E27FC236}">
                <a16:creationId xmlns:a16="http://schemas.microsoft.com/office/drawing/2014/main" id="{4EEFCC70-70E2-4AE2-9978-482FDE1ACF8D}"/>
              </a:ext>
            </a:extLst>
          </p:cNvPr>
          <p:cNvSpPr>
            <a:spLocks noGrp="1"/>
          </p:cNvSpPr>
          <p:nvPr>
            <p:ph type="sldNum" sz="quarter" idx="11"/>
          </p:nvPr>
        </p:nvSpPr>
        <p:spPr/>
        <p:txBody>
          <a:bodyPr/>
          <a:lstStyle/>
          <a:p>
            <a:fld id="{75EEF097-E23E-44DF-B033-E758A731DE21}" type="slidenum">
              <a:rPr lang="ja-JP" altLang="en-US" smtClean="0"/>
              <a:pPr/>
              <a:t>52</a:t>
            </a:fld>
            <a:endParaRPr lang="ja-JP" altLang="en-US" dirty="0"/>
          </a:p>
        </p:txBody>
      </p:sp>
    </p:spTree>
    <p:extLst>
      <p:ext uri="{BB962C8B-B14F-4D97-AF65-F5344CB8AC3E}">
        <p14:creationId xmlns:p14="http://schemas.microsoft.com/office/powerpoint/2010/main" val="3281663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E18448D8-8847-4804-AA6C-5F2036C136B9}"/>
              </a:ext>
            </a:extLst>
          </p:cNvPr>
          <p:cNvSpPr txBox="1"/>
          <p:nvPr/>
        </p:nvSpPr>
        <p:spPr>
          <a:xfrm>
            <a:off x="4038907" y="714375"/>
            <a:ext cx="12083436" cy="1717073"/>
          </a:xfrm>
          <a:prstGeom prst="rect">
            <a:avLst/>
          </a:prstGeom>
          <a:noFill/>
        </p:spPr>
        <p:txBody>
          <a:bodyPr wrap="none" lIns="0" tIns="0" rIns="0" bIns="0" rtlCol="0">
            <a:spAutoFit/>
          </a:bodyPr>
          <a:lstStyle/>
          <a:p>
            <a:pPr algn="ctr">
              <a:lnSpc>
                <a:spcPct val="130000"/>
              </a:lnSpc>
              <a:spcAft>
                <a:spcPts val="1800"/>
              </a:spcAft>
            </a:pPr>
            <a:r>
              <a:rPr lang="ja-JP" altLang="en-US" sz="3600" spc="200" dirty="0">
                <a:latin typeface="+mj-ea"/>
                <a:ea typeface="+mj-ea"/>
              </a:rPr>
              <a:t>そして</a:t>
            </a:r>
            <a:r>
              <a:rPr lang="en-US" altLang="ja-JP" sz="3600" spc="200" dirty="0">
                <a:latin typeface="+mj-ea"/>
                <a:ea typeface="+mj-ea"/>
              </a:rPr>
              <a:t>…</a:t>
            </a:r>
            <a:br>
              <a:rPr lang="en-US" altLang="ja-JP" sz="5400" spc="200" dirty="0">
                <a:latin typeface="+mj-ea"/>
                <a:ea typeface="+mj-ea"/>
              </a:rPr>
            </a:br>
            <a:r>
              <a:rPr lang="ja-JP" altLang="en-US" sz="5400" spc="200" dirty="0">
                <a:latin typeface="+mj-ea"/>
                <a:ea typeface="+mj-ea"/>
              </a:rPr>
              <a:t>ファクトチェックも</a:t>
            </a:r>
            <a:r>
              <a:rPr lang="ja-JP" altLang="en-US" sz="5400" spc="200" dirty="0">
                <a:solidFill>
                  <a:schemeClr val="accent1"/>
                </a:solidFill>
                <a:latin typeface="+mj-ea"/>
                <a:ea typeface="+mj-ea"/>
              </a:rPr>
              <a:t>すぐ鵜呑みにしない</a:t>
            </a:r>
            <a:r>
              <a:rPr lang="ja-JP" altLang="en-US" sz="5400" spc="200" dirty="0">
                <a:latin typeface="+mj-ea"/>
                <a:ea typeface="+mj-ea"/>
              </a:rPr>
              <a:t>！</a:t>
            </a:r>
          </a:p>
        </p:txBody>
      </p:sp>
      <p:grpSp>
        <p:nvGrpSpPr>
          <p:cNvPr id="157" name="グループ化 156">
            <a:extLst>
              <a:ext uri="{FF2B5EF4-FFF2-40B4-BE49-F238E27FC236}">
                <a16:creationId xmlns:a16="http://schemas.microsoft.com/office/drawing/2014/main" id="{8525471D-9E87-434E-A4FE-D9F98E54F032}"/>
              </a:ext>
            </a:extLst>
          </p:cNvPr>
          <p:cNvGrpSpPr/>
          <p:nvPr/>
        </p:nvGrpSpPr>
        <p:grpSpPr>
          <a:xfrm>
            <a:off x="4782700" y="8221743"/>
            <a:ext cx="10595849" cy="1230914"/>
            <a:chOff x="4782700" y="8221743"/>
            <a:chExt cx="10595849" cy="1230914"/>
          </a:xfrm>
        </p:grpSpPr>
        <p:cxnSp>
          <p:nvCxnSpPr>
            <p:cNvPr id="155" name="直線コネクタ 154">
              <a:extLst>
                <a:ext uri="{FF2B5EF4-FFF2-40B4-BE49-F238E27FC236}">
                  <a16:creationId xmlns:a16="http://schemas.microsoft.com/office/drawing/2014/main" id="{38F1F59A-9C7D-41C5-806E-90BF8E25A209}"/>
                </a:ext>
              </a:extLst>
            </p:cNvPr>
            <p:cNvCxnSpPr>
              <a:cxnSpLocks/>
            </p:cNvCxnSpPr>
            <p:nvPr/>
          </p:nvCxnSpPr>
          <p:spPr>
            <a:xfrm>
              <a:off x="10208873" y="9352344"/>
              <a:ext cx="3588152"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2A936EDD-1CC3-44AD-B4FA-89593EB78A4F}"/>
                </a:ext>
              </a:extLst>
            </p:cNvPr>
            <p:cNvSpPr txBox="1"/>
            <p:nvPr/>
          </p:nvSpPr>
          <p:spPr>
            <a:xfrm>
              <a:off x="4782700" y="8221743"/>
              <a:ext cx="10595849" cy="1230914"/>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そのファクトチェックサイトが公表している内容が適切か、</a:t>
              </a:r>
              <a:br>
                <a:rPr lang="en-US" altLang="ja-JP" sz="3200" spc="200" dirty="0">
                  <a:latin typeface="+mn-ea"/>
                </a:rPr>
              </a:br>
              <a:r>
                <a:rPr lang="ja-JP" altLang="en-US" sz="3200" spc="200" dirty="0">
                  <a:latin typeface="+mn-ea"/>
                </a:rPr>
                <a:t>運営組織に問題がないか、</a:t>
              </a:r>
              <a:r>
                <a:rPr lang="ja-JP" altLang="en-US" sz="3200" spc="200" dirty="0">
                  <a:latin typeface="+mj-ea"/>
                  <a:ea typeface="+mj-ea"/>
                </a:rPr>
                <a:t>見極めることも重要</a:t>
              </a:r>
              <a:r>
                <a:rPr lang="ja-JP" altLang="en-US" sz="3200" spc="200" dirty="0">
                  <a:latin typeface="+mn-ea"/>
                </a:rPr>
                <a:t>です。</a:t>
              </a:r>
            </a:p>
          </p:txBody>
        </p:sp>
      </p:grpSp>
      <p:grpSp>
        <p:nvGrpSpPr>
          <p:cNvPr id="135" name="グループ化 134">
            <a:extLst>
              <a:ext uri="{FF2B5EF4-FFF2-40B4-BE49-F238E27FC236}">
                <a16:creationId xmlns:a16="http://schemas.microsoft.com/office/drawing/2014/main" id="{98DBA0AA-9958-489A-A104-DF3A32CA1D59}"/>
              </a:ext>
            </a:extLst>
          </p:cNvPr>
          <p:cNvGrpSpPr/>
          <p:nvPr/>
        </p:nvGrpSpPr>
        <p:grpSpPr>
          <a:xfrm>
            <a:off x="4288357" y="3705790"/>
            <a:ext cx="5334126" cy="3590850"/>
            <a:chOff x="3947273" y="3811926"/>
            <a:chExt cx="4675866" cy="3147720"/>
          </a:xfrm>
        </p:grpSpPr>
        <p:sp>
          <p:nvSpPr>
            <p:cNvPr id="14" name="フリーフォーム: 図形 13">
              <a:extLst>
                <a:ext uri="{FF2B5EF4-FFF2-40B4-BE49-F238E27FC236}">
                  <a16:creationId xmlns:a16="http://schemas.microsoft.com/office/drawing/2014/main" id="{1B207DBB-F82A-421F-A591-79BB650AB927}"/>
                </a:ext>
              </a:extLst>
            </p:cNvPr>
            <p:cNvSpPr/>
            <p:nvPr/>
          </p:nvSpPr>
          <p:spPr>
            <a:xfrm>
              <a:off x="4487097" y="3830464"/>
              <a:ext cx="3596251" cy="2115374"/>
            </a:xfrm>
            <a:custGeom>
              <a:avLst/>
              <a:gdLst>
                <a:gd name="connsiteX0" fmla="*/ 9084475 w 9239250"/>
                <a:gd name="connsiteY0" fmla="*/ -295 h 5434679"/>
                <a:gd name="connsiteX1" fmla="*/ 154597 w 9239250"/>
                <a:gd name="connsiteY1" fmla="*/ -295 h 5434679"/>
                <a:gd name="connsiteX2" fmla="*/ -89 w 9239250"/>
                <a:gd name="connsiteY2" fmla="*/ 153820 h 5434679"/>
                <a:gd name="connsiteX3" fmla="*/ -89 w 9239250"/>
                <a:gd name="connsiteY3" fmla="*/ 154105 h 5434679"/>
                <a:gd name="connsiteX4" fmla="*/ -89 w 9239250"/>
                <a:gd name="connsiteY4" fmla="*/ 5434384 h 5434679"/>
                <a:gd name="connsiteX5" fmla="*/ 9239161 w 9239250"/>
                <a:gd name="connsiteY5" fmla="*/ 5434384 h 5434679"/>
                <a:gd name="connsiteX6" fmla="*/ 9239161 w 9239250"/>
                <a:gd name="connsiteY6" fmla="*/ 154105 h 5434679"/>
                <a:gd name="connsiteX7" fmla="*/ 9084761 w 9239250"/>
                <a:gd name="connsiteY7" fmla="*/ -295 h 5434679"/>
                <a:gd name="connsiteX8" fmla="*/ 9084475 w 9239250"/>
                <a:gd name="connsiteY8" fmla="*/ -295 h 543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9250" h="5434679">
                  <a:moveTo>
                    <a:pt x="9084475" y="-295"/>
                  </a:moveTo>
                  <a:lnTo>
                    <a:pt x="154597" y="-295"/>
                  </a:lnTo>
                  <a:cubicBezTo>
                    <a:pt x="69319" y="-457"/>
                    <a:pt x="73" y="68542"/>
                    <a:pt x="-89" y="153820"/>
                  </a:cubicBezTo>
                  <a:cubicBezTo>
                    <a:pt x="-89" y="153915"/>
                    <a:pt x="-89" y="154010"/>
                    <a:pt x="-89" y="154105"/>
                  </a:cubicBezTo>
                  <a:lnTo>
                    <a:pt x="-89" y="5434384"/>
                  </a:lnTo>
                  <a:lnTo>
                    <a:pt x="9239161" y="5434384"/>
                  </a:lnTo>
                  <a:lnTo>
                    <a:pt x="9239161" y="154105"/>
                  </a:lnTo>
                  <a:cubicBezTo>
                    <a:pt x="9239161" y="68828"/>
                    <a:pt x="9170009" y="-295"/>
                    <a:pt x="9084761" y="-295"/>
                  </a:cubicBezTo>
                  <a:cubicBezTo>
                    <a:pt x="9084665" y="-295"/>
                    <a:pt x="9084570" y="-295"/>
                    <a:pt x="9084475" y="-295"/>
                  </a:cubicBezTo>
                  <a:close/>
                </a:path>
              </a:pathLst>
            </a:custGeom>
            <a:solidFill>
              <a:srgbClr val="B0B4B7"/>
            </a:solidFill>
            <a:ln w="9525" cap="flat">
              <a:noFill/>
              <a:prstDash val="solid"/>
              <a:miter/>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F31357D9-7EA8-466E-B05F-7D3760140FAF}"/>
                </a:ext>
              </a:extLst>
            </p:cNvPr>
            <p:cNvSpPr/>
            <p:nvPr/>
          </p:nvSpPr>
          <p:spPr>
            <a:xfrm>
              <a:off x="4599100" y="3939686"/>
              <a:ext cx="3372282" cy="1896929"/>
            </a:xfrm>
            <a:custGeom>
              <a:avLst/>
              <a:gdLst>
                <a:gd name="connsiteX0" fmla="*/ 0 w 8663844"/>
                <a:gd name="connsiteY0" fmla="*/ 0 h 4873466"/>
                <a:gd name="connsiteX1" fmla="*/ 8663845 w 8663844"/>
                <a:gd name="connsiteY1" fmla="*/ 0 h 4873466"/>
                <a:gd name="connsiteX2" fmla="*/ 8663845 w 8663844"/>
                <a:gd name="connsiteY2" fmla="*/ 4873466 h 4873466"/>
                <a:gd name="connsiteX3" fmla="*/ 0 w 8663844"/>
                <a:gd name="connsiteY3" fmla="*/ 4873466 h 4873466"/>
              </a:gdLst>
              <a:ahLst/>
              <a:cxnLst>
                <a:cxn ang="0">
                  <a:pos x="connsiteX0" y="connsiteY0"/>
                </a:cxn>
                <a:cxn ang="0">
                  <a:pos x="connsiteX1" y="connsiteY1"/>
                </a:cxn>
                <a:cxn ang="0">
                  <a:pos x="connsiteX2" y="connsiteY2"/>
                </a:cxn>
                <a:cxn ang="0">
                  <a:pos x="connsiteX3" y="connsiteY3"/>
                </a:cxn>
              </a:cxnLst>
              <a:rect l="l" t="t" r="r" b="b"/>
              <a:pathLst>
                <a:path w="8663844" h="4873466">
                  <a:moveTo>
                    <a:pt x="0" y="0"/>
                  </a:moveTo>
                  <a:lnTo>
                    <a:pt x="8663845" y="0"/>
                  </a:lnTo>
                  <a:lnTo>
                    <a:pt x="8663845" y="4873466"/>
                  </a:lnTo>
                  <a:lnTo>
                    <a:pt x="0" y="4873466"/>
                  </a:lnTo>
                  <a:close/>
                </a:path>
              </a:pathLst>
            </a:custGeom>
            <a:solidFill>
              <a:srgbClr val="FFFFFF"/>
            </a:solidFill>
            <a:ln w="9525"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8294434A-00C2-4AE0-8085-D3883C0A4D89}"/>
                </a:ext>
              </a:extLst>
            </p:cNvPr>
            <p:cNvSpPr/>
            <p:nvPr/>
          </p:nvSpPr>
          <p:spPr>
            <a:xfrm>
              <a:off x="3965790" y="6748617"/>
              <a:ext cx="4638904" cy="192529"/>
            </a:xfrm>
            <a:custGeom>
              <a:avLst/>
              <a:gdLst>
                <a:gd name="connsiteX0" fmla="*/ 11746897 w 11917965"/>
                <a:gd name="connsiteY0" fmla="*/ 0 h 494633"/>
                <a:gd name="connsiteX1" fmla="*/ 11917966 w 11917965"/>
                <a:gd name="connsiteY1" fmla="*/ 0 h 494633"/>
                <a:gd name="connsiteX2" fmla="*/ 11917966 w 11917965"/>
                <a:gd name="connsiteY2" fmla="*/ 494633 h 494633"/>
                <a:gd name="connsiteX3" fmla="*/ 11746897 w 11917965"/>
                <a:gd name="connsiteY3" fmla="*/ 494633 h 494633"/>
                <a:gd name="connsiteX4" fmla="*/ 171069 w 11917965"/>
                <a:gd name="connsiteY4" fmla="*/ 494633 h 494633"/>
                <a:gd name="connsiteX5" fmla="*/ 0 w 11917965"/>
                <a:gd name="connsiteY5" fmla="*/ 494633 h 494633"/>
                <a:gd name="connsiteX6" fmla="*/ 0 w 11917965"/>
                <a:gd name="connsiteY6" fmla="*/ 0 h 494633"/>
                <a:gd name="connsiteX7" fmla="*/ 171069 w 11917965"/>
                <a:gd name="connsiteY7" fmla="*/ 0 h 49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7965" h="494633">
                  <a:moveTo>
                    <a:pt x="11746897" y="0"/>
                  </a:moveTo>
                  <a:cubicBezTo>
                    <a:pt x="11841376" y="0"/>
                    <a:pt x="11917966" y="0"/>
                    <a:pt x="11917966" y="0"/>
                  </a:cubicBezTo>
                  <a:lnTo>
                    <a:pt x="11917966" y="494633"/>
                  </a:lnTo>
                  <a:cubicBezTo>
                    <a:pt x="11917966" y="494633"/>
                    <a:pt x="11841375" y="494633"/>
                    <a:pt x="11746897" y="494633"/>
                  </a:cubicBezTo>
                  <a:lnTo>
                    <a:pt x="171069" y="494633"/>
                  </a:lnTo>
                  <a:cubicBezTo>
                    <a:pt x="76590" y="494633"/>
                    <a:pt x="0" y="494633"/>
                    <a:pt x="0" y="494633"/>
                  </a:cubicBezTo>
                  <a:lnTo>
                    <a:pt x="0" y="0"/>
                  </a:lnTo>
                  <a:cubicBezTo>
                    <a:pt x="0" y="0"/>
                    <a:pt x="76590" y="0"/>
                    <a:pt x="171069" y="0"/>
                  </a:cubicBezTo>
                  <a:close/>
                </a:path>
              </a:pathLst>
            </a:custGeom>
            <a:solidFill>
              <a:srgbClr val="979C9F"/>
            </a:solidFill>
            <a:ln w="9525" cap="flat">
              <a:noFill/>
              <a:prstDash val="solid"/>
              <a:miter/>
            </a:ln>
          </p:spPr>
          <p:txBody>
            <a:bodyPr rtlCol="0" anchor="ctr"/>
            <a:lstStyle/>
            <a:p>
              <a:endParaRPr lang="ja-JP" altLang="en-US" dirty="0"/>
            </a:p>
          </p:txBody>
        </p:sp>
        <p:sp>
          <p:nvSpPr>
            <p:cNvPr id="13" name="フリーフォーム: 図形 12">
              <a:extLst>
                <a:ext uri="{FF2B5EF4-FFF2-40B4-BE49-F238E27FC236}">
                  <a16:creationId xmlns:a16="http://schemas.microsoft.com/office/drawing/2014/main" id="{B67C7513-3992-4515-B854-142A844EC6FC}"/>
                </a:ext>
              </a:extLst>
            </p:cNvPr>
            <p:cNvSpPr/>
            <p:nvPr/>
          </p:nvSpPr>
          <p:spPr>
            <a:xfrm>
              <a:off x="3947326" y="6730079"/>
              <a:ext cx="4675793" cy="229567"/>
            </a:xfrm>
            <a:custGeom>
              <a:avLst/>
              <a:gdLst>
                <a:gd name="connsiteX0" fmla="*/ 11816530 w 12012739"/>
                <a:gd name="connsiteY0" fmla="*/ 589493 h 589788"/>
                <a:gd name="connsiteX1" fmla="*/ 12012650 w 12012739"/>
                <a:gd name="connsiteY1" fmla="*/ 393374 h 589788"/>
                <a:gd name="connsiteX2" fmla="*/ 12012650 w 12012739"/>
                <a:gd name="connsiteY2" fmla="*/ 195825 h 589788"/>
                <a:gd name="connsiteX3" fmla="*/ 11816530 w 12012739"/>
                <a:gd name="connsiteY3" fmla="*/ -295 h 589788"/>
                <a:gd name="connsiteX4" fmla="*/ 196030 w 12012739"/>
                <a:gd name="connsiteY4" fmla="*/ -295 h 589788"/>
                <a:gd name="connsiteX5" fmla="*/ -89 w 12012739"/>
                <a:gd name="connsiteY5" fmla="*/ 195825 h 589788"/>
                <a:gd name="connsiteX6" fmla="*/ -89 w 12012739"/>
                <a:gd name="connsiteY6" fmla="*/ 393374 h 589788"/>
                <a:gd name="connsiteX7" fmla="*/ 196030 w 12012739"/>
                <a:gd name="connsiteY7" fmla="*/ 589493 h 589788"/>
                <a:gd name="connsiteX8" fmla="*/ 94970 w 12012739"/>
                <a:gd name="connsiteY8" fmla="*/ 393374 h 589788"/>
                <a:gd name="connsiteX9" fmla="*/ 94970 w 12012739"/>
                <a:gd name="connsiteY9" fmla="*/ 195825 h 589788"/>
                <a:gd name="connsiteX10" fmla="*/ 196030 w 12012739"/>
                <a:gd name="connsiteY10" fmla="*/ 94955 h 589788"/>
                <a:gd name="connsiteX11" fmla="*/ 11816530 w 12012739"/>
                <a:gd name="connsiteY11" fmla="*/ 94955 h 589788"/>
                <a:gd name="connsiteX12" fmla="*/ 11917400 w 12012739"/>
                <a:gd name="connsiteY12" fmla="*/ 195825 h 589788"/>
                <a:gd name="connsiteX13" fmla="*/ 11917400 w 12012739"/>
                <a:gd name="connsiteY13" fmla="*/ 393374 h 589788"/>
                <a:gd name="connsiteX14" fmla="*/ 11816530 w 12012739"/>
                <a:gd name="connsiteY14" fmla="*/ 494243 h 589788"/>
                <a:gd name="connsiteX15" fmla="*/ 196030 w 12012739"/>
                <a:gd name="connsiteY15" fmla="*/ 494243 h 589788"/>
                <a:gd name="connsiteX16" fmla="*/ 94970 w 12012739"/>
                <a:gd name="connsiteY16" fmla="*/ 393374 h 5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12739" h="589788">
                  <a:moveTo>
                    <a:pt x="11816530" y="589493"/>
                  </a:moveTo>
                  <a:cubicBezTo>
                    <a:pt x="11924830" y="589398"/>
                    <a:pt x="12012554" y="501673"/>
                    <a:pt x="12012650" y="393374"/>
                  </a:cubicBezTo>
                  <a:lnTo>
                    <a:pt x="12012650" y="195825"/>
                  </a:lnTo>
                  <a:cubicBezTo>
                    <a:pt x="12012554" y="87526"/>
                    <a:pt x="11924830" y="-200"/>
                    <a:pt x="11816530" y="-295"/>
                  </a:cubicBezTo>
                  <a:lnTo>
                    <a:pt x="196030" y="-295"/>
                  </a:lnTo>
                  <a:cubicBezTo>
                    <a:pt x="87738" y="-200"/>
                    <a:pt x="-37" y="87526"/>
                    <a:pt x="-89" y="195825"/>
                  </a:cubicBezTo>
                  <a:lnTo>
                    <a:pt x="-89" y="393374"/>
                  </a:lnTo>
                  <a:cubicBezTo>
                    <a:pt x="-37" y="501673"/>
                    <a:pt x="87738" y="589398"/>
                    <a:pt x="196030" y="589493"/>
                  </a:cubicBezTo>
                  <a:close/>
                  <a:moveTo>
                    <a:pt x="94970" y="393374"/>
                  </a:moveTo>
                  <a:lnTo>
                    <a:pt x="94970" y="195825"/>
                  </a:lnTo>
                  <a:cubicBezTo>
                    <a:pt x="95022" y="140103"/>
                    <a:pt x="140271" y="94859"/>
                    <a:pt x="196030" y="94955"/>
                  </a:cubicBezTo>
                  <a:lnTo>
                    <a:pt x="11816530" y="94955"/>
                  </a:lnTo>
                  <a:cubicBezTo>
                    <a:pt x="11872251" y="95050"/>
                    <a:pt x="11917304" y="140103"/>
                    <a:pt x="11917400" y="195825"/>
                  </a:cubicBezTo>
                  <a:lnTo>
                    <a:pt x="11917400" y="393374"/>
                  </a:lnTo>
                  <a:cubicBezTo>
                    <a:pt x="11917304" y="449095"/>
                    <a:pt x="11872251" y="494148"/>
                    <a:pt x="11816530" y="494243"/>
                  </a:cubicBezTo>
                  <a:lnTo>
                    <a:pt x="196030" y="494243"/>
                  </a:lnTo>
                  <a:cubicBezTo>
                    <a:pt x="140271" y="494338"/>
                    <a:pt x="95022" y="449095"/>
                    <a:pt x="94970" y="393374"/>
                  </a:cubicBezTo>
                  <a:close/>
                </a:path>
              </a:pathLst>
            </a:custGeom>
            <a:solidFill>
              <a:srgbClr val="09214B"/>
            </a:solidFill>
            <a:ln w="9525" cap="flat">
              <a:noFill/>
              <a:prstDash val="solid"/>
              <a:miter/>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BCE510C9-F3FA-4941-8A5B-8463E5E61681}"/>
                </a:ext>
              </a:extLst>
            </p:cNvPr>
            <p:cNvSpPr/>
            <p:nvPr/>
          </p:nvSpPr>
          <p:spPr>
            <a:xfrm>
              <a:off x="3965793" y="5945837"/>
              <a:ext cx="4638838" cy="878597"/>
            </a:xfrm>
            <a:custGeom>
              <a:avLst/>
              <a:gdLst>
                <a:gd name="connsiteX0" fmla="*/ 11788137 w 11917794"/>
                <a:gd name="connsiteY0" fmla="*/ 2256558 h 2257234"/>
                <a:gd name="connsiteX1" fmla="*/ 11905199 w 11917794"/>
                <a:gd name="connsiteY1" fmla="*/ 2144163 h 2257234"/>
                <a:gd name="connsiteX2" fmla="*/ 10578462 w 11917794"/>
                <a:gd name="connsiteY2" fmla="*/ -295 h 2257234"/>
                <a:gd name="connsiteX3" fmla="*/ 1339212 w 11917794"/>
                <a:gd name="connsiteY3" fmla="*/ -295 h 2257234"/>
                <a:gd name="connsiteX4" fmla="*/ 12379 w 11917794"/>
                <a:gd name="connsiteY4" fmla="*/ 2144544 h 2257234"/>
                <a:gd name="connsiteX5" fmla="*/ 129346 w 11917794"/>
                <a:gd name="connsiteY5" fmla="*/ 2256940 h 225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7794" h="2257234">
                  <a:moveTo>
                    <a:pt x="11788137" y="2256558"/>
                  </a:moveTo>
                  <a:cubicBezTo>
                    <a:pt x="11891197" y="2256558"/>
                    <a:pt x="11943395" y="2205886"/>
                    <a:pt x="11905199" y="2144163"/>
                  </a:cubicBezTo>
                  <a:lnTo>
                    <a:pt x="10578462" y="-295"/>
                  </a:lnTo>
                  <a:lnTo>
                    <a:pt x="1339212" y="-295"/>
                  </a:lnTo>
                  <a:lnTo>
                    <a:pt x="12379" y="2144544"/>
                  </a:lnTo>
                  <a:cubicBezTo>
                    <a:pt x="-25721" y="2206266"/>
                    <a:pt x="26381" y="2256940"/>
                    <a:pt x="129346" y="2256940"/>
                  </a:cubicBezTo>
                  <a:close/>
                </a:path>
              </a:pathLst>
            </a:custGeom>
            <a:solidFill>
              <a:srgbClr val="CACDCF"/>
            </a:solidFill>
            <a:ln w="9525" cap="flat">
              <a:noFill/>
              <a:prstDash val="solid"/>
              <a:miter/>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40ABBAFD-319F-4B1F-A484-038B0715AE08}"/>
                </a:ext>
              </a:extLst>
            </p:cNvPr>
            <p:cNvSpPr/>
            <p:nvPr/>
          </p:nvSpPr>
          <p:spPr>
            <a:xfrm>
              <a:off x="4468561" y="3811926"/>
              <a:ext cx="3633325" cy="2152449"/>
            </a:xfrm>
            <a:custGeom>
              <a:avLst/>
              <a:gdLst>
                <a:gd name="connsiteX0" fmla="*/ 9132100 w 9334500"/>
                <a:gd name="connsiteY0" fmla="*/ -295 h 5529929"/>
                <a:gd name="connsiteX1" fmla="*/ 202222 w 9334500"/>
                <a:gd name="connsiteY1" fmla="*/ -295 h 5529929"/>
                <a:gd name="connsiteX2" fmla="*/ -89 w 9334500"/>
                <a:gd name="connsiteY2" fmla="*/ 201730 h 5529929"/>
                <a:gd name="connsiteX3" fmla="*/ -89 w 9334500"/>
                <a:gd name="connsiteY3" fmla="*/ 5529634 h 5529929"/>
                <a:gd name="connsiteX4" fmla="*/ 9334411 w 9334500"/>
                <a:gd name="connsiteY4" fmla="*/ 5529634 h 5529929"/>
                <a:gd name="connsiteX5" fmla="*/ 9334411 w 9334500"/>
                <a:gd name="connsiteY5" fmla="*/ 201730 h 5529929"/>
                <a:gd name="connsiteX6" fmla="*/ 9132100 w 9334500"/>
                <a:gd name="connsiteY6" fmla="*/ -295 h 5529929"/>
                <a:gd name="connsiteX7" fmla="*/ 9239161 w 9334500"/>
                <a:gd name="connsiteY7" fmla="*/ 5434384 h 5529929"/>
                <a:gd name="connsiteX8" fmla="*/ 95161 w 9334500"/>
                <a:gd name="connsiteY8" fmla="*/ 5434384 h 5529929"/>
                <a:gd name="connsiteX9" fmla="*/ 95161 w 9334500"/>
                <a:gd name="connsiteY9" fmla="*/ 201730 h 5529929"/>
                <a:gd name="connsiteX10" fmla="*/ 201936 w 9334500"/>
                <a:gd name="connsiteY10" fmla="*/ 94955 h 5529929"/>
                <a:gd name="connsiteX11" fmla="*/ 9131814 w 9334500"/>
                <a:gd name="connsiteY11" fmla="*/ 94955 h 5529929"/>
                <a:gd name="connsiteX12" fmla="*/ 9239161 w 9334500"/>
                <a:gd name="connsiteY12" fmla="*/ 201349 h 5529929"/>
                <a:gd name="connsiteX13" fmla="*/ 9239161 w 9334500"/>
                <a:gd name="connsiteY13" fmla="*/ 201730 h 55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34500" h="5529929">
                  <a:moveTo>
                    <a:pt x="9132100" y="-295"/>
                  </a:moveTo>
                  <a:lnTo>
                    <a:pt x="202222" y="-295"/>
                  </a:lnTo>
                  <a:cubicBezTo>
                    <a:pt x="90579" y="-352"/>
                    <a:pt x="15" y="90087"/>
                    <a:pt x="-89" y="201730"/>
                  </a:cubicBezTo>
                  <a:lnTo>
                    <a:pt x="-89" y="5529634"/>
                  </a:lnTo>
                  <a:lnTo>
                    <a:pt x="9334411" y="5529634"/>
                  </a:lnTo>
                  <a:lnTo>
                    <a:pt x="9334411" y="201730"/>
                  </a:lnTo>
                  <a:cubicBezTo>
                    <a:pt x="9334315" y="90087"/>
                    <a:pt x="9243732" y="-352"/>
                    <a:pt x="9132100" y="-295"/>
                  </a:cubicBezTo>
                  <a:close/>
                  <a:moveTo>
                    <a:pt x="9239161" y="5434384"/>
                  </a:moveTo>
                  <a:lnTo>
                    <a:pt x="95161" y="5434384"/>
                  </a:lnTo>
                  <a:lnTo>
                    <a:pt x="95161" y="201730"/>
                  </a:lnTo>
                  <a:cubicBezTo>
                    <a:pt x="95218" y="142780"/>
                    <a:pt x="142986" y="95012"/>
                    <a:pt x="201936" y="94955"/>
                  </a:cubicBezTo>
                  <a:lnTo>
                    <a:pt x="9131814" y="94955"/>
                  </a:lnTo>
                  <a:cubicBezTo>
                    <a:pt x="9190869" y="94688"/>
                    <a:pt x="9238875" y="142323"/>
                    <a:pt x="9239161" y="201349"/>
                  </a:cubicBezTo>
                  <a:cubicBezTo>
                    <a:pt x="9239161" y="201473"/>
                    <a:pt x="9239161" y="201606"/>
                    <a:pt x="9239161" y="201730"/>
                  </a:cubicBezTo>
                  <a:close/>
                </a:path>
              </a:pathLst>
            </a:custGeom>
            <a:solidFill>
              <a:srgbClr val="09214B"/>
            </a:solidFill>
            <a:ln w="9525"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E5A8A29C-D10B-4B1B-9CC1-067B8F79FF36}"/>
                </a:ext>
              </a:extLst>
            </p:cNvPr>
            <p:cNvSpPr/>
            <p:nvPr/>
          </p:nvSpPr>
          <p:spPr>
            <a:xfrm>
              <a:off x="3947273" y="5927300"/>
              <a:ext cx="4675866" cy="915524"/>
            </a:xfrm>
            <a:custGeom>
              <a:avLst/>
              <a:gdLst>
                <a:gd name="connsiteX0" fmla="*/ 177117 w 12012926"/>
                <a:gd name="connsiteY0" fmla="*/ 2351808 h 2352103"/>
                <a:gd name="connsiteX1" fmla="*/ 11835717 w 12012926"/>
                <a:gd name="connsiteY1" fmla="*/ 2351808 h 2352103"/>
                <a:gd name="connsiteX2" fmla="*/ 12000214 w 12012926"/>
                <a:gd name="connsiteY2" fmla="*/ 2279704 h 2352103"/>
                <a:gd name="connsiteX3" fmla="*/ 11993261 w 12012926"/>
                <a:gd name="connsiteY3" fmla="*/ 2166737 h 2352103"/>
                <a:gd name="connsiteX4" fmla="*/ 10652332 w 12012926"/>
                <a:gd name="connsiteY4" fmla="*/ -295 h 2352103"/>
                <a:gd name="connsiteX5" fmla="*/ 1360504 w 12012926"/>
                <a:gd name="connsiteY5" fmla="*/ -295 h 2352103"/>
                <a:gd name="connsiteX6" fmla="*/ 19479 w 12012926"/>
                <a:gd name="connsiteY6" fmla="*/ 2167118 h 2352103"/>
                <a:gd name="connsiteX7" fmla="*/ 12525 w 12012926"/>
                <a:gd name="connsiteY7" fmla="*/ 2280085 h 2352103"/>
                <a:gd name="connsiteX8" fmla="*/ 177117 w 12012926"/>
                <a:gd name="connsiteY8" fmla="*/ 2351808 h 2352103"/>
                <a:gd name="connsiteX9" fmla="*/ 100917 w 12012926"/>
                <a:gd name="connsiteY9" fmla="*/ 2216838 h 2352103"/>
                <a:gd name="connsiteX10" fmla="*/ 1413558 w 12012926"/>
                <a:gd name="connsiteY10" fmla="*/ 94955 h 2352103"/>
                <a:gd name="connsiteX11" fmla="*/ 10599182 w 12012926"/>
                <a:gd name="connsiteY11" fmla="*/ 94955 h 2352103"/>
                <a:gd name="connsiteX12" fmla="*/ 11912394 w 12012926"/>
                <a:gd name="connsiteY12" fmla="*/ 2217220 h 2352103"/>
                <a:gd name="connsiteX13" fmla="*/ 11917061 w 12012926"/>
                <a:gd name="connsiteY13" fmla="*/ 2233793 h 2352103"/>
                <a:gd name="connsiteX14" fmla="*/ 11835813 w 12012926"/>
                <a:gd name="connsiteY14" fmla="*/ 2256940 h 2352103"/>
                <a:gd name="connsiteX15" fmla="*/ 177117 w 12012926"/>
                <a:gd name="connsiteY15" fmla="*/ 2256940 h 2352103"/>
                <a:gd name="connsiteX16" fmla="*/ 95964 w 12012926"/>
                <a:gd name="connsiteY16" fmla="*/ 2233793 h 2352103"/>
                <a:gd name="connsiteX17" fmla="*/ 100917 w 12012926"/>
                <a:gd name="connsiteY17" fmla="*/ 2217220 h 235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12926" h="2352103">
                  <a:moveTo>
                    <a:pt x="177117" y="2351808"/>
                  </a:moveTo>
                  <a:lnTo>
                    <a:pt x="11835717" y="2351808"/>
                  </a:lnTo>
                  <a:cubicBezTo>
                    <a:pt x="11914775" y="2351808"/>
                    <a:pt x="11974687" y="2325519"/>
                    <a:pt x="12000214" y="2279704"/>
                  </a:cubicBezTo>
                  <a:cubicBezTo>
                    <a:pt x="12019264" y="2245700"/>
                    <a:pt x="12016597" y="2204552"/>
                    <a:pt x="11993261" y="2166737"/>
                  </a:cubicBezTo>
                  <a:lnTo>
                    <a:pt x="10652332" y="-295"/>
                  </a:lnTo>
                  <a:lnTo>
                    <a:pt x="1360504" y="-295"/>
                  </a:lnTo>
                  <a:lnTo>
                    <a:pt x="19479" y="2167118"/>
                  </a:lnTo>
                  <a:cubicBezTo>
                    <a:pt x="-3953" y="2205218"/>
                    <a:pt x="-6429" y="2246081"/>
                    <a:pt x="12525" y="2280085"/>
                  </a:cubicBezTo>
                  <a:cubicBezTo>
                    <a:pt x="38052" y="2325900"/>
                    <a:pt x="97965" y="2351808"/>
                    <a:pt x="177117" y="2351808"/>
                  </a:cubicBezTo>
                  <a:close/>
                  <a:moveTo>
                    <a:pt x="100917" y="2216838"/>
                  </a:moveTo>
                  <a:lnTo>
                    <a:pt x="1413558" y="94955"/>
                  </a:lnTo>
                  <a:lnTo>
                    <a:pt x="10599182" y="94955"/>
                  </a:lnTo>
                  <a:lnTo>
                    <a:pt x="11912394" y="2217220"/>
                  </a:lnTo>
                  <a:cubicBezTo>
                    <a:pt x="11914108" y="2219982"/>
                    <a:pt x="11919538" y="2229412"/>
                    <a:pt x="11917061" y="2233793"/>
                  </a:cubicBezTo>
                  <a:cubicBezTo>
                    <a:pt x="11912108" y="2242747"/>
                    <a:pt x="11885628" y="2256940"/>
                    <a:pt x="11835813" y="2256940"/>
                  </a:cubicBezTo>
                  <a:lnTo>
                    <a:pt x="177117" y="2256940"/>
                  </a:lnTo>
                  <a:cubicBezTo>
                    <a:pt x="127397" y="2256940"/>
                    <a:pt x="100917" y="2242747"/>
                    <a:pt x="95964" y="2233793"/>
                  </a:cubicBezTo>
                  <a:cubicBezTo>
                    <a:pt x="93297" y="2229412"/>
                    <a:pt x="98727" y="2219982"/>
                    <a:pt x="100917" y="2217220"/>
                  </a:cubicBezTo>
                  <a:close/>
                </a:path>
              </a:pathLst>
            </a:custGeom>
            <a:solidFill>
              <a:srgbClr val="09214B"/>
            </a:solidFill>
            <a:ln w="9525" cap="flat">
              <a:noFill/>
              <a:prstDash val="solid"/>
              <a:miter/>
            </a:ln>
          </p:spPr>
          <p:txBody>
            <a:bodyPr rtlCol="0" anchor="ctr"/>
            <a:lstStyle/>
            <a:p>
              <a:endParaRPr lang="ja-JP" altLang="en-US" dirty="0"/>
            </a:p>
          </p:txBody>
        </p:sp>
        <p:sp>
          <p:nvSpPr>
            <p:cNvPr id="21" name="フリーフォーム: 図形 20">
              <a:extLst>
                <a:ext uri="{FF2B5EF4-FFF2-40B4-BE49-F238E27FC236}">
                  <a16:creationId xmlns:a16="http://schemas.microsoft.com/office/drawing/2014/main" id="{FB303265-7649-4D08-8C46-0651C7CB0B03}"/>
                </a:ext>
              </a:extLst>
            </p:cNvPr>
            <p:cNvSpPr/>
            <p:nvPr/>
          </p:nvSpPr>
          <p:spPr>
            <a:xfrm>
              <a:off x="5824104" y="6539848"/>
              <a:ext cx="922388" cy="215315"/>
            </a:xfrm>
            <a:custGeom>
              <a:avLst/>
              <a:gdLst>
                <a:gd name="connsiteX0" fmla="*/ 2348163 w 2369740"/>
                <a:gd name="connsiteY0" fmla="*/ 552821 h 553172"/>
                <a:gd name="connsiteX1" fmla="*/ 2367213 w 2369740"/>
                <a:gd name="connsiteY1" fmla="*/ 545868 h 553172"/>
                <a:gd name="connsiteX2" fmla="*/ 2369594 w 2369740"/>
                <a:gd name="connsiteY2" fmla="*/ 538819 h 553172"/>
                <a:gd name="connsiteX3" fmla="*/ 2300253 w 2369740"/>
                <a:gd name="connsiteY3" fmla="*/ 13992 h 553172"/>
                <a:gd name="connsiteX4" fmla="*/ 2274154 w 2369740"/>
                <a:gd name="connsiteY4" fmla="*/ -295 h 553172"/>
                <a:gd name="connsiteX5" fmla="*/ 95406 w 2369740"/>
                <a:gd name="connsiteY5" fmla="*/ -295 h 553172"/>
                <a:gd name="connsiteX6" fmla="*/ 69307 w 2369740"/>
                <a:gd name="connsiteY6" fmla="*/ 13992 h 553172"/>
                <a:gd name="connsiteX7" fmla="*/ -35 w 2369740"/>
                <a:gd name="connsiteY7" fmla="*/ 538819 h 553172"/>
                <a:gd name="connsiteX8" fmla="*/ 2442 w 2369740"/>
                <a:gd name="connsiteY8" fmla="*/ 545868 h 553172"/>
                <a:gd name="connsiteX9" fmla="*/ 21492 w 2369740"/>
                <a:gd name="connsiteY9" fmla="*/ 552821 h 55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9740" h="553172">
                  <a:moveTo>
                    <a:pt x="2348163" y="552821"/>
                  </a:moveTo>
                  <a:cubicBezTo>
                    <a:pt x="2355202" y="553202"/>
                    <a:pt x="2362098" y="550726"/>
                    <a:pt x="2367213" y="545868"/>
                  </a:cubicBezTo>
                  <a:cubicBezTo>
                    <a:pt x="2369014" y="543963"/>
                    <a:pt x="2369890" y="541391"/>
                    <a:pt x="2369594" y="538819"/>
                  </a:cubicBezTo>
                  <a:lnTo>
                    <a:pt x="2300253" y="13992"/>
                  </a:lnTo>
                  <a:cubicBezTo>
                    <a:pt x="2299491" y="8277"/>
                    <a:pt x="2288251" y="-295"/>
                    <a:pt x="2274154" y="-295"/>
                  </a:cubicBezTo>
                  <a:lnTo>
                    <a:pt x="95406" y="-295"/>
                  </a:lnTo>
                  <a:cubicBezTo>
                    <a:pt x="81308" y="-295"/>
                    <a:pt x="70069" y="8277"/>
                    <a:pt x="69307" y="13992"/>
                  </a:cubicBezTo>
                  <a:lnTo>
                    <a:pt x="-35" y="538819"/>
                  </a:lnTo>
                  <a:cubicBezTo>
                    <a:pt x="-330" y="541391"/>
                    <a:pt x="584" y="544059"/>
                    <a:pt x="2442" y="545868"/>
                  </a:cubicBezTo>
                  <a:cubicBezTo>
                    <a:pt x="7528" y="550726"/>
                    <a:pt x="14443" y="553297"/>
                    <a:pt x="21492" y="552821"/>
                  </a:cubicBezTo>
                  <a:close/>
                </a:path>
              </a:pathLst>
            </a:custGeom>
            <a:solidFill>
              <a:srgbClr val="979C9F"/>
            </a:solidFill>
            <a:ln w="9525"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5DE36D31-C7BD-4253-A45C-A420D8689991}"/>
                </a:ext>
              </a:extLst>
            </p:cNvPr>
            <p:cNvSpPr/>
            <p:nvPr/>
          </p:nvSpPr>
          <p:spPr>
            <a:xfrm>
              <a:off x="4536110" y="6011236"/>
              <a:ext cx="216962" cy="64143"/>
            </a:xfrm>
            <a:custGeom>
              <a:avLst/>
              <a:gdLst>
                <a:gd name="connsiteX0" fmla="*/ 557314 w 557402"/>
                <a:gd name="connsiteY0" fmla="*/ -291 h 164791"/>
                <a:gd name="connsiteX1" fmla="*/ 117068 w 557402"/>
                <a:gd name="connsiteY1" fmla="*/ -291 h 164791"/>
                <a:gd name="connsiteX2" fmla="*/ 98780 w 557402"/>
                <a:gd name="connsiteY2" fmla="*/ 3328 h 164791"/>
                <a:gd name="connsiteX3" fmla="*/ -89 w 557402"/>
                <a:gd name="connsiteY3" fmla="*/ 164491 h 164791"/>
                <a:gd name="connsiteX4" fmla="*/ 451300 w 557402"/>
                <a:gd name="connsiteY4" fmla="*/ 164491 h 164791"/>
                <a:gd name="connsiteX5" fmla="*/ 469493 w 557402"/>
                <a:gd name="connsiteY5" fmla="*/ 160776 h 16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402" h="164791">
                  <a:moveTo>
                    <a:pt x="557314" y="-291"/>
                  </a:moveTo>
                  <a:lnTo>
                    <a:pt x="117068" y="-291"/>
                  </a:lnTo>
                  <a:cubicBezTo>
                    <a:pt x="110781" y="-377"/>
                    <a:pt x="104552" y="861"/>
                    <a:pt x="98780" y="3328"/>
                  </a:cubicBezTo>
                  <a:lnTo>
                    <a:pt x="-89" y="164491"/>
                  </a:lnTo>
                  <a:lnTo>
                    <a:pt x="451300" y="164491"/>
                  </a:lnTo>
                  <a:cubicBezTo>
                    <a:pt x="457558" y="164586"/>
                    <a:pt x="463769" y="163320"/>
                    <a:pt x="469493" y="160776"/>
                  </a:cubicBezTo>
                  <a:close/>
                </a:path>
              </a:pathLst>
            </a:custGeom>
            <a:solidFill>
              <a:srgbClr val="979C9F"/>
            </a:solidFill>
            <a:ln w="9525"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DAF260F7-9590-4569-927F-741065CA33FC}"/>
                </a:ext>
              </a:extLst>
            </p:cNvPr>
            <p:cNvSpPr/>
            <p:nvPr/>
          </p:nvSpPr>
          <p:spPr>
            <a:xfrm>
              <a:off x="4772759" y="6011235"/>
              <a:ext cx="212104" cy="64107"/>
            </a:xfrm>
            <a:custGeom>
              <a:avLst/>
              <a:gdLst>
                <a:gd name="connsiteX0" fmla="*/ 544836 w 544925"/>
                <a:gd name="connsiteY0" fmla="*/ -289 h 164700"/>
                <a:gd name="connsiteX1" fmla="*/ 102781 w 544925"/>
                <a:gd name="connsiteY1" fmla="*/ -289 h 164700"/>
                <a:gd name="connsiteX2" fmla="*/ 85636 w 544925"/>
                <a:gd name="connsiteY2" fmla="*/ 3045 h 164700"/>
                <a:gd name="connsiteX3" fmla="*/ -89 w 544925"/>
                <a:gd name="connsiteY3" fmla="*/ 164398 h 164700"/>
                <a:gd name="connsiteX4" fmla="*/ 453110 w 544925"/>
                <a:gd name="connsiteY4" fmla="*/ 164398 h 164700"/>
                <a:gd name="connsiteX5" fmla="*/ 470160 w 544925"/>
                <a:gd name="connsiteY5" fmla="*/ 161065 h 1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25" h="164700">
                  <a:moveTo>
                    <a:pt x="544836" y="-289"/>
                  </a:moveTo>
                  <a:lnTo>
                    <a:pt x="102781" y="-289"/>
                  </a:lnTo>
                  <a:cubicBezTo>
                    <a:pt x="96894" y="-393"/>
                    <a:pt x="91055" y="740"/>
                    <a:pt x="85636" y="3045"/>
                  </a:cubicBezTo>
                  <a:lnTo>
                    <a:pt x="-89" y="164398"/>
                  </a:lnTo>
                  <a:lnTo>
                    <a:pt x="453110" y="164398"/>
                  </a:lnTo>
                  <a:cubicBezTo>
                    <a:pt x="458968" y="164503"/>
                    <a:pt x="464778" y="163360"/>
                    <a:pt x="470160" y="161065"/>
                  </a:cubicBezTo>
                  <a:close/>
                </a:path>
              </a:pathLst>
            </a:custGeom>
            <a:solidFill>
              <a:srgbClr val="979C9F"/>
            </a:solidFill>
            <a:ln w="9525"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27239800-E9F1-4730-A531-77E892823855}"/>
                </a:ext>
              </a:extLst>
            </p:cNvPr>
            <p:cNvSpPr/>
            <p:nvPr/>
          </p:nvSpPr>
          <p:spPr>
            <a:xfrm>
              <a:off x="5009444" y="6011161"/>
              <a:ext cx="207173" cy="64180"/>
            </a:xfrm>
            <a:custGeom>
              <a:avLst/>
              <a:gdLst>
                <a:gd name="connsiteX0" fmla="*/ 470731 w 532256"/>
                <a:gd name="connsiteY0" fmla="*/ 161636 h 164887"/>
                <a:gd name="connsiteX1" fmla="*/ 532167 w 532256"/>
                <a:gd name="connsiteY1" fmla="*/ -289 h 164887"/>
                <a:gd name="connsiteX2" fmla="*/ 88493 w 532256"/>
                <a:gd name="connsiteY2" fmla="*/ -289 h 164887"/>
                <a:gd name="connsiteX3" fmla="*/ 72396 w 532256"/>
                <a:gd name="connsiteY3" fmla="*/ 2663 h 164887"/>
                <a:gd name="connsiteX4" fmla="*/ -89 w 532256"/>
                <a:gd name="connsiteY4" fmla="*/ 164588 h 164887"/>
                <a:gd name="connsiteX5" fmla="*/ 454824 w 532256"/>
                <a:gd name="connsiteY5" fmla="*/ 164588 h 164887"/>
                <a:gd name="connsiteX6" fmla="*/ 470731 w 532256"/>
                <a:gd name="connsiteY6" fmla="*/ 161636 h 16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56" h="164887">
                  <a:moveTo>
                    <a:pt x="470731" y="161636"/>
                  </a:moveTo>
                  <a:lnTo>
                    <a:pt x="532167" y="-289"/>
                  </a:lnTo>
                  <a:lnTo>
                    <a:pt x="88493" y="-289"/>
                  </a:lnTo>
                  <a:cubicBezTo>
                    <a:pt x="82988" y="-385"/>
                    <a:pt x="77511" y="625"/>
                    <a:pt x="72396" y="2663"/>
                  </a:cubicBezTo>
                  <a:lnTo>
                    <a:pt x="-89" y="164588"/>
                  </a:lnTo>
                  <a:lnTo>
                    <a:pt x="454824" y="164588"/>
                  </a:lnTo>
                  <a:cubicBezTo>
                    <a:pt x="460273" y="164665"/>
                    <a:pt x="465673" y="163665"/>
                    <a:pt x="470731" y="161636"/>
                  </a:cubicBezTo>
                  <a:close/>
                </a:path>
              </a:pathLst>
            </a:custGeom>
            <a:solidFill>
              <a:srgbClr val="979C9F"/>
            </a:solidFill>
            <a:ln w="9525"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FBA20E5B-8CF5-48F5-859E-473D1DD41B91}"/>
                </a:ext>
              </a:extLst>
            </p:cNvPr>
            <p:cNvSpPr/>
            <p:nvPr/>
          </p:nvSpPr>
          <p:spPr>
            <a:xfrm>
              <a:off x="5246352" y="6011311"/>
              <a:ext cx="201797" cy="64066"/>
            </a:xfrm>
            <a:custGeom>
              <a:avLst/>
              <a:gdLst>
                <a:gd name="connsiteX0" fmla="*/ 470731 w 518445"/>
                <a:gd name="connsiteY0" fmla="*/ 161630 h 164592"/>
                <a:gd name="connsiteX1" fmla="*/ 518356 w 518445"/>
                <a:gd name="connsiteY1" fmla="*/ -295 h 164592"/>
                <a:gd name="connsiteX2" fmla="*/ 513975 w 518445"/>
                <a:gd name="connsiteY2" fmla="*/ -295 h 164592"/>
                <a:gd name="connsiteX3" fmla="*/ 73539 w 518445"/>
                <a:gd name="connsiteY3" fmla="*/ -295 h 164592"/>
                <a:gd name="connsiteX4" fmla="*/ 59061 w 518445"/>
                <a:gd name="connsiteY4" fmla="*/ 2372 h 164592"/>
                <a:gd name="connsiteX5" fmla="*/ -89 w 518445"/>
                <a:gd name="connsiteY5" fmla="*/ 164297 h 164592"/>
                <a:gd name="connsiteX6" fmla="*/ 3625 w 518445"/>
                <a:gd name="connsiteY6" fmla="*/ 164297 h 164592"/>
                <a:gd name="connsiteX7" fmla="*/ 456539 w 518445"/>
                <a:gd name="connsiteY7" fmla="*/ 164297 h 164592"/>
                <a:gd name="connsiteX8" fmla="*/ 470731 w 518445"/>
                <a:gd name="connsiteY8" fmla="*/ 161630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445" h="164592">
                  <a:moveTo>
                    <a:pt x="470731" y="161630"/>
                  </a:moveTo>
                  <a:lnTo>
                    <a:pt x="518356" y="-295"/>
                  </a:lnTo>
                  <a:lnTo>
                    <a:pt x="513975" y="-295"/>
                  </a:lnTo>
                  <a:lnTo>
                    <a:pt x="73539" y="-295"/>
                  </a:lnTo>
                  <a:cubicBezTo>
                    <a:pt x="68595" y="-276"/>
                    <a:pt x="63690" y="629"/>
                    <a:pt x="59061" y="2372"/>
                  </a:cubicBezTo>
                  <a:lnTo>
                    <a:pt x="-89" y="164297"/>
                  </a:lnTo>
                  <a:lnTo>
                    <a:pt x="3625" y="164297"/>
                  </a:lnTo>
                  <a:lnTo>
                    <a:pt x="456539" y="164297"/>
                  </a:lnTo>
                  <a:cubicBezTo>
                    <a:pt x="461397" y="164287"/>
                    <a:pt x="466207" y="163382"/>
                    <a:pt x="470731" y="161630"/>
                  </a:cubicBezTo>
                  <a:close/>
                </a:path>
              </a:pathLst>
            </a:custGeom>
            <a:solidFill>
              <a:srgbClr val="979C9F"/>
            </a:solidFill>
            <a:ln w="9525"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117AECBB-D4BC-46B5-902A-6B59E0210E9F}"/>
                </a:ext>
              </a:extLst>
            </p:cNvPr>
            <p:cNvSpPr/>
            <p:nvPr/>
          </p:nvSpPr>
          <p:spPr>
            <a:xfrm>
              <a:off x="5482926" y="6011426"/>
              <a:ext cx="197090" cy="63946"/>
            </a:xfrm>
            <a:custGeom>
              <a:avLst/>
              <a:gdLst>
                <a:gd name="connsiteX0" fmla="*/ 471589 w 506349"/>
                <a:gd name="connsiteY0" fmla="*/ 161715 h 164287"/>
                <a:gd name="connsiteX1" fmla="*/ 506260 w 506349"/>
                <a:gd name="connsiteY1" fmla="*/ -210 h 164287"/>
                <a:gd name="connsiteX2" fmla="*/ 500354 w 506349"/>
                <a:gd name="connsiteY2" fmla="*/ -210 h 164287"/>
                <a:gd name="connsiteX3" fmla="*/ 59442 w 506349"/>
                <a:gd name="connsiteY3" fmla="*/ -210 h 164287"/>
                <a:gd name="connsiteX4" fmla="*/ 45726 w 506349"/>
                <a:gd name="connsiteY4" fmla="*/ 1981 h 164287"/>
                <a:gd name="connsiteX5" fmla="*/ -89 w 506349"/>
                <a:gd name="connsiteY5" fmla="*/ 163906 h 164287"/>
                <a:gd name="connsiteX6" fmla="*/ 5245 w 506349"/>
                <a:gd name="connsiteY6" fmla="*/ 163906 h 164287"/>
                <a:gd name="connsiteX7" fmla="*/ 458063 w 506349"/>
                <a:gd name="connsiteY7" fmla="*/ 163906 h 164287"/>
                <a:gd name="connsiteX8" fmla="*/ 471589 w 506349"/>
                <a:gd name="connsiteY8" fmla="*/ 161715 h 16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49" h="164287">
                  <a:moveTo>
                    <a:pt x="471589" y="161715"/>
                  </a:moveTo>
                  <a:lnTo>
                    <a:pt x="506260" y="-210"/>
                  </a:lnTo>
                  <a:cubicBezTo>
                    <a:pt x="504298" y="-324"/>
                    <a:pt x="502316" y="-324"/>
                    <a:pt x="500354" y="-210"/>
                  </a:cubicBezTo>
                  <a:lnTo>
                    <a:pt x="59442" y="-210"/>
                  </a:lnTo>
                  <a:cubicBezTo>
                    <a:pt x="54774" y="-286"/>
                    <a:pt x="50136" y="457"/>
                    <a:pt x="45726" y="1981"/>
                  </a:cubicBezTo>
                  <a:lnTo>
                    <a:pt x="-89" y="163906"/>
                  </a:lnTo>
                  <a:cubicBezTo>
                    <a:pt x="1682" y="164021"/>
                    <a:pt x="3473" y="164021"/>
                    <a:pt x="5245" y="163906"/>
                  </a:cubicBezTo>
                  <a:lnTo>
                    <a:pt x="458063" y="163906"/>
                  </a:lnTo>
                  <a:cubicBezTo>
                    <a:pt x="462663" y="163954"/>
                    <a:pt x="467236" y="163221"/>
                    <a:pt x="471589" y="161715"/>
                  </a:cubicBezTo>
                  <a:close/>
                </a:path>
              </a:pathLst>
            </a:custGeom>
            <a:solidFill>
              <a:srgbClr val="979C9F"/>
            </a:solidFill>
            <a:ln w="9525"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ABF4FBB0-18FA-4E63-A304-77D00DFEFF11}"/>
                </a:ext>
              </a:extLst>
            </p:cNvPr>
            <p:cNvSpPr/>
            <p:nvPr/>
          </p:nvSpPr>
          <p:spPr>
            <a:xfrm>
              <a:off x="5719721" y="6011348"/>
              <a:ext cx="191936" cy="63993"/>
            </a:xfrm>
            <a:custGeom>
              <a:avLst/>
              <a:gdLst>
                <a:gd name="connsiteX0" fmla="*/ 471684 w 493109"/>
                <a:gd name="connsiteY0" fmla="*/ 162299 h 164405"/>
                <a:gd name="connsiteX1" fmla="*/ 493020 w 493109"/>
                <a:gd name="connsiteY1" fmla="*/ 374 h 164405"/>
                <a:gd name="connsiteX2" fmla="*/ 485686 w 493109"/>
                <a:gd name="connsiteY2" fmla="*/ -293 h 164405"/>
                <a:gd name="connsiteX3" fmla="*/ 44869 w 493109"/>
                <a:gd name="connsiteY3" fmla="*/ -293 h 164405"/>
                <a:gd name="connsiteX4" fmla="*/ 32296 w 493109"/>
                <a:gd name="connsiteY4" fmla="*/ 1612 h 164405"/>
                <a:gd name="connsiteX5" fmla="*/ -89 w 493109"/>
                <a:gd name="connsiteY5" fmla="*/ 163537 h 164405"/>
                <a:gd name="connsiteX6" fmla="*/ 6674 w 493109"/>
                <a:gd name="connsiteY6" fmla="*/ 164109 h 164405"/>
                <a:gd name="connsiteX7" fmla="*/ 459587 w 493109"/>
                <a:gd name="connsiteY7" fmla="*/ 164109 h 164405"/>
                <a:gd name="connsiteX8" fmla="*/ 471684 w 493109"/>
                <a:gd name="connsiteY8" fmla="*/ 162299 h 16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109" h="164405">
                  <a:moveTo>
                    <a:pt x="471684" y="162299"/>
                  </a:moveTo>
                  <a:lnTo>
                    <a:pt x="493020" y="374"/>
                  </a:lnTo>
                  <a:cubicBezTo>
                    <a:pt x="490601" y="-83"/>
                    <a:pt x="488144" y="-312"/>
                    <a:pt x="485686" y="-293"/>
                  </a:cubicBezTo>
                  <a:lnTo>
                    <a:pt x="44869" y="-293"/>
                  </a:lnTo>
                  <a:cubicBezTo>
                    <a:pt x="40602" y="-341"/>
                    <a:pt x="36354" y="298"/>
                    <a:pt x="32296" y="1612"/>
                  </a:cubicBezTo>
                  <a:lnTo>
                    <a:pt x="-89" y="163537"/>
                  </a:lnTo>
                  <a:cubicBezTo>
                    <a:pt x="2149" y="163909"/>
                    <a:pt x="4407" y="164099"/>
                    <a:pt x="6674" y="164109"/>
                  </a:cubicBezTo>
                  <a:lnTo>
                    <a:pt x="459587" y="164109"/>
                  </a:lnTo>
                  <a:cubicBezTo>
                    <a:pt x="463693" y="164147"/>
                    <a:pt x="467769" y="163537"/>
                    <a:pt x="471684" y="162299"/>
                  </a:cubicBezTo>
                  <a:close/>
                </a:path>
              </a:pathLst>
            </a:custGeom>
            <a:solidFill>
              <a:srgbClr val="979C9F"/>
            </a:solidFill>
            <a:ln w="9525"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84A1E0AA-B2B3-4499-AA73-B767F1BEAF45}"/>
                </a:ext>
              </a:extLst>
            </p:cNvPr>
            <p:cNvSpPr/>
            <p:nvPr/>
          </p:nvSpPr>
          <p:spPr>
            <a:xfrm>
              <a:off x="5956481" y="6011347"/>
              <a:ext cx="186856" cy="63959"/>
            </a:xfrm>
            <a:custGeom>
              <a:avLst/>
              <a:gdLst>
                <a:gd name="connsiteX0" fmla="*/ 472065 w 480059"/>
                <a:gd name="connsiteY0" fmla="*/ 162587 h 164320"/>
                <a:gd name="connsiteX1" fmla="*/ 479970 w 480059"/>
                <a:gd name="connsiteY1" fmla="*/ 662 h 164320"/>
                <a:gd name="connsiteX2" fmla="*/ 471207 w 480059"/>
                <a:gd name="connsiteY2" fmla="*/ -291 h 164320"/>
                <a:gd name="connsiteX3" fmla="*/ 30295 w 480059"/>
                <a:gd name="connsiteY3" fmla="*/ -291 h 164320"/>
                <a:gd name="connsiteX4" fmla="*/ 18961 w 480059"/>
                <a:gd name="connsiteY4" fmla="*/ 1233 h 164320"/>
                <a:gd name="connsiteX5" fmla="*/ -89 w 480059"/>
                <a:gd name="connsiteY5" fmla="*/ 163158 h 164320"/>
                <a:gd name="connsiteX6" fmla="*/ 8197 w 480059"/>
                <a:gd name="connsiteY6" fmla="*/ 164015 h 164320"/>
                <a:gd name="connsiteX7" fmla="*/ 461016 w 480059"/>
                <a:gd name="connsiteY7" fmla="*/ 164015 h 164320"/>
                <a:gd name="connsiteX8" fmla="*/ 472065 w 480059"/>
                <a:gd name="connsiteY8" fmla="*/ 162587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59" h="164320">
                  <a:moveTo>
                    <a:pt x="472065" y="162587"/>
                  </a:moveTo>
                  <a:lnTo>
                    <a:pt x="479970" y="662"/>
                  </a:lnTo>
                  <a:cubicBezTo>
                    <a:pt x="477104" y="-15"/>
                    <a:pt x="474160" y="-339"/>
                    <a:pt x="471207" y="-291"/>
                  </a:cubicBezTo>
                  <a:lnTo>
                    <a:pt x="30295" y="-291"/>
                  </a:lnTo>
                  <a:cubicBezTo>
                    <a:pt x="26466" y="-339"/>
                    <a:pt x="22646" y="176"/>
                    <a:pt x="18961" y="1233"/>
                  </a:cubicBezTo>
                  <a:lnTo>
                    <a:pt x="-89" y="163158"/>
                  </a:lnTo>
                  <a:cubicBezTo>
                    <a:pt x="2635" y="163749"/>
                    <a:pt x="5416" y="164035"/>
                    <a:pt x="8197" y="164015"/>
                  </a:cubicBezTo>
                  <a:lnTo>
                    <a:pt x="461016" y="164015"/>
                  </a:lnTo>
                  <a:cubicBezTo>
                    <a:pt x="464750" y="164101"/>
                    <a:pt x="468474" y="163615"/>
                    <a:pt x="472065" y="162587"/>
                  </a:cubicBezTo>
                  <a:close/>
                </a:path>
              </a:pathLst>
            </a:custGeom>
            <a:solidFill>
              <a:srgbClr val="979C9F"/>
            </a:solidFill>
            <a:ln w="9525"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E62500B8-9A8C-43B0-B53F-3EA7AF621F32}"/>
                </a:ext>
              </a:extLst>
            </p:cNvPr>
            <p:cNvSpPr/>
            <p:nvPr/>
          </p:nvSpPr>
          <p:spPr>
            <a:xfrm>
              <a:off x="6193352" y="6011385"/>
              <a:ext cx="183780" cy="63955"/>
            </a:xfrm>
            <a:custGeom>
              <a:avLst/>
              <a:gdLst>
                <a:gd name="connsiteX0" fmla="*/ 472065 w 472154"/>
                <a:gd name="connsiteY0" fmla="*/ 162870 h 164308"/>
                <a:gd name="connsiteX1" fmla="*/ 466446 w 472154"/>
                <a:gd name="connsiteY1" fmla="*/ 945 h 164308"/>
                <a:gd name="connsiteX2" fmla="*/ 456444 w 472154"/>
                <a:gd name="connsiteY2" fmla="*/ -293 h 164308"/>
                <a:gd name="connsiteX3" fmla="*/ 15532 w 472154"/>
                <a:gd name="connsiteY3" fmla="*/ -293 h 164308"/>
                <a:gd name="connsiteX4" fmla="*/ 5435 w 472154"/>
                <a:gd name="connsiteY4" fmla="*/ 945 h 164308"/>
                <a:gd name="connsiteX5" fmla="*/ -89 w 472154"/>
                <a:gd name="connsiteY5" fmla="*/ 162870 h 164308"/>
                <a:gd name="connsiteX6" fmla="*/ 9436 w 472154"/>
                <a:gd name="connsiteY6" fmla="*/ 164013 h 164308"/>
                <a:gd name="connsiteX7" fmla="*/ 462350 w 472154"/>
                <a:gd name="connsiteY7" fmla="*/ 164013 h 164308"/>
                <a:gd name="connsiteX8" fmla="*/ 472065 w 472154"/>
                <a:gd name="connsiteY8" fmla="*/ 162870 h 16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154" h="164308">
                  <a:moveTo>
                    <a:pt x="472065" y="162870"/>
                  </a:moveTo>
                  <a:lnTo>
                    <a:pt x="466446" y="945"/>
                  </a:lnTo>
                  <a:cubicBezTo>
                    <a:pt x="463188" y="78"/>
                    <a:pt x="459816" y="-331"/>
                    <a:pt x="456444" y="-293"/>
                  </a:cubicBezTo>
                  <a:lnTo>
                    <a:pt x="15532" y="-293"/>
                  </a:lnTo>
                  <a:cubicBezTo>
                    <a:pt x="12122" y="-331"/>
                    <a:pt x="8731" y="78"/>
                    <a:pt x="5435" y="945"/>
                  </a:cubicBezTo>
                  <a:lnTo>
                    <a:pt x="-89" y="162870"/>
                  </a:lnTo>
                  <a:cubicBezTo>
                    <a:pt x="3026" y="163632"/>
                    <a:pt x="6226" y="164013"/>
                    <a:pt x="9436" y="164013"/>
                  </a:cubicBezTo>
                  <a:lnTo>
                    <a:pt x="462350" y="164013"/>
                  </a:lnTo>
                  <a:cubicBezTo>
                    <a:pt x="465626" y="164023"/>
                    <a:pt x="468884" y="163642"/>
                    <a:pt x="472065" y="162870"/>
                  </a:cubicBezTo>
                  <a:close/>
                </a:path>
              </a:pathLst>
            </a:custGeom>
            <a:solidFill>
              <a:srgbClr val="979C9F"/>
            </a:solidFill>
            <a:ln w="9525"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508A28F7-62C9-4529-8984-64DB869F8690}"/>
                </a:ext>
              </a:extLst>
            </p:cNvPr>
            <p:cNvSpPr/>
            <p:nvPr/>
          </p:nvSpPr>
          <p:spPr>
            <a:xfrm>
              <a:off x="6427109" y="6011420"/>
              <a:ext cx="186819" cy="63993"/>
            </a:xfrm>
            <a:custGeom>
              <a:avLst/>
              <a:gdLst>
                <a:gd name="connsiteX0" fmla="*/ 471684 w 479964"/>
                <a:gd name="connsiteY0" fmla="*/ 164015 h 164407"/>
                <a:gd name="connsiteX1" fmla="*/ 479875 w 479964"/>
                <a:gd name="connsiteY1" fmla="*/ 163158 h 164407"/>
                <a:gd name="connsiteX2" fmla="*/ 460825 w 479964"/>
                <a:gd name="connsiteY2" fmla="*/ 1233 h 164407"/>
                <a:gd name="connsiteX3" fmla="*/ 449490 w 479964"/>
                <a:gd name="connsiteY3" fmla="*/ -291 h 164407"/>
                <a:gd name="connsiteX4" fmla="*/ 8673 w 479964"/>
                <a:gd name="connsiteY4" fmla="*/ -291 h 164407"/>
                <a:gd name="connsiteX5" fmla="*/ -89 w 479964"/>
                <a:gd name="connsiteY5" fmla="*/ 661 h 164407"/>
                <a:gd name="connsiteX6" fmla="*/ 7816 w 479964"/>
                <a:gd name="connsiteY6" fmla="*/ 162586 h 164407"/>
                <a:gd name="connsiteX7" fmla="*/ 18770 w 479964"/>
                <a:gd name="connsiteY7" fmla="*/ 164111 h 16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964" h="164407">
                  <a:moveTo>
                    <a:pt x="471684" y="164015"/>
                  </a:moveTo>
                  <a:cubicBezTo>
                    <a:pt x="474436" y="164035"/>
                    <a:pt x="477189" y="163749"/>
                    <a:pt x="479875" y="163158"/>
                  </a:cubicBezTo>
                  <a:lnTo>
                    <a:pt x="460825" y="1233"/>
                  </a:lnTo>
                  <a:cubicBezTo>
                    <a:pt x="457139" y="176"/>
                    <a:pt x="453320" y="-339"/>
                    <a:pt x="449490" y="-291"/>
                  </a:cubicBezTo>
                  <a:lnTo>
                    <a:pt x="8673" y="-291"/>
                  </a:lnTo>
                  <a:cubicBezTo>
                    <a:pt x="5721" y="-339"/>
                    <a:pt x="2777" y="-15"/>
                    <a:pt x="-89" y="661"/>
                  </a:cubicBezTo>
                  <a:lnTo>
                    <a:pt x="7816" y="162586"/>
                  </a:lnTo>
                  <a:cubicBezTo>
                    <a:pt x="11379" y="163625"/>
                    <a:pt x="15065" y="164139"/>
                    <a:pt x="18770" y="164111"/>
                  </a:cubicBezTo>
                  <a:close/>
                </a:path>
              </a:pathLst>
            </a:custGeom>
            <a:solidFill>
              <a:srgbClr val="979C9F"/>
            </a:solidFill>
            <a:ln w="9525"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107E6B6A-B063-41EA-91A0-C8727009CA14}"/>
                </a:ext>
              </a:extLst>
            </p:cNvPr>
            <p:cNvSpPr/>
            <p:nvPr/>
          </p:nvSpPr>
          <p:spPr>
            <a:xfrm>
              <a:off x="6658751" y="6011385"/>
              <a:ext cx="192010" cy="63993"/>
            </a:xfrm>
            <a:custGeom>
              <a:avLst/>
              <a:gdLst>
                <a:gd name="connsiteX0" fmla="*/ 486352 w 493299"/>
                <a:gd name="connsiteY0" fmla="*/ 164107 h 164405"/>
                <a:gd name="connsiteX1" fmla="*/ 493210 w 493299"/>
                <a:gd name="connsiteY1" fmla="*/ 163536 h 164405"/>
                <a:gd name="connsiteX2" fmla="*/ 460826 w 493299"/>
                <a:gd name="connsiteY2" fmla="*/ 1611 h 164405"/>
                <a:gd name="connsiteX3" fmla="*/ 448252 w 493299"/>
                <a:gd name="connsiteY3" fmla="*/ -295 h 164405"/>
                <a:gd name="connsiteX4" fmla="*/ 7340 w 493299"/>
                <a:gd name="connsiteY4" fmla="*/ -295 h 164405"/>
                <a:gd name="connsiteX5" fmla="*/ -89 w 493299"/>
                <a:gd name="connsiteY5" fmla="*/ 372 h 164405"/>
                <a:gd name="connsiteX6" fmla="*/ 21247 w 493299"/>
                <a:gd name="connsiteY6" fmla="*/ 162297 h 164405"/>
                <a:gd name="connsiteX7" fmla="*/ 33534 w 493299"/>
                <a:gd name="connsiteY7" fmla="*/ 164107 h 16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299" h="164405">
                  <a:moveTo>
                    <a:pt x="486352" y="164107"/>
                  </a:moveTo>
                  <a:cubicBezTo>
                    <a:pt x="488648" y="164088"/>
                    <a:pt x="490943" y="163898"/>
                    <a:pt x="493210" y="163536"/>
                  </a:cubicBezTo>
                  <a:lnTo>
                    <a:pt x="460826" y="1611"/>
                  </a:lnTo>
                  <a:cubicBezTo>
                    <a:pt x="456758" y="315"/>
                    <a:pt x="452520" y="-323"/>
                    <a:pt x="448252" y="-295"/>
                  </a:cubicBezTo>
                  <a:lnTo>
                    <a:pt x="7340" y="-295"/>
                  </a:lnTo>
                  <a:cubicBezTo>
                    <a:pt x="4845" y="-304"/>
                    <a:pt x="2359" y="-85"/>
                    <a:pt x="-89" y="372"/>
                  </a:cubicBezTo>
                  <a:lnTo>
                    <a:pt x="21247" y="162297"/>
                  </a:lnTo>
                  <a:cubicBezTo>
                    <a:pt x="25218" y="163536"/>
                    <a:pt x="29372" y="164155"/>
                    <a:pt x="33534" y="164107"/>
                  </a:cubicBezTo>
                  <a:close/>
                </a:path>
              </a:pathLst>
            </a:custGeom>
            <a:solidFill>
              <a:srgbClr val="979C9F"/>
            </a:solidFill>
            <a:ln w="9525"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451932DE-C4DF-45DD-8A7E-0CDB1423ABB3}"/>
                </a:ext>
              </a:extLst>
            </p:cNvPr>
            <p:cNvSpPr/>
            <p:nvPr/>
          </p:nvSpPr>
          <p:spPr>
            <a:xfrm>
              <a:off x="6890431" y="6011464"/>
              <a:ext cx="197090" cy="63946"/>
            </a:xfrm>
            <a:custGeom>
              <a:avLst/>
              <a:gdLst>
                <a:gd name="connsiteX0" fmla="*/ 501021 w 506349"/>
                <a:gd name="connsiteY0" fmla="*/ 163906 h 164287"/>
                <a:gd name="connsiteX1" fmla="*/ 506260 w 506349"/>
                <a:gd name="connsiteY1" fmla="*/ 163906 h 164287"/>
                <a:gd name="connsiteX2" fmla="*/ 460445 w 506349"/>
                <a:gd name="connsiteY2" fmla="*/ 1981 h 164287"/>
                <a:gd name="connsiteX3" fmla="*/ 446729 w 506349"/>
                <a:gd name="connsiteY3" fmla="*/ -210 h 164287"/>
                <a:gd name="connsiteX4" fmla="*/ 5816 w 506349"/>
                <a:gd name="connsiteY4" fmla="*/ -210 h 164287"/>
                <a:gd name="connsiteX5" fmla="*/ -89 w 506349"/>
                <a:gd name="connsiteY5" fmla="*/ -210 h 164287"/>
                <a:gd name="connsiteX6" fmla="*/ 34677 w 506349"/>
                <a:gd name="connsiteY6" fmla="*/ 161715 h 164287"/>
                <a:gd name="connsiteX7" fmla="*/ 48107 w 506349"/>
                <a:gd name="connsiteY7" fmla="*/ 163906 h 16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349" h="164287">
                  <a:moveTo>
                    <a:pt x="501021" y="163906"/>
                  </a:moveTo>
                  <a:cubicBezTo>
                    <a:pt x="502764" y="164021"/>
                    <a:pt x="504516" y="164021"/>
                    <a:pt x="506260" y="163906"/>
                  </a:cubicBezTo>
                  <a:lnTo>
                    <a:pt x="460445" y="1981"/>
                  </a:lnTo>
                  <a:cubicBezTo>
                    <a:pt x="456035" y="457"/>
                    <a:pt x="451396" y="-286"/>
                    <a:pt x="446729" y="-210"/>
                  </a:cubicBezTo>
                  <a:lnTo>
                    <a:pt x="5816" y="-210"/>
                  </a:lnTo>
                  <a:cubicBezTo>
                    <a:pt x="3854" y="-324"/>
                    <a:pt x="1873" y="-324"/>
                    <a:pt x="-89" y="-210"/>
                  </a:cubicBezTo>
                  <a:lnTo>
                    <a:pt x="34677" y="161715"/>
                  </a:lnTo>
                  <a:cubicBezTo>
                    <a:pt x="38992" y="163230"/>
                    <a:pt x="43535" y="163973"/>
                    <a:pt x="48107" y="163906"/>
                  </a:cubicBezTo>
                  <a:close/>
                </a:path>
              </a:pathLst>
            </a:custGeom>
            <a:solidFill>
              <a:srgbClr val="979C9F"/>
            </a:solidFill>
            <a:ln w="9525" cap="flat">
              <a:noFill/>
              <a:prstDash val="solid"/>
              <a:miter/>
            </a:ln>
          </p:spPr>
          <p:txBody>
            <a:bodyPr rtlCol="0" anchor="ctr"/>
            <a:lstStyle/>
            <a:p>
              <a:endParaRPr lang="ja-JP" altLang="en-US"/>
            </a:p>
          </p:txBody>
        </p:sp>
        <p:sp>
          <p:nvSpPr>
            <p:cNvPr id="92" name="正方形/長方形 91">
              <a:extLst>
                <a:ext uri="{FF2B5EF4-FFF2-40B4-BE49-F238E27FC236}">
                  <a16:creationId xmlns:a16="http://schemas.microsoft.com/office/drawing/2014/main" id="{652754EB-407C-4C0B-BE05-812E57F8AF9A}"/>
                </a:ext>
              </a:extLst>
            </p:cNvPr>
            <p:cNvSpPr/>
            <p:nvPr/>
          </p:nvSpPr>
          <p:spPr>
            <a:xfrm>
              <a:off x="4599100" y="3939686"/>
              <a:ext cx="3372282" cy="167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3" name="フリーフォーム: 図形 32">
              <a:extLst>
                <a:ext uri="{FF2B5EF4-FFF2-40B4-BE49-F238E27FC236}">
                  <a16:creationId xmlns:a16="http://schemas.microsoft.com/office/drawing/2014/main" id="{F4C862F4-10EB-4261-9B2F-54A859D45F3C}"/>
                </a:ext>
              </a:extLst>
            </p:cNvPr>
            <p:cNvSpPr/>
            <p:nvPr/>
          </p:nvSpPr>
          <p:spPr>
            <a:xfrm>
              <a:off x="7122111" y="6011347"/>
              <a:ext cx="202168" cy="64031"/>
            </a:xfrm>
            <a:custGeom>
              <a:avLst/>
              <a:gdLst>
                <a:gd name="connsiteX0" fmla="*/ 515594 w 519398"/>
                <a:gd name="connsiteY0" fmla="*/ 164205 h 164504"/>
                <a:gd name="connsiteX1" fmla="*/ 519309 w 519398"/>
                <a:gd name="connsiteY1" fmla="*/ 164205 h 164504"/>
                <a:gd name="connsiteX2" fmla="*/ 460159 w 519398"/>
                <a:gd name="connsiteY2" fmla="*/ 2280 h 164504"/>
                <a:gd name="connsiteX3" fmla="*/ 445204 w 519398"/>
                <a:gd name="connsiteY3" fmla="*/ -292 h 164504"/>
                <a:gd name="connsiteX4" fmla="*/ 4292 w 519398"/>
                <a:gd name="connsiteY4" fmla="*/ -292 h 164504"/>
                <a:gd name="connsiteX5" fmla="*/ -89 w 519398"/>
                <a:gd name="connsiteY5" fmla="*/ -292 h 164504"/>
                <a:gd name="connsiteX6" fmla="*/ 47536 w 519398"/>
                <a:gd name="connsiteY6" fmla="*/ 161633 h 164504"/>
                <a:gd name="connsiteX7" fmla="*/ 62300 w 519398"/>
                <a:gd name="connsiteY7" fmla="*/ 164205 h 16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398" h="164504">
                  <a:moveTo>
                    <a:pt x="515594" y="164205"/>
                  </a:moveTo>
                  <a:lnTo>
                    <a:pt x="519309" y="164205"/>
                  </a:lnTo>
                  <a:lnTo>
                    <a:pt x="460159" y="2280"/>
                  </a:lnTo>
                  <a:cubicBezTo>
                    <a:pt x="455377" y="509"/>
                    <a:pt x="450310" y="-358"/>
                    <a:pt x="445204" y="-292"/>
                  </a:cubicBezTo>
                  <a:lnTo>
                    <a:pt x="4292" y="-292"/>
                  </a:lnTo>
                  <a:lnTo>
                    <a:pt x="-89" y="-292"/>
                  </a:lnTo>
                  <a:lnTo>
                    <a:pt x="47536" y="161633"/>
                  </a:lnTo>
                  <a:cubicBezTo>
                    <a:pt x="52250" y="163405"/>
                    <a:pt x="57261" y="164272"/>
                    <a:pt x="62300" y="164205"/>
                  </a:cubicBezTo>
                  <a:close/>
                </a:path>
              </a:pathLst>
            </a:custGeom>
            <a:solidFill>
              <a:srgbClr val="979C9F"/>
            </a:solidFill>
            <a:ln w="9525"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1DBBC40C-FFB5-4C6F-852D-6886169CBEC3}"/>
                </a:ext>
              </a:extLst>
            </p:cNvPr>
            <p:cNvSpPr/>
            <p:nvPr/>
          </p:nvSpPr>
          <p:spPr>
            <a:xfrm>
              <a:off x="7353829" y="6011198"/>
              <a:ext cx="207173" cy="64180"/>
            </a:xfrm>
            <a:custGeom>
              <a:avLst/>
              <a:gdLst>
                <a:gd name="connsiteX0" fmla="*/ 530168 w 532257"/>
                <a:gd name="connsiteY0" fmla="*/ 164588 h 164887"/>
                <a:gd name="connsiteX1" fmla="*/ 532168 w 532257"/>
                <a:gd name="connsiteY1" fmla="*/ 164588 h 164887"/>
                <a:gd name="connsiteX2" fmla="*/ 459683 w 532257"/>
                <a:gd name="connsiteY2" fmla="*/ 2663 h 164887"/>
                <a:gd name="connsiteX3" fmla="*/ 443680 w 532257"/>
                <a:gd name="connsiteY3" fmla="*/ -289 h 164887"/>
                <a:gd name="connsiteX4" fmla="*/ -89 w 532257"/>
                <a:gd name="connsiteY4" fmla="*/ -289 h 164887"/>
                <a:gd name="connsiteX5" fmla="*/ 61347 w 532257"/>
                <a:gd name="connsiteY5" fmla="*/ 161636 h 164887"/>
                <a:gd name="connsiteX6" fmla="*/ 77254 w 532257"/>
                <a:gd name="connsiteY6" fmla="*/ 164588 h 16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57" h="164887">
                  <a:moveTo>
                    <a:pt x="530168" y="164588"/>
                  </a:moveTo>
                  <a:lnTo>
                    <a:pt x="532168" y="164588"/>
                  </a:lnTo>
                  <a:lnTo>
                    <a:pt x="459683" y="2663"/>
                  </a:lnTo>
                  <a:cubicBezTo>
                    <a:pt x="454634" y="625"/>
                    <a:pt x="449205" y="-385"/>
                    <a:pt x="443680" y="-289"/>
                  </a:cubicBezTo>
                  <a:lnTo>
                    <a:pt x="-89" y="-289"/>
                  </a:lnTo>
                  <a:lnTo>
                    <a:pt x="61347" y="161636"/>
                  </a:lnTo>
                  <a:cubicBezTo>
                    <a:pt x="66396" y="163665"/>
                    <a:pt x="71825" y="164665"/>
                    <a:pt x="77254" y="164588"/>
                  </a:cubicBezTo>
                  <a:close/>
                </a:path>
              </a:pathLst>
            </a:custGeom>
            <a:solidFill>
              <a:srgbClr val="979C9F"/>
            </a:solidFill>
            <a:ln w="9525"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396EF89C-9D37-4808-9A88-4F394A419E95}"/>
                </a:ext>
              </a:extLst>
            </p:cNvPr>
            <p:cNvSpPr/>
            <p:nvPr/>
          </p:nvSpPr>
          <p:spPr>
            <a:xfrm>
              <a:off x="7585435" y="6011272"/>
              <a:ext cx="212142" cy="64106"/>
            </a:xfrm>
            <a:custGeom>
              <a:avLst/>
              <a:gdLst>
                <a:gd name="connsiteX0" fmla="*/ 544932 w 545021"/>
                <a:gd name="connsiteY0" fmla="*/ 164397 h 164697"/>
                <a:gd name="connsiteX1" fmla="*/ 544932 w 545021"/>
                <a:gd name="connsiteY1" fmla="*/ 164397 h 164697"/>
                <a:gd name="connsiteX2" fmla="*/ 459207 w 545021"/>
                <a:gd name="connsiteY2" fmla="*/ 3044 h 164697"/>
                <a:gd name="connsiteX3" fmla="*/ 441966 w 545021"/>
                <a:gd name="connsiteY3" fmla="*/ -290 h 164697"/>
                <a:gd name="connsiteX4" fmla="*/ -89 w 545021"/>
                <a:gd name="connsiteY4" fmla="*/ -290 h 164697"/>
                <a:gd name="connsiteX5" fmla="*/ 74587 w 545021"/>
                <a:gd name="connsiteY5" fmla="*/ 161064 h 164697"/>
                <a:gd name="connsiteX6" fmla="*/ 91636 w 545021"/>
                <a:gd name="connsiteY6" fmla="*/ 164397 h 16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021" h="164697">
                  <a:moveTo>
                    <a:pt x="544932" y="164397"/>
                  </a:moveTo>
                  <a:lnTo>
                    <a:pt x="544932" y="164397"/>
                  </a:lnTo>
                  <a:lnTo>
                    <a:pt x="459207" y="3044"/>
                  </a:lnTo>
                  <a:cubicBezTo>
                    <a:pt x="453777" y="748"/>
                    <a:pt x="447872" y="-385"/>
                    <a:pt x="441966" y="-290"/>
                  </a:cubicBezTo>
                  <a:lnTo>
                    <a:pt x="-89" y="-290"/>
                  </a:lnTo>
                  <a:lnTo>
                    <a:pt x="74587" y="161064"/>
                  </a:lnTo>
                  <a:cubicBezTo>
                    <a:pt x="80016" y="163350"/>
                    <a:pt x="85826" y="164483"/>
                    <a:pt x="91636" y="164397"/>
                  </a:cubicBezTo>
                  <a:close/>
                </a:path>
              </a:pathLst>
            </a:custGeom>
            <a:solidFill>
              <a:srgbClr val="979C9F"/>
            </a:solidFill>
            <a:ln w="9525"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AEF80ED4-689F-4F62-81A1-90D775971D52}"/>
                </a:ext>
              </a:extLst>
            </p:cNvPr>
            <p:cNvSpPr/>
            <p:nvPr/>
          </p:nvSpPr>
          <p:spPr>
            <a:xfrm>
              <a:off x="7817412" y="6011274"/>
              <a:ext cx="216924" cy="64105"/>
            </a:xfrm>
            <a:custGeom>
              <a:avLst/>
              <a:gdLst>
                <a:gd name="connsiteX0" fmla="*/ 557218 w 557307"/>
                <a:gd name="connsiteY0" fmla="*/ 164393 h 164694"/>
                <a:gd name="connsiteX1" fmla="*/ 458444 w 557307"/>
                <a:gd name="connsiteY1" fmla="*/ 3326 h 164694"/>
                <a:gd name="connsiteX2" fmla="*/ 440156 w 557307"/>
                <a:gd name="connsiteY2" fmla="*/ -294 h 164694"/>
                <a:gd name="connsiteX3" fmla="*/ -89 w 557307"/>
                <a:gd name="connsiteY3" fmla="*/ -294 h 164694"/>
                <a:gd name="connsiteX4" fmla="*/ 87635 w 557307"/>
                <a:gd name="connsiteY4" fmla="*/ 160679 h 164694"/>
                <a:gd name="connsiteX5" fmla="*/ 105924 w 557307"/>
                <a:gd name="connsiteY5" fmla="*/ 164393 h 16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07" h="164694">
                  <a:moveTo>
                    <a:pt x="557218" y="164393"/>
                  </a:moveTo>
                  <a:lnTo>
                    <a:pt x="458444" y="3326"/>
                  </a:lnTo>
                  <a:cubicBezTo>
                    <a:pt x="452634" y="878"/>
                    <a:pt x="446443" y="-351"/>
                    <a:pt x="440156" y="-294"/>
                  </a:cubicBezTo>
                  <a:lnTo>
                    <a:pt x="-89" y="-294"/>
                  </a:lnTo>
                  <a:lnTo>
                    <a:pt x="87635" y="160679"/>
                  </a:lnTo>
                  <a:cubicBezTo>
                    <a:pt x="93350" y="163231"/>
                    <a:pt x="99637" y="164498"/>
                    <a:pt x="105924" y="164393"/>
                  </a:cubicBezTo>
                  <a:close/>
                </a:path>
              </a:pathLst>
            </a:custGeom>
            <a:solidFill>
              <a:srgbClr val="979C9F"/>
            </a:solidFill>
            <a:ln w="9525"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DB475780-6888-4265-BFB6-3F512E4CBABB}"/>
                </a:ext>
              </a:extLst>
            </p:cNvPr>
            <p:cNvSpPr/>
            <p:nvPr/>
          </p:nvSpPr>
          <p:spPr>
            <a:xfrm>
              <a:off x="4476420" y="6103515"/>
              <a:ext cx="346019" cy="69263"/>
            </a:xfrm>
            <a:custGeom>
              <a:avLst/>
              <a:gdLst>
                <a:gd name="connsiteX0" fmla="*/ 888879 w 888968"/>
                <a:gd name="connsiteY0" fmla="*/ -293 h 177945"/>
                <a:gd name="connsiteX1" fmla="*/ 125641 w 888968"/>
                <a:gd name="connsiteY1" fmla="*/ -293 h 177945"/>
                <a:gd name="connsiteX2" fmla="*/ 106591 w 888968"/>
                <a:gd name="connsiteY2" fmla="*/ 3898 h 177945"/>
                <a:gd name="connsiteX3" fmla="*/ -89 w 888968"/>
                <a:gd name="connsiteY3" fmla="*/ 177634 h 177945"/>
                <a:gd name="connsiteX4" fmla="*/ 782770 w 888968"/>
                <a:gd name="connsiteY4" fmla="*/ 177634 h 177945"/>
                <a:gd name="connsiteX5" fmla="*/ 801820 w 888968"/>
                <a:gd name="connsiteY5" fmla="*/ 173728 h 1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68" h="177945">
                  <a:moveTo>
                    <a:pt x="888879" y="-293"/>
                  </a:moveTo>
                  <a:lnTo>
                    <a:pt x="125641" y="-293"/>
                  </a:lnTo>
                  <a:cubicBezTo>
                    <a:pt x="119059" y="-360"/>
                    <a:pt x="112544" y="1068"/>
                    <a:pt x="106591" y="3898"/>
                  </a:cubicBezTo>
                  <a:lnTo>
                    <a:pt x="-89" y="177634"/>
                  </a:lnTo>
                  <a:lnTo>
                    <a:pt x="782770" y="177634"/>
                  </a:lnTo>
                  <a:cubicBezTo>
                    <a:pt x="789333" y="177814"/>
                    <a:pt x="795858" y="176481"/>
                    <a:pt x="801820" y="173728"/>
                  </a:cubicBezTo>
                  <a:close/>
                </a:path>
              </a:pathLst>
            </a:custGeom>
            <a:solidFill>
              <a:srgbClr val="979C9F"/>
            </a:solidFill>
            <a:ln w="9525"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D628DFDC-22E9-4084-94FE-44D6B4447345}"/>
                </a:ext>
              </a:extLst>
            </p:cNvPr>
            <p:cNvSpPr/>
            <p:nvPr/>
          </p:nvSpPr>
          <p:spPr>
            <a:xfrm>
              <a:off x="4843274" y="6103515"/>
              <a:ext cx="218592" cy="69260"/>
            </a:xfrm>
            <a:custGeom>
              <a:avLst/>
              <a:gdLst>
                <a:gd name="connsiteX0" fmla="*/ 488067 w 561593"/>
                <a:gd name="connsiteY0" fmla="*/ 174015 h 177939"/>
                <a:gd name="connsiteX1" fmla="*/ 561505 w 561593"/>
                <a:gd name="connsiteY1" fmla="*/ -293 h 177939"/>
                <a:gd name="connsiteX2" fmla="*/ 103257 w 561593"/>
                <a:gd name="connsiteY2" fmla="*/ -293 h 177939"/>
                <a:gd name="connsiteX3" fmla="*/ 85636 w 561593"/>
                <a:gd name="connsiteY3" fmla="*/ 3231 h 177939"/>
                <a:gd name="connsiteX4" fmla="*/ -89 w 561593"/>
                <a:gd name="connsiteY4" fmla="*/ 177634 h 177939"/>
                <a:gd name="connsiteX5" fmla="*/ 470255 w 561593"/>
                <a:gd name="connsiteY5" fmla="*/ 177634 h 177939"/>
                <a:gd name="connsiteX6" fmla="*/ 488067 w 561593"/>
                <a:gd name="connsiteY6" fmla="*/ 174015 h 17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593" h="177939">
                  <a:moveTo>
                    <a:pt x="488067" y="174015"/>
                  </a:moveTo>
                  <a:lnTo>
                    <a:pt x="561505" y="-293"/>
                  </a:lnTo>
                  <a:lnTo>
                    <a:pt x="103257" y="-293"/>
                  </a:lnTo>
                  <a:cubicBezTo>
                    <a:pt x="97199" y="-360"/>
                    <a:pt x="91198" y="840"/>
                    <a:pt x="85636" y="3231"/>
                  </a:cubicBezTo>
                  <a:lnTo>
                    <a:pt x="-89" y="177634"/>
                  </a:lnTo>
                  <a:lnTo>
                    <a:pt x="470255" y="177634"/>
                  </a:lnTo>
                  <a:cubicBezTo>
                    <a:pt x="476389" y="177767"/>
                    <a:pt x="482476" y="176529"/>
                    <a:pt x="488067" y="174015"/>
                  </a:cubicBezTo>
                  <a:close/>
                </a:path>
              </a:pathLst>
            </a:custGeom>
            <a:solidFill>
              <a:srgbClr val="979C9F"/>
            </a:solidFill>
            <a:ln w="9525"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2A49D412-07FA-4AB3-B897-BE63BBBC623B}"/>
                </a:ext>
              </a:extLst>
            </p:cNvPr>
            <p:cNvSpPr/>
            <p:nvPr/>
          </p:nvSpPr>
          <p:spPr>
            <a:xfrm>
              <a:off x="5088191" y="6103560"/>
              <a:ext cx="213068" cy="69213"/>
            </a:xfrm>
            <a:custGeom>
              <a:avLst/>
              <a:gdLst>
                <a:gd name="connsiteX0" fmla="*/ 488162 w 547401"/>
                <a:gd name="connsiteY0" fmla="*/ 174376 h 177816"/>
                <a:gd name="connsiteX1" fmla="*/ 547312 w 547401"/>
                <a:gd name="connsiteY1" fmla="*/ -217 h 177816"/>
                <a:gd name="connsiteX2" fmla="*/ 542836 w 547401"/>
                <a:gd name="connsiteY2" fmla="*/ -217 h 177816"/>
                <a:gd name="connsiteX3" fmla="*/ 87350 w 547401"/>
                <a:gd name="connsiteY3" fmla="*/ -217 h 177816"/>
                <a:gd name="connsiteX4" fmla="*/ 70967 w 547401"/>
                <a:gd name="connsiteY4" fmla="*/ 2926 h 177816"/>
                <a:gd name="connsiteX5" fmla="*/ -89 w 547401"/>
                <a:gd name="connsiteY5" fmla="*/ 177520 h 177816"/>
                <a:gd name="connsiteX6" fmla="*/ 3625 w 547401"/>
                <a:gd name="connsiteY6" fmla="*/ 177520 h 177816"/>
                <a:gd name="connsiteX7" fmla="*/ 471874 w 547401"/>
                <a:gd name="connsiteY7" fmla="*/ 177520 h 177816"/>
                <a:gd name="connsiteX8" fmla="*/ 488162 w 547401"/>
                <a:gd name="connsiteY8" fmla="*/ 174376 h 1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401" h="177816">
                  <a:moveTo>
                    <a:pt x="488162" y="174376"/>
                  </a:moveTo>
                  <a:lnTo>
                    <a:pt x="547312" y="-217"/>
                  </a:lnTo>
                  <a:cubicBezTo>
                    <a:pt x="545826" y="-322"/>
                    <a:pt x="544322" y="-322"/>
                    <a:pt x="542836" y="-217"/>
                  </a:cubicBezTo>
                  <a:lnTo>
                    <a:pt x="87350" y="-217"/>
                  </a:lnTo>
                  <a:cubicBezTo>
                    <a:pt x="81730" y="-331"/>
                    <a:pt x="76149" y="736"/>
                    <a:pt x="70967" y="2926"/>
                  </a:cubicBezTo>
                  <a:lnTo>
                    <a:pt x="-89" y="177520"/>
                  </a:lnTo>
                  <a:lnTo>
                    <a:pt x="3625" y="177520"/>
                  </a:lnTo>
                  <a:lnTo>
                    <a:pt x="471874" y="177520"/>
                  </a:lnTo>
                  <a:cubicBezTo>
                    <a:pt x="477456" y="177558"/>
                    <a:pt x="482990" y="176491"/>
                    <a:pt x="488162" y="174376"/>
                  </a:cubicBezTo>
                  <a:close/>
                </a:path>
              </a:pathLst>
            </a:custGeom>
            <a:solidFill>
              <a:srgbClr val="979C9F"/>
            </a:solidFill>
            <a:ln w="9525"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8E4CDC4D-9270-49A2-A95A-F8499FD4CBF6}"/>
                </a:ext>
              </a:extLst>
            </p:cNvPr>
            <p:cNvSpPr/>
            <p:nvPr/>
          </p:nvSpPr>
          <p:spPr>
            <a:xfrm>
              <a:off x="5332995" y="6103689"/>
              <a:ext cx="207581" cy="69228"/>
            </a:xfrm>
            <a:custGeom>
              <a:avLst/>
              <a:gdLst>
                <a:gd name="connsiteX0" fmla="*/ 488543 w 533304"/>
                <a:gd name="connsiteY0" fmla="*/ 174617 h 177855"/>
                <a:gd name="connsiteX1" fmla="*/ 533216 w 533304"/>
                <a:gd name="connsiteY1" fmla="*/ -167 h 177855"/>
                <a:gd name="connsiteX2" fmla="*/ 527310 w 533304"/>
                <a:gd name="connsiteY2" fmla="*/ -167 h 177855"/>
                <a:gd name="connsiteX3" fmla="*/ 71824 w 533304"/>
                <a:gd name="connsiteY3" fmla="*/ -167 h 177855"/>
                <a:gd name="connsiteX4" fmla="*/ 56584 w 533304"/>
                <a:gd name="connsiteY4" fmla="*/ 2595 h 177855"/>
                <a:gd name="connsiteX5" fmla="*/ -89 w 533304"/>
                <a:gd name="connsiteY5" fmla="*/ 177474 h 177855"/>
                <a:gd name="connsiteX6" fmla="*/ 5245 w 533304"/>
                <a:gd name="connsiteY6" fmla="*/ 177474 h 177855"/>
                <a:gd name="connsiteX7" fmla="*/ 473494 w 533304"/>
                <a:gd name="connsiteY7" fmla="*/ 177474 h 177855"/>
                <a:gd name="connsiteX8" fmla="*/ 488543 w 533304"/>
                <a:gd name="connsiteY8" fmla="*/ 174617 h 17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304" h="177855">
                  <a:moveTo>
                    <a:pt x="488543" y="174617"/>
                  </a:moveTo>
                  <a:lnTo>
                    <a:pt x="533216" y="-167"/>
                  </a:lnTo>
                  <a:cubicBezTo>
                    <a:pt x="531253" y="-338"/>
                    <a:pt x="529272" y="-338"/>
                    <a:pt x="527310" y="-167"/>
                  </a:cubicBezTo>
                  <a:lnTo>
                    <a:pt x="71824" y="-167"/>
                  </a:lnTo>
                  <a:cubicBezTo>
                    <a:pt x="66614" y="-205"/>
                    <a:pt x="61442" y="728"/>
                    <a:pt x="56584" y="2595"/>
                  </a:cubicBezTo>
                  <a:lnTo>
                    <a:pt x="-89" y="177474"/>
                  </a:lnTo>
                  <a:cubicBezTo>
                    <a:pt x="1682" y="177589"/>
                    <a:pt x="3473" y="177589"/>
                    <a:pt x="5245" y="177474"/>
                  </a:cubicBezTo>
                  <a:lnTo>
                    <a:pt x="473494" y="177474"/>
                  </a:lnTo>
                  <a:cubicBezTo>
                    <a:pt x="478656" y="177550"/>
                    <a:pt x="483771" y="176579"/>
                    <a:pt x="488543" y="174617"/>
                  </a:cubicBezTo>
                  <a:close/>
                </a:path>
              </a:pathLst>
            </a:custGeom>
            <a:solidFill>
              <a:srgbClr val="979C9F"/>
            </a:solidFill>
            <a:ln w="9525"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E8474789-B313-4760-A2E1-2FC8C0C45DC3}"/>
                </a:ext>
              </a:extLst>
            </p:cNvPr>
            <p:cNvSpPr/>
            <p:nvPr/>
          </p:nvSpPr>
          <p:spPr>
            <a:xfrm>
              <a:off x="5577837" y="6103403"/>
              <a:ext cx="202058" cy="69332"/>
            </a:xfrm>
            <a:custGeom>
              <a:avLst/>
              <a:gdLst>
                <a:gd name="connsiteX0" fmla="*/ 488829 w 519112"/>
                <a:gd name="connsiteY0" fmla="*/ 175348 h 178124"/>
                <a:gd name="connsiteX1" fmla="*/ 519023 w 519112"/>
                <a:gd name="connsiteY1" fmla="*/ 373 h 178124"/>
                <a:gd name="connsiteX2" fmla="*/ 511593 w 519112"/>
                <a:gd name="connsiteY2" fmla="*/ -293 h 178124"/>
                <a:gd name="connsiteX3" fmla="*/ 56108 w 519112"/>
                <a:gd name="connsiteY3" fmla="*/ -293 h 178124"/>
                <a:gd name="connsiteX4" fmla="*/ 42106 w 519112"/>
                <a:gd name="connsiteY4" fmla="*/ 2088 h 178124"/>
                <a:gd name="connsiteX5" fmla="*/ -89 w 519112"/>
                <a:gd name="connsiteY5" fmla="*/ 177253 h 178124"/>
                <a:gd name="connsiteX6" fmla="*/ 6768 w 519112"/>
                <a:gd name="connsiteY6" fmla="*/ 177824 h 178124"/>
                <a:gd name="connsiteX7" fmla="*/ 475018 w 519112"/>
                <a:gd name="connsiteY7" fmla="*/ 177824 h 178124"/>
                <a:gd name="connsiteX8" fmla="*/ 488829 w 519112"/>
                <a:gd name="connsiteY8" fmla="*/ 175348 h 17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112" h="178124">
                  <a:moveTo>
                    <a:pt x="488829" y="175348"/>
                  </a:moveTo>
                  <a:lnTo>
                    <a:pt x="519023" y="373"/>
                  </a:lnTo>
                  <a:cubicBezTo>
                    <a:pt x="516575" y="-93"/>
                    <a:pt x="514089" y="-313"/>
                    <a:pt x="511593" y="-293"/>
                  </a:cubicBezTo>
                  <a:lnTo>
                    <a:pt x="56108" y="-293"/>
                  </a:lnTo>
                  <a:cubicBezTo>
                    <a:pt x="51336" y="-341"/>
                    <a:pt x="46593" y="459"/>
                    <a:pt x="42106" y="2088"/>
                  </a:cubicBezTo>
                  <a:lnTo>
                    <a:pt x="-89" y="177253"/>
                  </a:lnTo>
                  <a:cubicBezTo>
                    <a:pt x="2168" y="177672"/>
                    <a:pt x="4473" y="177862"/>
                    <a:pt x="6768" y="177824"/>
                  </a:cubicBezTo>
                  <a:lnTo>
                    <a:pt x="475018" y="177824"/>
                  </a:lnTo>
                  <a:cubicBezTo>
                    <a:pt x="479733" y="177862"/>
                    <a:pt x="484419" y="177024"/>
                    <a:pt x="488829" y="175348"/>
                  </a:cubicBezTo>
                  <a:close/>
                </a:path>
              </a:pathLst>
            </a:custGeom>
            <a:solidFill>
              <a:srgbClr val="979C9F"/>
            </a:solidFill>
            <a:ln w="9525" cap="flat">
              <a:noFill/>
              <a:prstDash val="solid"/>
              <a:miter/>
            </a:ln>
          </p:spPr>
          <p:txBody>
            <a:bodyPr rtlCol="0" anchor="ctr"/>
            <a:lstStyle/>
            <a:p>
              <a:endParaRPr lang="ja-JP" altLang="en-US"/>
            </a:p>
          </p:txBody>
        </p:sp>
        <p:sp>
          <p:nvSpPr>
            <p:cNvPr id="42" name="フリーフォーム: 図形 41">
              <a:extLst>
                <a:ext uri="{FF2B5EF4-FFF2-40B4-BE49-F238E27FC236}">
                  <a16:creationId xmlns:a16="http://schemas.microsoft.com/office/drawing/2014/main" id="{08566A8B-74DD-44DD-98D0-4099E7E39CD9}"/>
                </a:ext>
              </a:extLst>
            </p:cNvPr>
            <p:cNvSpPr/>
            <p:nvPr/>
          </p:nvSpPr>
          <p:spPr>
            <a:xfrm>
              <a:off x="5822678" y="6103478"/>
              <a:ext cx="196533" cy="69259"/>
            </a:xfrm>
            <a:custGeom>
              <a:avLst/>
              <a:gdLst>
                <a:gd name="connsiteX0" fmla="*/ 489020 w 504920"/>
                <a:gd name="connsiteY0" fmla="*/ 175727 h 177936"/>
                <a:gd name="connsiteX1" fmla="*/ 504831 w 504920"/>
                <a:gd name="connsiteY1" fmla="*/ 658 h 177936"/>
                <a:gd name="connsiteX2" fmla="*/ 495973 w 504920"/>
                <a:gd name="connsiteY2" fmla="*/ -295 h 177936"/>
                <a:gd name="connsiteX3" fmla="*/ 40487 w 504920"/>
                <a:gd name="connsiteY3" fmla="*/ -295 h 177936"/>
                <a:gd name="connsiteX4" fmla="*/ 27629 w 504920"/>
                <a:gd name="connsiteY4" fmla="*/ 1705 h 177936"/>
                <a:gd name="connsiteX5" fmla="*/ -89 w 504920"/>
                <a:gd name="connsiteY5" fmla="*/ 176775 h 177936"/>
                <a:gd name="connsiteX6" fmla="*/ 8293 w 504920"/>
                <a:gd name="connsiteY6" fmla="*/ 177632 h 177936"/>
                <a:gd name="connsiteX7" fmla="*/ 476542 w 504920"/>
                <a:gd name="connsiteY7" fmla="*/ 177632 h 177936"/>
                <a:gd name="connsiteX8" fmla="*/ 489020 w 504920"/>
                <a:gd name="connsiteY8" fmla="*/ 175727 h 17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20" h="177936">
                  <a:moveTo>
                    <a:pt x="489020" y="175727"/>
                  </a:moveTo>
                  <a:lnTo>
                    <a:pt x="504831" y="658"/>
                  </a:lnTo>
                  <a:cubicBezTo>
                    <a:pt x="501926" y="10"/>
                    <a:pt x="498954" y="-314"/>
                    <a:pt x="495973" y="-295"/>
                  </a:cubicBezTo>
                  <a:lnTo>
                    <a:pt x="40487" y="-295"/>
                  </a:lnTo>
                  <a:cubicBezTo>
                    <a:pt x="36125" y="-314"/>
                    <a:pt x="31781" y="353"/>
                    <a:pt x="27629" y="1705"/>
                  </a:cubicBezTo>
                  <a:lnTo>
                    <a:pt x="-89" y="176775"/>
                  </a:lnTo>
                  <a:cubicBezTo>
                    <a:pt x="2663" y="177365"/>
                    <a:pt x="5473" y="177651"/>
                    <a:pt x="8293" y="177632"/>
                  </a:cubicBezTo>
                  <a:lnTo>
                    <a:pt x="476542" y="177632"/>
                  </a:lnTo>
                  <a:cubicBezTo>
                    <a:pt x="480780" y="177728"/>
                    <a:pt x="485000" y="177080"/>
                    <a:pt x="489020" y="175727"/>
                  </a:cubicBezTo>
                  <a:close/>
                </a:path>
              </a:pathLst>
            </a:custGeom>
            <a:solidFill>
              <a:srgbClr val="979C9F"/>
            </a:solidFill>
            <a:ln w="9525"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7E5D3A69-03AC-43D1-96D8-B8AA85AF1382}"/>
                </a:ext>
              </a:extLst>
            </p:cNvPr>
            <p:cNvSpPr/>
            <p:nvPr/>
          </p:nvSpPr>
          <p:spPr>
            <a:xfrm>
              <a:off x="6067557" y="6103478"/>
              <a:ext cx="190935" cy="69258"/>
            </a:xfrm>
            <a:custGeom>
              <a:avLst/>
              <a:gdLst>
                <a:gd name="connsiteX0" fmla="*/ 489115 w 490537"/>
                <a:gd name="connsiteY0" fmla="*/ 176108 h 177935"/>
                <a:gd name="connsiteX1" fmla="*/ 490448 w 490537"/>
                <a:gd name="connsiteY1" fmla="*/ 1039 h 177935"/>
                <a:gd name="connsiteX2" fmla="*/ 480256 w 490537"/>
                <a:gd name="connsiteY2" fmla="*/ -294 h 177935"/>
                <a:gd name="connsiteX3" fmla="*/ 24676 w 490537"/>
                <a:gd name="connsiteY3" fmla="*/ -294 h 177935"/>
                <a:gd name="connsiteX4" fmla="*/ 13151 w 490537"/>
                <a:gd name="connsiteY4" fmla="*/ 1325 h 177935"/>
                <a:gd name="connsiteX5" fmla="*/ -89 w 490537"/>
                <a:gd name="connsiteY5" fmla="*/ 176490 h 177935"/>
                <a:gd name="connsiteX6" fmla="*/ 9436 w 490537"/>
                <a:gd name="connsiteY6" fmla="*/ 177633 h 177935"/>
                <a:gd name="connsiteX7" fmla="*/ 477685 w 490537"/>
                <a:gd name="connsiteY7" fmla="*/ 177633 h 177935"/>
                <a:gd name="connsiteX8" fmla="*/ 489115 w 490537"/>
                <a:gd name="connsiteY8" fmla="*/ 176108 h 17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37" h="177935">
                  <a:moveTo>
                    <a:pt x="489115" y="176108"/>
                  </a:moveTo>
                  <a:lnTo>
                    <a:pt x="490448" y="1039"/>
                  </a:lnTo>
                  <a:cubicBezTo>
                    <a:pt x="487124" y="134"/>
                    <a:pt x="483695" y="-314"/>
                    <a:pt x="480256" y="-294"/>
                  </a:cubicBezTo>
                  <a:lnTo>
                    <a:pt x="24676" y="-294"/>
                  </a:lnTo>
                  <a:cubicBezTo>
                    <a:pt x="20780" y="-323"/>
                    <a:pt x="16894" y="219"/>
                    <a:pt x="13151" y="1325"/>
                  </a:cubicBezTo>
                  <a:lnTo>
                    <a:pt x="-89" y="176490"/>
                  </a:lnTo>
                  <a:cubicBezTo>
                    <a:pt x="3035" y="177233"/>
                    <a:pt x="6226" y="177613"/>
                    <a:pt x="9436" y="177633"/>
                  </a:cubicBezTo>
                  <a:lnTo>
                    <a:pt x="477685" y="177633"/>
                  </a:lnTo>
                  <a:cubicBezTo>
                    <a:pt x="481552" y="177709"/>
                    <a:pt x="485400" y="177194"/>
                    <a:pt x="489115" y="176108"/>
                  </a:cubicBezTo>
                  <a:close/>
                </a:path>
              </a:pathLst>
            </a:custGeom>
            <a:solidFill>
              <a:srgbClr val="979C9F"/>
            </a:solidFill>
            <a:ln w="9525"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684AECA7-F72C-4C21-B8EE-E5923693F437}"/>
                </a:ext>
              </a:extLst>
            </p:cNvPr>
            <p:cNvSpPr/>
            <p:nvPr/>
          </p:nvSpPr>
          <p:spPr>
            <a:xfrm>
              <a:off x="6311991" y="6103478"/>
              <a:ext cx="190786" cy="69257"/>
            </a:xfrm>
            <a:custGeom>
              <a:avLst/>
              <a:gdLst>
                <a:gd name="connsiteX0" fmla="*/ 480542 w 490156"/>
                <a:gd name="connsiteY0" fmla="*/ 177633 h 177931"/>
                <a:gd name="connsiteX1" fmla="*/ 490067 w 490156"/>
                <a:gd name="connsiteY1" fmla="*/ 176490 h 177931"/>
                <a:gd name="connsiteX2" fmla="*/ 476827 w 490156"/>
                <a:gd name="connsiteY2" fmla="*/ 1325 h 177931"/>
                <a:gd name="connsiteX3" fmla="*/ 465303 w 490156"/>
                <a:gd name="connsiteY3" fmla="*/ -294 h 177931"/>
                <a:gd name="connsiteX4" fmla="*/ 10102 w 490156"/>
                <a:gd name="connsiteY4" fmla="*/ -294 h 177931"/>
                <a:gd name="connsiteX5" fmla="*/ -89 w 490156"/>
                <a:gd name="connsiteY5" fmla="*/ 1039 h 177931"/>
                <a:gd name="connsiteX6" fmla="*/ 1149 w 490156"/>
                <a:gd name="connsiteY6" fmla="*/ 176108 h 177931"/>
                <a:gd name="connsiteX7" fmla="*/ 12294 w 490156"/>
                <a:gd name="connsiteY7" fmla="*/ 177633 h 17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156" h="177931">
                  <a:moveTo>
                    <a:pt x="480542" y="177633"/>
                  </a:moveTo>
                  <a:cubicBezTo>
                    <a:pt x="483753" y="177623"/>
                    <a:pt x="486943" y="177242"/>
                    <a:pt x="490067" y="176490"/>
                  </a:cubicBezTo>
                  <a:lnTo>
                    <a:pt x="476827" y="1325"/>
                  </a:lnTo>
                  <a:cubicBezTo>
                    <a:pt x="473084" y="219"/>
                    <a:pt x="469198" y="-323"/>
                    <a:pt x="465303" y="-294"/>
                  </a:cubicBezTo>
                  <a:lnTo>
                    <a:pt x="10102" y="-294"/>
                  </a:lnTo>
                  <a:cubicBezTo>
                    <a:pt x="6664" y="-314"/>
                    <a:pt x="3235" y="134"/>
                    <a:pt x="-89" y="1039"/>
                  </a:cubicBezTo>
                  <a:lnTo>
                    <a:pt x="1149" y="176108"/>
                  </a:lnTo>
                  <a:cubicBezTo>
                    <a:pt x="4768" y="177166"/>
                    <a:pt x="8522" y="177680"/>
                    <a:pt x="12294" y="177633"/>
                  </a:cubicBezTo>
                  <a:close/>
                </a:path>
              </a:pathLst>
            </a:custGeom>
            <a:solidFill>
              <a:srgbClr val="979C9F"/>
            </a:solidFill>
            <a:ln w="9525" cap="flat">
              <a:no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A3C8285F-5982-4FA5-A8B4-37F5AEB8E026}"/>
                </a:ext>
              </a:extLst>
            </p:cNvPr>
            <p:cNvSpPr/>
            <p:nvPr/>
          </p:nvSpPr>
          <p:spPr>
            <a:xfrm>
              <a:off x="6551272" y="6103478"/>
              <a:ext cx="196496" cy="69258"/>
            </a:xfrm>
            <a:custGeom>
              <a:avLst/>
              <a:gdLst>
                <a:gd name="connsiteX0" fmla="*/ 496354 w 504825"/>
                <a:gd name="connsiteY0" fmla="*/ 177632 h 177935"/>
                <a:gd name="connsiteX1" fmla="*/ 504736 w 504825"/>
                <a:gd name="connsiteY1" fmla="*/ 176775 h 177935"/>
                <a:gd name="connsiteX2" fmla="*/ 477018 w 504825"/>
                <a:gd name="connsiteY2" fmla="*/ 1705 h 177935"/>
                <a:gd name="connsiteX3" fmla="*/ 464159 w 504825"/>
                <a:gd name="connsiteY3" fmla="*/ -295 h 177935"/>
                <a:gd name="connsiteX4" fmla="*/ 8673 w 504825"/>
                <a:gd name="connsiteY4" fmla="*/ -295 h 177935"/>
                <a:gd name="connsiteX5" fmla="*/ -89 w 504825"/>
                <a:gd name="connsiteY5" fmla="*/ 658 h 177935"/>
                <a:gd name="connsiteX6" fmla="*/ 15627 w 504825"/>
                <a:gd name="connsiteY6" fmla="*/ 175727 h 177935"/>
                <a:gd name="connsiteX7" fmla="*/ 28104 w 504825"/>
                <a:gd name="connsiteY7" fmla="*/ 177632 h 17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825" h="177935">
                  <a:moveTo>
                    <a:pt x="496354" y="177632"/>
                  </a:moveTo>
                  <a:cubicBezTo>
                    <a:pt x="499173" y="177661"/>
                    <a:pt x="501983" y="177365"/>
                    <a:pt x="504736" y="176775"/>
                  </a:cubicBezTo>
                  <a:lnTo>
                    <a:pt x="477018" y="1705"/>
                  </a:lnTo>
                  <a:cubicBezTo>
                    <a:pt x="472865" y="343"/>
                    <a:pt x="468522" y="-323"/>
                    <a:pt x="464159" y="-295"/>
                  </a:cubicBezTo>
                  <a:lnTo>
                    <a:pt x="8673" y="-295"/>
                  </a:lnTo>
                  <a:cubicBezTo>
                    <a:pt x="5730" y="-304"/>
                    <a:pt x="2787" y="10"/>
                    <a:pt x="-89" y="658"/>
                  </a:cubicBezTo>
                  <a:lnTo>
                    <a:pt x="15627" y="175727"/>
                  </a:lnTo>
                  <a:cubicBezTo>
                    <a:pt x="19646" y="177070"/>
                    <a:pt x="23866" y="177718"/>
                    <a:pt x="28104" y="177632"/>
                  </a:cubicBezTo>
                  <a:close/>
                </a:path>
              </a:pathLst>
            </a:custGeom>
            <a:solidFill>
              <a:srgbClr val="979C9F"/>
            </a:solidFill>
            <a:ln w="9525"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338518ED-7ADF-407B-8EEC-7E54A7ABF64E}"/>
                </a:ext>
              </a:extLst>
            </p:cNvPr>
            <p:cNvSpPr/>
            <p:nvPr/>
          </p:nvSpPr>
          <p:spPr>
            <a:xfrm>
              <a:off x="6790552" y="6103478"/>
              <a:ext cx="202058" cy="69257"/>
            </a:xfrm>
            <a:custGeom>
              <a:avLst/>
              <a:gdLst>
                <a:gd name="connsiteX0" fmla="*/ 512165 w 519112"/>
                <a:gd name="connsiteY0" fmla="*/ 177633 h 177932"/>
                <a:gd name="connsiteX1" fmla="*/ 519023 w 519112"/>
                <a:gd name="connsiteY1" fmla="*/ 177061 h 177932"/>
                <a:gd name="connsiteX2" fmla="*/ 476923 w 519112"/>
                <a:gd name="connsiteY2" fmla="*/ 2087 h 177932"/>
                <a:gd name="connsiteX3" fmla="*/ 462826 w 519112"/>
                <a:gd name="connsiteY3" fmla="*/ -294 h 177932"/>
                <a:gd name="connsiteX4" fmla="*/ 7340 w 519112"/>
                <a:gd name="connsiteY4" fmla="*/ -294 h 177932"/>
                <a:gd name="connsiteX5" fmla="*/ -89 w 519112"/>
                <a:gd name="connsiteY5" fmla="*/ 373 h 177932"/>
                <a:gd name="connsiteX6" fmla="*/ 30200 w 519112"/>
                <a:gd name="connsiteY6" fmla="*/ 175156 h 177932"/>
                <a:gd name="connsiteX7" fmla="*/ 43916 w 519112"/>
                <a:gd name="connsiteY7" fmla="*/ 177442 h 1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112" h="177932">
                  <a:moveTo>
                    <a:pt x="512165" y="177633"/>
                  </a:moveTo>
                  <a:cubicBezTo>
                    <a:pt x="514461" y="177671"/>
                    <a:pt x="516766" y="177480"/>
                    <a:pt x="519023" y="177061"/>
                  </a:cubicBezTo>
                  <a:lnTo>
                    <a:pt x="476923" y="2087"/>
                  </a:lnTo>
                  <a:cubicBezTo>
                    <a:pt x="472399" y="477"/>
                    <a:pt x="467626" y="-333"/>
                    <a:pt x="462826" y="-294"/>
                  </a:cubicBezTo>
                  <a:lnTo>
                    <a:pt x="7340" y="-294"/>
                  </a:lnTo>
                  <a:cubicBezTo>
                    <a:pt x="4845" y="-304"/>
                    <a:pt x="2359" y="-85"/>
                    <a:pt x="-89" y="373"/>
                  </a:cubicBezTo>
                  <a:lnTo>
                    <a:pt x="30200" y="175156"/>
                  </a:lnTo>
                  <a:cubicBezTo>
                    <a:pt x="34591" y="176766"/>
                    <a:pt x="39240" y="177547"/>
                    <a:pt x="43916" y="177442"/>
                  </a:cubicBezTo>
                  <a:close/>
                </a:path>
              </a:pathLst>
            </a:custGeom>
            <a:solidFill>
              <a:srgbClr val="979C9F"/>
            </a:solidFill>
            <a:ln w="9525"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5F1A4840-E36D-4CAA-88E0-C656A7F665A1}"/>
                </a:ext>
              </a:extLst>
            </p:cNvPr>
            <p:cNvSpPr/>
            <p:nvPr/>
          </p:nvSpPr>
          <p:spPr>
            <a:xfrm>
              <a:off x="7029869" y="6103542"/>
              <a:ext cx="207581" cy="69269"/>
            </a:xfrm>
            <a:custGeom>
              <a:avLst/>
              <a:gdLst>
                <a:gd name="connsiteX0" fmla="*/ 527882 w 533305"/>
                <a:gd name="connsiteY0" fmla="*/ 177467 h 177962"/>
                <a:gd name="connsiteX1" fmla="*/ 533216 w 533305"/>
                <a:gd name="connsiteY1" fmla="*/ 177467 h 177962"/>
                <a:gd name="connsiteX2" fmla="*/ 476637 w 533305"/>
                <a:gd name="connsiteY2" fmla="*/ 2588 h 177962"/>
                <a:gd name="connsiteX3" fmla="*/ 461302 w 533305"/>
                <a:gd name="connsiteY3" fmla="*/ -174 h 177962"/>
                <a:gd name="connsiteX4" fmla="*/ 5816 w 533305"/>
                <a:gd name="connsiteY4" fmla="*/ -174 h 177962"/>
                <a:gd name="connsiteX5" fmla="*/ -89 w 533305"/>
                <a:gd name="connsiteY5" fmla="*/ -174 h 177962"/>
                <a:gd name="connsiteX6" fmla="*/ 44583 w 533305"/>
                <a:gd name="connsiteY6" fmla="*/ 174991 h 177962"/>
                <a:gd name="connsiteX7" fmla="*/ 59633 w 533305"/>
                <a:gd name="connsiteY7" fmla="*/ 177658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305" h="177962">
                  <a:moveTo>
                    <a:pt x="527882" y="177467"/>
                  </a:moveTo>
                  <a:cubicBezTo>
                    <a:pt x="529653" y="177581"/>
                    <a:pt x="531444" y="177581"/>
                    <a:pt x="533216" y="177467"/>
                  </a:cubicBezTo>
                  <a:lnTo>
                    <a:pt x="476637" y="2588"/>
                  </a:lnTo>
                  <a:cubicBezTo>
                    <a:pt x="471741" y="721"/>
                    <a:pt x="466541" y="-212"/>
                    <a:pt x="461302" y="-174"/>
                  </a:cubicBezTo>
                  <a:lnTo>
                    <a:pt x="5816" y="-174"/>
                  </a:lnTo>
                  <a:cubicBezTo>
                    <a:pt x="3854" y="-336"/>
                    <a:pt x="1873" y="-336"/>
                    <a:pt x="-89" y="-174"/>
                  </a:cubicBezTo>
                  <a:lnTo>
                    <a:pt x="44583" y="174991"/>
                  </a:lnTo>
                  <a:cubicBezTo>
                    <a:pt x="49374" y="176857"/>
                    <a:pt x="54489" y="177772"/>
                    <a:pt x="59633" y="177658"/>
                  </a:cubicBezTo>
                  <a:close/>
                </a:path>
              </a:pathLst>
            </a:custGeom>
            <a:solidFill>
              <a:srgbClr val="979C9F"/>
            </a:solidFill>
            <a:ln w="9525"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FD7DE8C6-1F2D-49DF-A81D-90BD7F1EE38A}"/>
                </a:ext>
              </a:extLst>
            </p:cNvPr>
            <p:cNvSpPr/>
            <p:nvPr/>
          </p:nvSpPr>
          <p:spPr>
            <a:xfrm>
              <a:off x="7269224" y="6103523"/>
              <a:ext cx="213068" cy="69212"/>
            </a:xfrm>
            <a:custGeom>
              <a:avLst/>
              <a:gdLst>
                <a:gd name="connsiteX0" fmla="*/ 543502 w 547402"/>
                <a:gd name="connsiteY0" fmla="*/ 177520 h 177815"/>
                <a:gd name="connsiteX1" fmla="*/ 547313 w 547402"/>
                <a:gd name="connsiteY1" fmla="*/ 177520 h 177815"/>
                <a:gd name="connsiteX2" fmla="*/ 476257 w 547402"/>
                <a:gd name="connsiteY2" fmla="*/ 2926 h 177815"/>
                <a:gd name="connsiteX3" fmla="*/ 459777 w 547402"/>
                <a:gd name="connsiteY3" fmla="*/ -217 h 177815"/>
                <a:gd name="connsiteX4" fmla="*/ 4292 w 547402"/>
                <a:gd name="connsiteY4" fmla="*/ -217 h 177815"/>
                <a:gd name="connsiteX5" fmla="*/ -89 w 547402"/>
                <a:gd name="connsiteY5" fmla="*/ -217 h 177815"/>
                <a:gd name="connsiteX6" fmla="*/ 58966 w 547402"/>
                <a:gd name="connsiteY6" fmla="*/ 174376 h 177815"/>
                <a:gd name="connsiteX7" fmla="*/ 75254 w 547402"/>
                <a:gd name="connsiteY7" fmla="*/ 177424 h 1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02" h="177815">
                  <a:moveTo>
                    <a:pt x="543502" y="177520"/>
                  </a:moveTo>
                  <a:lnTo>
                    <a:pt x="547313" y="177520"/>
                  </a:lnTo>
                  <a:lnTo>
                    <a:pt x="476257" y="2926"/>
                  </a:lnTo>
                  <a:cubicBezTo>
                    <a:pt x="471017" y="755"/>
                    <a:pt x="465398" y="-322"/>
                    <a:pt x="459777" y="-217"/>
                  </a:cubicBezTo>
                  <a:lnTo>
                    <a:pt x="4292" y="-217"/>
                  </a:lnTo>
                  <a:cubicBezTo>
                    <a:pt x="2835" y="-322"/>
                    <a:pt x="1368" y="-322"/>
                    <a:pt x="-89" y="-217"/>
                  </a:cubicBezTo>
                  <a:lnTo>
                    <a:pt x="58966" y="174376"/>
                  </a:lnTo>
                  <a:cubicBezTo>
                    <a:pt x="64147" y="176443"/>
                    <a:pt x="69681" y="177481"/>
                    <a:pt x="75254" y="177424"/>
                  </a:cubicBezTo>
                  <a:close/>
                </a:path>
              </a:pathLst>
            </a:custGeom>
            <a:solidFill>
              <a:srgbClr val="979C9F"/>
            </a:solidFill>
            <a:ln w="9525"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50DB8E95-5B30-4B50-BD6E-C8F9BE7EF920}"/>
                </a:ext>
              </a:extLst>
            </p:cNvPr>
            <p:cNvSpPr/>
            <p:nvPr/>
          </p:nvSpPr>
          <p:spPr>
            <a:xfrm>
              <a:off x="4580527" y="3921334"/>
              <a:ext cx="3409394" cy="1933782"/>
            </a:xfrm>
            <a:custGeom>
              <a:avLst/>
              <a:gdLst>
                <a:gd name="connsiteX0" fmla="*/ -89 w 8759190"/>
                <a:gd name="connsiteY0" fmla="*/ -295 h 4968145"/>
                <a:gd name="connsiteX1" fmla="*/ -89 w 8759190"/>
                <a:gd name="connsiteY1" fmla="*/ 4967850 h 4968145"/>
                <a:gd name="connsiteX2" fmla="*/ 8759101 w 8759190"/>
                <a:gd name="connsiteY2" fmla="*/ 4967850 h 4968145"/>
                <a:gd name="connsiteX3" fmla="*/ 8759101 w 8759190"/>
                <a:gd name="connsiteY3" fmla="*/ -295 h 4968145"/>
                <a:gd name="connsiteX4" fmla="*/ 8663851 w 8759190"/>
                <a:gd name="connsiteY4" fmla="*/ 4873076 h 4968145"/>
                <a:gd name="connsiteX5" fmla="*/ 95161 w 8759190"/>
                <a:gd name="connsiteY5" fmla="*/ 4873076 h 4968145"/>
                <a:gd name="connsiteX6" fmla="*/ 95161 w 8759190"/>
                <a:gd name="connsiteY6" fmla="*/ 94955 h 4968145"/>
                <a:gd name="connsiteX7" fmla="*/ 8663851 w 8759190"/>
                <a:gd name="connsiteY7" fmla="*/ 94955 h 496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9190" h="4968145">
                  <a:moveTo>
                    <a:pt x="-89" y="-295"/>
                  </a:moveTo>
                  <a:lnTo>
                    <a:pt x="-89" y="4967850"/>
                  </a:lnTo>
                  <a:lnTo>
                    <a:pt x="8759101" y="4967850"/>
                  </a:lnTo>
                  <a:lnTo>
                    <a:pt x="8759101" y="-295"/>
                  </a:lnTo>
                  <a:close/>
                  <a:moveTo>
                    <a:pt x="8663851" y="4873076"/>
                  </a:moveTo>
                  <a:lnTo>
                    <a:pt x="95161" y="4873076"/>
                  </a:lnTo>
                  <a:lnTo>
                    <a:pt x="95161" y="94955"/>
                  </a:lnTo>
                  <a:lnTo>
                    <a:pt x="8663851" y="94955"/>
                  </a:lnTo>
                  <a:close/>
                </a:path>
              </a:pathLst>
            </a:custGeom>
            <a:solidFill>
              <a:srgbClr val="09214B"/>
            </a:solidFill>
            <a:ln w="9525"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034D34D5-E3A6-4A43-B5B6-ECE4000DF261}"/>
                </a:ext>
              </a:extLst>
            </p:cNvPr>
            <p:cNvSpPr/>
            <p:nvPr/>
          </p:nvSpPr>
          <p:spPr>
            <a:xfrm>
              <a:off x="7508690" y="6103478"/>
              <a:ext cx="218370" cy="69256"/>
            </a:xfrm>
            <a:custGeom>
              <a:avLst/>
              <a:gdLst>
                <a:gd name="connsiteX0" fmla="*/ 558838 w 561022"/>
                <a:gd name="connsiteY0" fmla="*/ 177632 h 177927"/>
                <a:gd name="connsiteX1" fmla="*/ 560933 w 561022"/>
                <a:gd name="connsiteY1" fmla="*/ 177632 h 177927"/>
                <a:gd name="connsiteX2" fmla="*/ 475208 w 561022"/>
                <a:gd name="connsiteY2" fmla="*/ 3230 h 177927"/>
                <a:gd name="connsiteX3" fmla="*/ 457587 w 561022"/>
                <a:gd name="connsiteY3" fmla="*/ -295 h 177927"/>
                <a:gd name="connsiteX4" fmla="*/ -89 w 561022"/>
                <a:gd name="connsiteY4" fmla="*/ -295 h 177927"/>
                <a:gd name="connsiteX5" fmla="*/ 73348 w 561022"/>
                <a:gd name="connsiteY5" fmla="*/ 174013 h 177927"/>
                <a:gd name="connsiteX6" fmla="*/ 90875 w 561022"/>
                <a:gd name="connsiteY6" fmla="*/ 177537 h 17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022" h="177927">
                  <a:moveTo>
                    <a:pt x="558838" y="177632"/>
                  </a:moveTo>
                  <a:lnTo>
                    <a:pt x="560933" y="177632"/>
                  </a:lnTo>
                  <a:lnTo>
                    <a:pt x="475208" y="3230"/>
                  </a:lnTo>
                  <a:cubicBezTo>
                    <a:pt x="469683" y="868"/>
                    <a:pt x="463682" y="-333"/>
                    <a:pt x="457587" y="-295"/>
                  </a:cubicBezTo>
                  <a:lnTo>
                    <a:pt x="-89" y="-295"/>
                  </a:lnTo>
                  <a:lnTo>
                    <a:pt x="73348" y="174013"/>
                  </a:lnTo>
                  <a:cubicBezTo>
                    <a:pt x="78873" y="176451"/>
                    <a:pt x="84874" y="177652"/>
                    <a:pt x="90875" y="177537"/>
                  </a:cubicBezTo>
                  <a:close/>
                </a:path>
              </a:pathLst>
            </a:custGeom>
            <a:solidFill>
              <a:srgbClr val="979C9F"/>
            </a:solidFill>
            <a:ln w="9525"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E1CD52E5-6CD1-4B2F-A014-C903FB0F82F4}"/>
                </a:ext>
              </a:extLst>
            </p:cNvPr>
            <p:cNvSpPr/>
            <p:nvPr/>
          </p:nvSpPr>
          <p:spPr>
            <a:xfrm>
              <a:off x="7748119" y="6103441"/>
              <a:ext cx="346019" cy="69293"/>
            </a:xfrm>
            <a:custGeom>
              <a:avLst/>
              <a:gdLst>
                <a:gd name="connsiteX0" fmla="*/ 888880 w 888968"/>
                <a:gd name="connsiteY0" fmla="*/ 177728 h 178023"/>
                <a:gd name="connsiteX1" fmla="*/ 782199 w 888968"/>
                <a:gd name="connsiteY1" fmla="*/ 3802 h 178023"/>
                <a:gd name="connsiteX2" fmla="*/ 763149 w 888968"/>
                <a:gd name="connsiteY2" fmla="*/ -294 h 178023"/>
                <a:gd name="connsiteX3" fmla="*/ -89 w 888968"/>
                <a:gd name="connsiteY3" fmla="*/ -294 h 178023"/>
                <a:gd name="connsiteX4" fmla="*/ 87637 w 888968"/>
                <a:gd name="connsiteY4" fmla="*/ 173633 h 178023"/>
                <a:gd name="connsiteX5" fmla="*/ 106687 w 888968"/>
                <a:gd name="connsiteY5" fmla="*/ 177538 h 1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68" h="178023">
                  <a:moveTo>
                    <a:pt x="888880" y="177728"/>
                  </a:moveTo>
                  <a:lnTo>
                    <a:pt x="782199" y="3802"/>
                  </a:lnTo>
                  <a:cubicBezTo>
                    <a:pt x="776198" y="1049"/>
                    <a:pt x="769722" y="-351"/>
                    <a:pt x="763149" y="-294"/>
                  </a:cubicBezTo>
                  <a:lnTo>
                    <a:pt x="-89" y="-294"/>
                  </a:lnTo>
                  <a:lnTo>
                    <a:pt x="87637" y="173633"/>
                  </a:lnTo>
                  <a:cubicBezTo>
                    <a:pt x="93637" y="176386"/>
                    <a:pt x="100114" y="177719"/>
                    <a:pt x="106687" y="177538"/>
                  </a:cubicBezTo>
                  <a:close/>
                </a:path>
              </a:pathLst>
            </a:custGeom>
            <a:solidFill>
              <a:srgbClr val="979C9F"/>
            </a:solidFill>
            <a:ln w="9525"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BC01EE94-C609-48BD-8263-520FBE833E58}"/>
                </a:ext>
              </a:extLst>
            </p:cNvPr>
            <p:cNvSpPr/>
            <p:nvPr/>
          </p:nvSpPr>
          <p:spPr>
            <a:xfrm>
              <a:off x="4412281" y="6202096"/>
              <a:ext cx="421725" cy="74971"/>
            </a:xfrm>
            <a:custGeom>
              <a:avLst/>
              <a:gdLst>
                <a:gd name="connsiteX0" fmla="*/ 1083379 w 1083468"/>
                <a:gd name="connsiteY0" fmla="*/ -290 h 192610"/>
                <a:gd name="connsiteX1" fmla="*/ 135832 w 1083468"/>
                <a:gd name="connsiteY1" fmla="*/ -290 h 192610"/>
                <a:gd name="connsiteX2" fmla="*/ 115258 w 1083468"/>
                <a:gd name="connsiteY2" fmla="*/ 4282 h 192610"/>
                <a:gd name="connsiteX3" fmla="*/ -89 w 1083468"/>
                <a:gd name="connsiteY3" fmla="*/ 192306 h 192610"/>
                <a:gd name="connsiteX4" fmla="*/ 973175 w 1083468"/>
                <a:gd name="connsiteY4" fmla="*/ 192306 h 192610"/>
                <a:gd name="connsiteX5" fmla="*/ 992797 w 1083468"/>
                <a:gd name="connsiteY5" fmla="*/ 187924 h 19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468" h="192610">
                  <a:moveTo>
                    <a:pt x="1083379" y="-290"/>
                  </a:moveTo>
                  <a:lnTo>
                    <a:pt x="135832" y="-290"/>
                  </a:lnTo>
                  <a:cubicBezTo>
                    <a:pt x="128708" y="-404"/>
                    <a:pt x="121659" y="1168"/>
                    <a:pt x="115258" y="4282"/>
                  </a:cubicBezTo>
                  <a:lnTo>
                    <a:pt x="-89" y="192306"/>
                  </a:lnTo>
                  <a:lnTo>
                    <a:pt x="973175" y="192306"/>
                  </a:lnTo>
                  <a:cubicBezTo>
                    <a:pt x="979976" y="192449"/>
                    <a:pt x="986701" y="190944"/>
                    <a:pt x="992797" y="187924"/>
                  </a:cubicBezTo>
                  <a:close/>
                </a:path>
              </a:pathLst>
            </a:custGeom>
            <a:solidFill>
              <a:srgbClr val="979C9F"/>
            </a:solidFill>
            <a:ln w="9525"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CB2E5F8-AAC4-4A87-842F-F4254A49EB08}"/>
                </a:ext>
              </a:extLst>
            </p:cNvPr>
            <p:cNvSpPr/>
            <p:nvPr/>
          </p:nvSpPr>
          <p:spPr>
            <a:xfrm>
              <a:off x="4855065" y="6202206"/>
              <a:ext cx="226526" cy="74896"/>
            </a:xfrm>
            <a:custGeom>
              <a:avLst/>
              <a:gdLst>
                <a:gd name="connsiteX0" fmla="*/ 506355 w 581977"/>
                <a:gd name="connsiteY0" fmla="*/ 188212 h 192419"/>
                <a:gd name="connsiteX1" fmla="*/ 581888 w 581977"/>
                <a:gd name="connsiteY1" fmla="*/ -288 h 192419"/>
                <a:gd name="connsiteX2" fmla="*/ 577888 w 581977"/>
                <a:gd name="connsiteY2" fmla="*/ -288 h 192419"/>
                <a:gd name="connsiteX3" fmla="*/ 106781 w 581977"/>
                <a:gd name="connsiteY3" fmla="*/ -288 h 192419"/>
                <a:gd name="connsiteX4" fmla="*/ 88398 w 581977"/>
                <a:gd name="connsiteY4" fmla="*/ 3617 h 192419"/>
                <a:gd name="connsiteX5" fmla="*/ -89 w 581977"/>
                <a:gd name="connsiteY5" fmla="*/ 192117 h 192419"/>
                <a:gd name="connsiteX6" fmla="*/ 3244 w 581977"/>
                <a:gd name="connsiteY6" fmla="*/ 192117 h 192419"/>
                <a:gd name="connsiteX7" fmla="*/ 487972 w 581977"/>
                <a:gd name="connsiteY7" fmla="*/ 192117 h 192419"/>
                <a:gd name="connsiteX8" fmla="*/ 506355 w 581977"/>
                <a:gd name="connsiteY8" fmla="*/ 188212 h 1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977" h="192419">
                  <a:moveTo>
                    <a:pt x="506355" y="188212"/>
                  </a:moveTo>
                  <a:lnTo>
                    <a:pt x="581888" y="-288"/>
                  </a:lnTo>
                  <a:lnTo>
                    <a:pt x="577888" y="-288"/>
                  </a:lnTo>
                  <a:lnTo>
                    <a:pt x="106781" y="-288"/>
                  </a:lnTo>
                  <a:cubicBezTo>
                    <a:pt x="100437" y="-411"/>
                    <a:pt x="94141" y="922"/>
                    <a:pt x="88398" y="3617"/>
                  </a:cubicBezTo>
                  <a:lnTo>
                    <a:pt x="-89" y="192117"/>
                  </a:lnTo>
                  <a:lnTo>
                    <a:pt x="3244" y="192117"/>
                  </a:lnTo>
                  <a:lnTo>
                    <a:pt x="487972" y="192117"/>
                  </a:lnTo>
                  <a:cubicBezTo>
                    <a:pt x="494315" y="192231"/>
                    <a:pt x="500602" y="190898"/>
                    <a:pt x="506355" y="188212"/>
                  </a:cubicBezTo>
                  <a:close/>
                </a:path>
              </a:pathLst>
            </a:custGeom>
            <a:solidFill>
              <a:srgbClr val="979C9F"/>
            </a:solid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1BAC37F2-522F-4CAE-86E4-69BF21CD7E5A}"/>
                </a:ext>
              </a:extLst>
            </p:cNvPr>
            <p:cNvSpPr/>
            <p:nvPr/>
          </p:nvSpPr>
          <p:spPr>
            <a:xfrm>
              <a:off x="5108471" y="6202064"/>
              <a:ext cx="220631" cy="74883"/>
            </a:xfrm>
            <a:custGeom>
              <a:avLst/>
              <a:gdLst>
                <a:gd name="connsiteX0" fmla="*/ 506736 w 566832"/>
                <a:gd name="connsiteY0" fmla="*/ 188576 h 192385"/>
                <a:gd name="connsiteX1" fmla="*/ 566743 w 566832"/>
                <a:gd name="connsiteY1" fmla="*/ -210 h 192385"/>
                <a:gd name="connsiteX2" fmla="*/ 561123 w 566832"/>
                <a:gd name="connsiteY2" fmla="*/ -210 h 192385"/>
                <a:gd name="connsiteX3" fmla="*/ 90112 w 566832"/>
                <a:gd name="connsiteY3" fmla="*/ -210 h 192385"/>
                <a:gd name="connsiteX4" fmla="*/ 72872 w 566832"/>
                <a:gd name="connsiteY4" fmla="*/ 3219 h 192385"/>
                <a:gd name="connsiteX5" fmla="*/ -89 w 566832"/>
                <a:gd name="connsiteY5" fmla="*/ 192004 h 192385"/>
                <a:gd name="connsiteX6" fmla="*/ 4959 w 566832"/>
                <a:gd name="connsiteY6" fmla="*/ 192004 h 192385"/>
                <a:gd name="connsiteX7" fmla="*/ 489496 w 566832"/>
                <a:gd name="connsiteY7" fmla="*/ 192004 h 192385"/>
                <a:gd name="connsiteX8" fmla="*/ 506736 w 566832"/>
                <a:gd name="connsiteY8" fmla="*/ 188576 h 19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32" h="192385">
                  <a:moveTo>
                    <a:pt x="506736" y="188576"/>
                  </a:moveTo>
                  <a:lnTo>
                    <a:pt x="566743" y="-210"/>
                  </a:lnTo>
                  <a:cubicBezTo>
                    <a:pt x="564876" y="-324"/>
                    <a:pt x="562991" y="-324"/>
                    <a:pt x="561123" y="-210"/>
                  </a:cubicBezTo>
                  <a:lnTo>
                    <a:pt x="90112" y="-210"/>
                  </a:lnTo>
                  <a:cubicBezTo>
                    <a:pt x="84188" y="-334"/>
                    <a:pt x="78301" y="838"/>
                    <a:pt x="72872" y="3219"/>
                  </a:cubicBezTo>
                  <a:lnTo>
                    <a:pt x="-89" y="192004"/>
                  </a:lnTo>
                  <a:cubicBezTo>
                    <a:pt x="1587" y="192119"/>
                    <a:pt x="3282" y="192119"/>
                    <a:pt x="4959" y="192004"/>
                  </a:cubicBezTo>
                  <a:lnTo>
                    <a:pt x="489496" y="192004"/>
                  </a:lnTo>
                  <a:cubicBezTo>
                    <a:pt x="495430" y="192147"/>
                    <a:pt x="501316" y="190976"/>
                    <a:pt x="506736" y="188576"/>
                  </a:cubicBezTo>
                  <a:close/>
                </a:path>
              </a:pathLst>
            </a:custGeom>
            <a:solidFill>
              <a:srgbClr val="979C9F"/>
            </a:solidFill>
            <a:ln w="9525"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22049183-55BF-411E-B333-AFB211304EBB}"/>
                </a:ext>
              </a:extLst>
            </p:cNvPr>
            <p:cNvSpPr/>
            <p:nvPr/>
          </p:nvSpPr>
          <p:spPr>
            <a:xfrm>
              <a:off x="5362024" y="6202058"/>
              <a:ext cx="214588" cy="74971"/>
            </a:xfrm>
            <a:custGeom>
              <a:avLst/>
              <a:gdLst>
                <a:gd name="connsiteX0" fmla="*/ 506736 w 551307"/>
                <a:gd name="connsiteY0" fmla="*/ 189259 h 192610"/>
                <a:gd name="connsiteX1" fmla="*/ 551218 w 551307"/>
                <a:gd name="connsiteY1" fmla="*/ 379 h 192610"/>
                <a:gd name="connsiteX2" fmla="*/ 544074 w 551307"/>
                <a:gd name="connsiteY2" fmla="*/ -288 h 192610"/>
                <a:gd name="connsiteX3" fmla="*/ 72967 w 551307"/>
                <a:gd name="connsiteY3" fmla="*/ -288 h 192610"/>
                <a:gd name="connsiteX4" fmla="*/ 57061 w 551307"/>
                <a:gd name="connsiteY4" fmla="*/ 2760 h 192610"/>
                <a:gd name="connsiteX5" fmla="*/ -89 w 551307"/>
                <a:gd name="connsiteY5" fmla="*/ 191736 h 192610"/>
                <a:gd name="connsiteX6" fmla="*/ 6483 w 551307"/>
                <a:gd name="connsiteY6" fmla="*/ 192308 h 192610"/>
                <a:gd name="connsiteX7" fmla="*/ 491210 w 551307"/>
                <a:gd name="connsiteY7" fmla="*/ 192308 h 192610"/>
                <a:gd name="connsiteX8" fmla="*/ 506736 w 551307"/>
                <a:gd name="connsiteY8" fmla="*/ 189259 h 19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07" h="192610">
                  <a:moveTo>
                    <a:pt x="506736" y="189259"/>
                  </a:moveTo>
                  <a:lnTo>
                    <a:pt x="551218" y="379"/>
                  </a:lnTo>
                  <a:cubicBezTo>
                    <a:pt x="548865" y="-78"/>
                    <a:pt x="546474" y="-298"/>
                    <a:pt x="544074" y="-288"/>
                  </a:cubicBezTo>
                  <a:lnTo>
                    <a:pt x="72967" y="-288"/>
                  </a:lnTo>
                  <a:cubicBezTo>
                    <a:pt x="67510" y="-393"/>
                    <a:pt x="62090" y="645"/>
                    <a:pt x="57061" y="2760"/>
                  </a:cubicBezTo>
                  <a:lnTo>
                    <a:pt x="-89" y="191736"/>
                  </a:lnTo>
                  <a:cubicBezTo>
                    <a:pt x="2082" y="192098"/>
                    <a:pt x="4283" y="192288"/>
                    <a:pt x="6483" y="192308"/>
                  </a:cubicBezTo>
                  <a:lnTo>
                    <a:pt x="491210" y="192308"/>
                  </a:lnTo>
                  <a:cubicBezTo>
                    <a:pt x="496544" y="192412"/>
                    <a:pt x="501840" y="191374"/>
                    <a:pt x="506736" y="189259"/>
                  </a:cubicBezTo>
                  <a:close/>
                </a:path>
              </a:pathLst>
            </a:custGeom>
            <a:solidFill>
              <a:srgbClr val="979C9F"/>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7E3B457A-C11E-42DA-B700-842A9DE926A4}"/>
                </a:ext>
              </a:extLst>
            </p:cNvPr>
            <p:cNvSpPr/>
            <p:nvPr/>
          </p:nvSpPr>
          <p:spPr>
            <a:xfrm>
              <a:off x="5615431" y="6202058"/>
              <a:ext cx="208582" cy="74969"/>
            </a:xfrm>
            <a:custGeom>
              <a:avLst/>
              <a:gdLst>
                <a:gd name="connsiteX0" fmla="*/ 507212 w 535876"/>
                <a:gd name="connsiteY0" fmla="*/ 189735 h 192605"/>
                <a:gd name="connsiteX1" fmla="*/ 535787 w 535876"/>
                <a:gd name="connsiteY1" fmla="*/ 664 h 192605"/>
                <a:gd name="connsiteX2" fmla="*/ 527215 w 535876"/>
                <a:gd name="connsiteY2" fmla="*/ -289 h 192605"/>
                <a:gd name="connsiteX3" fmla="*/ 56298 w 535876"/>
                <a:gd name="connsiteY3" fmla="*/ -289 h 192605"/>
                <a:gd name="connsiteX4" fmla="*/ 41630 w 535876"/>
                <a:gd name="connsiteY4" fmla="*/ 2283 h 192605"/>
                <a:gd name="connsiteX5" fmla="*/ -89 w 535876"/>
                <a:gd name="connsiteY5" fmla="*/ 191449 h 192605"/>
                <a:gd name="connsiteX6" fmla="*/ 8007 w 535876"/>
                <a:gd name="connsiteY6" fmla="*/ 192307 h 192605"/>
                <a:gd name="connsiteX7" fmla="*/ 492734 w 535876"/>
                <a:gd name="connsiteY7" fmla="*/ 192307 h 192605"/>
                <a:gd name="connsiteX8" fmla="*/ 507212 w 535876"/>
                <a:gd name="connsiteY8" fmla="*/ 189735 h 19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876" h="192605">
                  <a:moveTo>
                    <a:pt x="507212" y="189735"/>
                  </a:moveTo>
                  <a:lnTo>
                    <a:pt x="535787" y="664"/>
                  </a:lnTo>
                  <a:cubicBezTo>
                    <a:pt x="532987" y="-22"/>
                    <a:pt x="530100" y="-346"/>
                    <a:pt x="527215" y="-289"/>
                  </a:cubicBezTo>
                  <a:lnTo>
                    <a:pt x="56298" y="-289"/>
                  </a:lnTo>
                  <a:cubicBezTo>
                    <a:pt x="51288" y="-355"/>
                    <a:pt x="46316" y="511"/>
                    <a:pt x="41630" y="2283"/>
                  </a:cubicBezTo>
                  <a:lnTo>
                    <a:pt x="-89" y="191449"/>
                  </a:lnTo>
                  <a:cubicBezTo>
                    <a:pt x="2568" y="192040"/>
                    <a:pt x="5282" y="192335"/>
                    <a:pt x="8007" y="192307"/>
                  </a:cubicBezTo>
                  <a:lnTo>
                    <a:pt x="492734" y="192307"/>
                  </a:lnTo>
                  <a:cubicBezTo>
                    <a:pt x="497677" y="192373"/>
                    <a:pt x="502592" y="191497"/>
                    <a:pt x="507212" y="189735"/>
                  </a:cubicBezTo>
                  <a:close/>
                </a:path>
              </a:pathLst>
            </a:custGeom>
            <a:solidFill>
              <a:srgbClr val="979C9F"/>
            </a:solidFill>
            <a:ln w="9525" cap="flat">
              <a:noFill/>
              <a:prstDash val="solid"/>
              <a:miter/>
            </a:ln>
          </p:spPr>
          <p:txBody>
            <a:bodyPr rtlCol="0" anchor="ctr"/>
            <a:lstStyle/>
            <a:p>
              <a:endParaRPr lang="ja-JP" altLang="en-US"/>
            </a:p>
          </p:txBody>
        </p:sp>
        <p:sp>
          <p:nvSpPr>
            <p:cNvPr id="56" name="フリーフォーム: 図形 55">
              <a:extLst>
                <a:ext uri="{FF2B5EF4-FFF2-40B4-BE49-F238E27FC236}">
                  <a16:creationId xmlns:a16="http://schemas.microsoft.com/office/drawing/2014/main" id="{8123AD46-2F81-4643-A747-4CDEA5454FC4}"/>
                </a:ext>
              </a:extLst>
            </p:cNvPr>
            <p:cNvSpPr/>
            <p:nvPr/>
          </p:nvSpPr>
          <p:spPr>
            <a:xfrm>
              <a:off x="5868911" y="6202059"/>
              <a:ext cx="202687" cy="74971"/>
            </a:xfrm>
            <a:custGeom>
              <a:avLst/>
              <a:gdLst>
                <a:gd name="connsiteX0" fmla="*/ 507498 w 520731"/>
                <a:gd name="connsiteY0" fmla="*/ 190112 h 192610"/>
                <a:gd name="connsiteX1" fmla="*/ 520642 w 520731"/>
                <a:gd name="connsiteY1" fmla="*/ 946 h 192610"/>
                <a:gd name="connsiteX2" fmla="*/ 510546 w 520731"/>
                <a:gd name="connsiteY2" fmla="*/ -292 h 192610"/>
                <a:gd name="connsiteX3" fmla="*/ 39439 w 520731"/>
                <a:gd name="connsiteY3" fmla="*/ -292 h 192610"/>
                <a:gd name="connsiteX4" fmla="*/ 26009 w 520731"/>
                <a:gd name="connsiteY4" fmla="*/ 1899 h 192610"/>
                <a:gd name="connsiteX5" fmla="*/ -89 w 520731"/>
                <a:gd name="connsiteY5" fmla="*/ 191065 h 192610"/>
                <a:gd name="connsiteX6" fmla="*/ 9436 w 520731"/>
                <a:gd name="connsiteY6" fmla="*/ 192303 h 192610"/>
                <a:gd name="connsiteX7" fmla="*/ 494162 w 520731"/>
                <a:gd name="connsiteY7" fmla="*/ 192303 h 192610"/>
                <a:gd name="connsiteX8" fmla="*/ 507498 w 520731"/>
                <a:gd name="connsiteY8" fmla="*/ 190112 h 19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731" h="192610">
                  <a:moveTo>
                    <a:pt x="507498" y="190112"/>
                  </a:moveTo>
                  <a:lnTo>
                    <a:pt x="520642" y="946"/>
                  </a:lnTo>
                  <a:cubicBezTo>
                    <a:pt x="517346" y="79"/>
                    <a:pt x="513955" y="-330"/>
                    <a:pt x="510546" y="-292"/>
                  </a:cubicBezTo>
                  <a:lnTo>
                    <a:pt x="39439" y="-292"/>
                  </a:lnTo>
                  <a:cubicBezTo>
                    <a:pt x="34867" y="-349"/>
                    <a:pt x="30324" y="394"/>
                    <a:pt x="26009" y="1899"/>
                  </a:cubicBezTo>
                  <a:lnTo>
                    <a:pt x="-89" y="191065"/>
                  </a:lnTo>
                  <a:cubicBezTo>
                    <a:pt x="3006" y="191932"/>
                    <a:pt x="6216" y="192351"/>
                    <a:pt x="9436" y="192303"/>
                  </a:cubicBezTo>
                  <a:lnTo>
                    <a:pt x="494162" y="192303"/>
                  </a:lnTo>
                  <a:cubicBezTo>
                    <a:pt x="498706" y="192417"/>
                    <a:pt x="503230" y="191674"/>
                    <a:pt x="507498" y="190112"/>
                  </a:cubicBezTo>
                  <a:close/>
                </a:path>
              </a:pathLst>
            </a:custGeom>
            <a:solidFill>
              <a:srgbClr val="979C9F"/>
            </a:solidFill>
            <a:ln w="9525" cap="flat">
              <a:noFill/>
              <a:prstDash val="solid"/>
              <a:miter/>
            </a:ln>
          </p:spPr>
          <p:txBody>
            <a:bodyPr rtlCol="0" anchor="ctr"/>
            <a:lstStyle/>
            <a:p>
              <a:endParaRPr lang="ja-JP" altLang="en-US"/>
            </a:p>
          </p:txBody>
        </p:sp>
        <p:sp>
          <p:nvSpPr>
            <p:cNvPr id="57" name="フリーフォーム: 図形 56">
              <a:extLst>
                <a:ext uri="{FF2B5EF4-FFF2-40B4-BE49-F238E27FC236}">
                  <a16:creationId xmlns:a16="http://schemas.microsoft.com/office/drawing/2014/main" id="{C399A5A6-8E04-4E53-B5DD-7B254645E6D0}"/>
                </a:ext>
              </a:extLst>
            </p:cNvPr>
            <p:cNvSpPr/>
            <p:nvPr/>
          </p:nvSpPr>
          <p:spPr>
            <a:xfrm>
              <a:off x="6122427" y="6202059"/>
              <a:ext cx="197534" cy="74968"/>
            </a:xfrm>
            <a:custGeom>
              <a:avLst/>
              <a:gdLst>
                <a:gd name="connsiteX0" fmla="*/ 507402 w 507491"/>
                <a:gd name="connsiteY0" fmla="*/ 190591 h 192603"/>
                <a:gd name="connsiteX1" fmla="*/ 504926 w 507491"/>
                <a:gd name="connsiteY1" fmla="*/ 1330 h 192603"/>
                <a:gd name="connsiteX2" fmla="*/ 493496 w 507491"/>
                <a:gd name="connsiteY2" fmla="*/ -290 h 192603"/>
                <a:gd name="connsiteX3" fmla="*/ 22389 w 507491"/>
                <a:gd name="connsiteY3" fmla="*/ -290 h 192603"/>
                <a:gd name="connsiteX4" fmla="*/ 10388 w 507491"/>
                <a:gd name="connsiteY4" fmla="*/ 1520 h 192603"/>
                <a:gd name="connsiteX5" fmla="*/ -89 w 507491"/>
                <a:gd name="connsiteY5" fmla="*/ 190781 h 192603"/>
                <a:gd name="connsiteX6" fmla="*/ 10959 w 507491"/>
                <a:gd name="connsiteY6" fmla="*/ 192306 h 192603"/>
                <a:gd name="connsiteX7" fmla="*/ 495687 w 507491"/>
                <a:gd name="connsiteY7" fmla="*/ 192306 h 192603"/>
                <a:gd name="connsiteX8" fmla="*/ 507402 w 507491"/>
                <a:gd name="connsiteY8" fmla="*/ 190591 h 19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491" h="192603">
                  <a:moveTo>
                    <a:pt x="507402" y="190591"/>
                  </a:moveTo>
                  <a:lnTo>
                    <a:pt x="504926" y="1330"/>
                  </a:lnTo>
                  <a:cubicBezTo>
                    <a:pt x="501230" y="186"/>
                    <a:pt x="497363" y="-356"/>
                    <a:pt x="493496" y="-290"/>
                  </a:cubicBezTo>
                  <a:lnTo>
                    <a:pt x="22389" y="-290"/>
                  </a:lnTo>
                  <a:cubicBezTo>
                    <a:pt x="18322" y="-328"/>
                    <a:pt x="14264" y="281"/>
                    <a:pt x="10388" y="1520"/>
                  </a:cubicBezTo>
                  <a:lnTo>
                    <a:pt x="-89" y="190781"/>
                  </a:lnTo>
                  <a:cubicBezTo>
                    <a:pt x="3501" y="191830"/>
                    <a:pt x="7225" y="192344"/>
                    <a:pt x="10959" y="192306"/>
                  </a:cubicBezTo>
                  <a:lnTo>
                    <a:pt x="495687" y="192306"/>
                  </a:lnTo>
                  <a:cubicBezTo>
                    <a:pt x="499659" y="192315"/>
                    <a:pt x="503602" y="191734"/>
                    <a:pt x="507402" y="190591"/>
                  </a:cubicBezTo>
                  <a:close/>
                </a:path>
              </a:pathLst>
            </a:custGeom>
            <a:solidFill>
              <a:srgbClr val="979C9F"/>
            </a:solidFill>
            <a:ln w="9525" cap="flat">
              <a:noFill/>
              <a:prstDash val="solid"/>
              <a:miter/>
            </a:ln>
          </p:spPr>
          <p:txBody>
            <a:bodyPr rtlCol="0" anchor="ctr"/>
            <a:lstStyle/>
            <a:p>
              <a:endParaRPr lang="ja-JP" altLang="en-US"/>
            </a:p>
          </p:txBody>
        </p:sp>
        <p:sp>
          <p:nvSpPr>
            <p:cNvPr id="58" name="フリーフォーム: 図形 57">
              <a:extLst>
                <a:ext uri="{FF2B5EF4-FFF2-40B4-BE49-F238E27FC236}">
                  <a16:creationId xmlns:a16="http://schemas.microsoft.com/office/drawing/2014/main" id="{024B7E23-177B-4C3F-839F-A2154D347E65}"/>
                </a:ext>
              </a:extLst>
            </p:cNvPr>
            <p:cNvSpPr/>
            <p:nvPr/>
          </p:nvSpPr>
          <p:spPr>
            <a:xfrm>
              <a:off x="6373943" y="6202059"/>
              <a:ext cx="199536" cy="74968"/>
            </a:xfrm>
            <a:custGeom>
              <a:avLst/>
              <a:gdLst>
                <a:gd name="connsiteX0" fmla="*/ 502259 w 512635"/>
                <a:gd name="connsiteY0" fmla="*/ 192305 h 192601"/>
                <a:gd name="connsiteX1" fmla="*/ 512546 w 512635"/>
                <a:gd name="connsiteY1" fmla="*/ 190971 h 192601"/>
                <a:gd name="connsiteX2" fmla="*/ 494448 w 512635"/>
                <a:gd name="connsiteY2" fmla="*/ 1709 h 192601"/>
                <a:gd name="connsiteX3" fmla="*/ 481685 w 512635"/>
                <a:gd name="connsiteY3" fmla="*/ -291 h 192601"/>
                <a:gd name="connsiteX4" fmla="*/ 10579 w 512635"/>
                <a:gd name="connsiteY4" fmla="*/ -291 h 192601"/>
                <a:gd name="connsiteX5" fmla="*/ -89 w 512635"/>
                <a:gd name="connsiteY5" fmla="*/ 1138 h 192601"/>
                <a:gd name="connsiteX6" fmla="*/ 5149 w 512635"/>
                <a:gd name="connsiteY6" fmla="*/ 190400 h 192601"/>
                <a:gd name="connsiteX7" fmla="*/ 17532 w 512635"/>
                <a:gd name="connsiteY7" fmla="*/ 192305 h 1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635" h="192601">
                  <a:moveTo>
                    <a:pt x="502259" y="192305"/>
                  </a:moveTo>
                  <a:cubicBezTo>
                    <a:pt x="505736" y="192333"/>
                    <a:pt x="509193" y="191886"/>
                    <a:pt x="512546" y="190971"/>
                  </a:cubicBezTo>
                  <a:lnTo>
                    <a:pt x="494448" y="1709"/>
                  </a:lnTo>
                  <a:cubicBezTo>
                    <a:pt x="490343" y="319"/>
                    <a:pt x="486019" y="-357"/>
                    <a:pt x="481685" y="-291"/>
                  </a:cubicBezTo>
                  <a:lnTo>
                    <a:pt x="10579" y="-291"/>
                  </a:lnTo>
                  <a:cubicBezTo>
                    <a:pt x="6969" y="-348"/>
                    <a:pt x="3378" y="138"/>
                    <a:pt x="-89" y="1138"/>
                  </a:cubicBezTo>
                  <a:lnTo>
                    <a:pt x="5149" y="190400"/>
                  </a:lnTo>
                  <a:cubicBezTo>
                    <a:pt x="9150" y="191695"/>
                    <a:pt x="13331" y="192343"/>
                    <a:pt x="17532" y="192305"/>
                  </a:cubicBezTo>
                  <a:close/>
                </a:path>
              </a:pathLst>
            </a:custGeom>
            <a:solidFill>
              <a:srgbClr val="979C9F"/>
            </a:solidFill>
            <a:ln w="9525" cap="flat">
              <a:noFill/>
              <a:prstDash val="solid"/>
              <a:miter/>
            </a:ln>
          </p:spPr>
          <p:txBody>
            <a:bodyPr rtlCol="0" anchor="ctr"/>
            <a:lstStyle/>
            <a:p>
              <a:endParaRPr lang="ja-JP" altLang="en-US"/>
            </a:p>
          </p:txBody>
        </p:sp>
        <p:sp>
          <p:nvSpPr>
            <p:cNvPr id="59" name="フリーフォーム: 図形 58">
              <a:extLst>
                <a:ext uri="{FF2B5EF4-FFF2-40B4-BE49-F238E27FC236}">
                  <a16:creationId xmlns:a16="http://schemas.microsoft.com/office/drawing/2014/main" id="{6D87837F-6DBE-431F-9AFA-3D4B6B5A11DD}"/>
                </a:ext>
              </a:extLst>
            </p:cNvPr>
            <p:cNvSpPr/>
            <p:nvPr/>
          </p:nvSpPr>
          <p:spPr>
            <a:xfrm>
              <a:off x="6621306" y="6202057"/>
              <a:ext cx="205690" cy="74970"/>
            </a:xfrm>
            <a:custGeom>
              <a:avLst/>
              <a:gdLst>
                <a:gd name="connsiteX0" fmla="*/ 519499 w 528446"/>
                <a:gd name="connsiteY0" fmla="*/ 192308 h 192607"/>
                <a:gd name="connsiteX1" fmla="*/ 528357 w 528446"/>
                <a:gd name="connsiteY1" fmla="*/ 191261 h 192607"/>
                <a:gd name="connsiteX2" fmla="*/ 494544 w 528446"/>
                <a:gd name="connsiteY2" fmla="*/ 2094 h 192607"/>
                <a:gd name="connsiteX3" fmla="*/ 480542 w 528446"/>
                <a:gd name="connsiteY3" fmla="*/ -288 h 192607"/>
                <a:gd name="connsiteX4" fmla="*/ 9436 w 528446"/>
                <a:gd name="connsiteY4" fmla="*/ -288 h 192607"/>
                <a:gd name="connsiteX5" fmla="*/ -89 w 528446"/>
                <a:gd name="connsiteY5" fmla="*/ 761 h 192607"/>
                <a:gd name="connsiteX6" fmla="*/ 20770 w 528446"/>
                <a:gd name="connsiteY6" fmla="*/ 189927 h 192607"/>
                <a:gd name="connsiteX7" fmla="*/ 34581 w 528446"/>
                <a:gd name="connsiteY7" fmla="*/ 192308 h 19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446" h="192607">
                  <a:moveTo>
                    <a:pt x="519499" y="192308"/>
                  </a:moveTo>
                  <a:cubicBezTo>
                    <a:pt x="522480" y="192346"/>
                    <a:pt x="525462" y="191994"/>
                    <a:pt x="528357" y="191261"/>
                  </a:cubicBezTo>
                  <a:lnTo>
                    <a:pt x="494544" y="2094"/>
                  </a:lnTo>
                  <a:cubicBezTo>
                    <a:pt x="490067" y="446"/>
                    <a:pt x="485314" y="-364"/>
                    <a:pt x="480542" y="-288"/>
                  </a:cubicBezTo>
                  <a:lnTo>
                    <a:pt x="9436" y="-288"/>
                  </a:lnTo>
                  <a:cubicBezTo>
                    <a:pt x="6225" y="-354"/>
                    <a:pt x="3025" y="-2"/>
                    <a:pt x="-89" y="761"/>
                  </a:cubicBezTo>
                  <a:lnTo>
                    <a:pt x="20770" y="189927"/>
                  </a:lnTo>
                  <a:cubicBezTo>
                    <a:pt x="25190" y="191565"/>
                    <a:pt x="29866" y="192374"/>
                    <a:pt x="34581" y="192308"/>
                  </a:cubicBezTo>
                  <a:close/>
                </a:path>
              </a:pathLst>
            </a:custGeom>
            <a:solidFill>
              <a:srgbClr val="979C9F"/>
            </a:solidFill>
            <a:ln w="9525"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4AA3886F-583E-4BDD-BA43-FBE3A872008C}"/>
                </a:ext>
              </a:extLst>
            </p:cNvPr>
            <p:cNvSpPr/>
            <p:nvPr/>
          </p:nvSpPr>
          <p:spPr>
            <a:xfrm>
              <a:off x="6868854" y="6202057"/>
              <a:ext cx="211622" cy="74973"/>
            </a:xfrm>
            <a:custGeom>
              <a:avLst/>
              <a:gdLst>
                <a:gd name="connsiteX0" fmla="*/ 536263 w 543687"/>
                <a:gd name="connsiteY0" fmla="*/ 192308 h 192617"/>
                <a:gd name="connsiteX1" fmla="*/ 543598 w 543687"/>
                <a:gd name="connsiteY1" fmla="*/ 191641 h 192617"/>
                <a:gd name="connsiteX2" fmla="*/ 494163 w 543687"/>
                <a:gd name="connsiteY2" fmla="*/ 2475 h 192617"/>
                <a:gd name="connsiteX3" fmla="*/ 478828 w 543687"/>
                <a:gd name="connsiteY3" fmla="*/ -288 h 192617"/>
                <a:gd name="connsiteX4" fmla="*/ 7817 w 543687"/>
                <a:gd name="connsiteY4" fmla="*/ -288 h 192617"/>
                <a:gd name="connsiteX5" fmla="*/ -89 w 543687"/>
                <a:gd name="connsiteY5" fmla="*/ 475 h 192617"/>
                <a:gd name="connsiteX6" fmla="*/ 36487 w 543687"/>
                <a:gd name="connsiteY6" fmla="*/ 189451 h 192617"/>
                <a:gd name="connsiteX7" fmla="*/ 51537 w 543687"/>
                <a:gd name="connsiteY7" fmla="*/ 192308 h 19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687" h="192617">
                  <a:moveTo>
                    <a:pt x="536263" y="192308"/>
                  </a:moveTo>
                  <a:cubicBezTo>
                    <a:pt x="538721" y="192280"/>
                    <a:pt x="541169" y="192051"/>
                    <a:pt x="543598" y="191641"/>
                  </a:cubicBezTo>
                  <a:lnTo>
                    <a:pt x="494163" y="2475"/>
                  </a:lnTo>
                  <a:cubicBezTo>
                    <a:pt x="489286" y="551"/>
                    <a:pt x="484076" y="-392"/>
                    <a:pt x="478828" y="-288"/>
                  </a:cubicBezTo>
                  <a:lnTo>
                    <a:pt x="7817" y="-288"/>
                  </a:lnTo>
                  <a:cubicBezTo>
                    <a:pt x="5159" y="-288"/>
                    <a:pt x="2511" y="-30"/>
                    <a:pt x="-89" y="475"/>
                  </a:cubicBezTo>
                  <a:lnTo>
                    <a:pt x="36487" y="189451"/>
                  </a:lnTo>
                  <a:cubicBezTo>
                    <a:pt x="41239" y="191479"/>
                    <a:pt x="46373" y="192451"/>
                    <a:pt x="51537" y="192308"/>
                  </a:cubicBezTo>
                  <a:close/>
                </a:path>
              </a:pathLst>
            </a:custGeom>
            <a:solidFill>
              <a:srgbClr val="979C9F"/>
            </a:solidFill>
            <a:ln w="9525"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FB85C2A1-65E1-415E-BA0F-9923C96A570A}"/>
                </a:ext>
              </a:extLst>
            </p:cNvPr>
            <p:cNvSpPr/>
            <p:nvPr/>
          </p:nvSpPr>
          <p:spPr>
            <a:xfrm>
              <a:off x="7116328" y="6202059"/>
              <a:ext cx="217628" cy="75018"/>
            </a:xfrm>
            <a:custGeom>
              <a:avLst/>
              <a:gdLst>
                <a:gd name="connsiteX0" fmla="*/ 553218 w 559117"/>
                <a:gd name="connsiteY0" fmla="*/ 192305 h 192729"/>
                <a:gd name="connsiteX1" fmla="*/ 559028 w 559117"/>
                <a:gd name="connsiteY1" fmla="*/ 192305 h 192729"/>
                <a:gd name="connsiteX2" fmla="*/ 493592 w 559117"/>
                <a:gd name="connsiteY2" fmla="*/ 2948 h 192729"/>
                <a:gd name="connsiteX3" fmla="*/ 477018 w 559117"/>
                <a:gd name="connsiteY3" fmla="*/ -291 h 192729"/>
                <a:gd name="connsiteX4" fmla="*/ 6293 w 559117"/>
                <a:gd name="connsiteY4" fmla="*/ -291 h 192729"/>
                <a:gd name="connsiteX5" fmla="*/ -89 w 559117"/>
                <a:gd name="connsiteY5" fmla="*/ 185 h 192729"/>
                <a:gd name="connsiteX6" fmla="*/ 52108 w 559117"/>
                <a:gd name="connsiteY6" fmla="*/ 189066 h 192729"/>
                <a:gd name="connsiteX7" fmla="*/ 68491 w 559117"/>
                <a:gd name="connsiteY7" fmla="*/ 192305 h 19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17" h="192729">
                  <a:moveTo>
                    <a:pt x="553218" y="192305"/>
                  </a:moveTo>
                  <a:cubicBezTo>
                    <a:pt x="555123" y="192476"/>
                    <a:pt x="557123" y="192476"/>
                    <a:pt x="559028" y="192305"/>
                  </a:cubicBezTo>
                  <a:lnTo>
                    <a:pt x="493592" y="2948"/>
                  </a:lnTo>
                  <a:cubicBezTo>
                    <a:pt x="488353" y="719"/>
                    <a:pt x="482704" y="-376"/>
                    <a:pt x="477018" y="-291"/>
                  </a:cubicBezTo>
                  <a:lnTo>
                    <a:pt x="6293" y="-291"/>
                  </a:lnTo>
                  <a:cubicBezTo>
                    <a:pt x="4159" y="-300"/>
                    <a:pt x="2026" y="-139"/>
                    <a:pt x="-89" y="185"/>
                  </a:cubicBezTo>
                  <a:lnTo>
                    <a:pt x="52108" y="189066"/>
                  </a:lnTo>
                  <a:cubicBezTo>
                    <a:pt x="57280" y="191286"/>
                    <a:pt x="62861" y="192390"/>
                    <a:pt x="68491" y="192305"/>
                  </a:cubicBezTo>
                  <a:close/>
                </a:path>
              </a:pathLst>
            </a:custGeom>
            <a:solidFill>
              <a:srgbClr val="979C9F"/>
            </a:solidFill>
            <a:ln w="9525"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D0A32113-4678-4AAE-96DD-7C969B491EF1}"/>
                </a:ext>
              </a:extLst>
            </p:cNvPr>
            <p:cNvSpPr/>
            <p:nvPr/>
          </p:nvSpPr>
          <p:spPr>
            <a:xfrm>
              <a:off x="7363838" y="6202142"/>
              <a:ext cx="223560" cy="74914"/>
            </a:xfrm>
            <a:custGeom>
              <a:avLst/>
              <a:gdLst>
                <a:gd name="connsiteX0" fmla="*/ 570078 w 574357"/>
                <a:gd name="connsiteY0" fmla="*/ 192093 h 192466"/>
                <a:gd name="connsiteX1" fmla="*/ 574268 w 574357"/>
                <a:gd name="connsiteY1" fmla="*/ 192093 h 192466"/>
                <a:gd name="connsiteX2" fmla="*/ 493592 w 574357"/>
                <a:gd name="connsiteY2" fmla="*/ 3403 h 192466"/>
                <a:gd name="connsiteX3" fmla="*/ 475875 w 574357"/>
                <a:gd name="connsiteY3" fmla="*/ -217 h 192466"/>
                <a:gd name="connsiteX4" fmla="*/ 4768 w 574357"/>
                <a:gd name="connsiteY4" fmla="*/ -217 h 192466"/>
                <a:gd name="connsiteX5" fmla="*/ -89 w 574357"/>
                <a:gd name="connsiteY5" fmla="*/ -217 h 192466"/>
                <a:gd name="connsiteX6" fmla="*/ 67729 w 574357"/>
                <a:gd name="connsiteY6" fmla="*/ 188378 h 192466"/>
                <a:gd name="connsiteX7" fmla="*/ 85350 w 574357"/>
                <a:gd name="connsiteY7" fmla="*/ 192093 h 1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357" h="192466">
                  <a:moveTo>
                    <a:pt x="570078" y="192093"/>
                  </a:moveTo>
                  <a:cubicBezTo>
                    <a:pt x="571505" y="192197"/>
                    <a:pt x="572839" y="192197"/>
                    <a:pt x="574268" y="192093"/>
                  </a:cubicBezTo>
                  <a:lnTo>
                    <a:pt x="493592" y="3403"/>
                  </a:lnTo>
                  <a:cubicBezTo>
                    <a:pt x="488067" y="897"/>
                    <a:pt x="481971" y="-332"/>
                    <a:pt x="475875" y="-217"/>
                  </a:cubicBezTo>
                  <a:lnTo>
                    <a:pt x="4768" y="-217"/>
                  </a:lnTo>
                  <a:cubicBezTo>
                    <a:pt x="3149" y="-322"/>
                    <a:pt x="1530" y="-322"/>
                    <a:pt x="-89" y="-217"/>
                  </a:cubicBezTo>
                  <a:lnTo>
                    <a:pt x="67729" y="188378"/>
                  </a:lnTo>
                  <a:cubicBezTo>
                    <a:pt x="73253" y="190968"/>
                    <a:pt x="79254" y="192245"/>
                    <a:pt x="85350" y="192093"/>
                  </a:cubicBezTo>
                  <a:close/>
                </a:path>
              </a:pathLst>
            </a:custGeom>
            <a:solidFill>
              <a:srgbClr val="979C9F"/>
            </a:solidFill>
            <a:ln w="9525"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CD7676E3-7DD8-4F3E-BDB0-4FAE9C0ACC46}"/>
                </a:ext>
              </a:extLst>
            </p:cNvPr>
            <p:cNvSpPr/>
            <p:nvPr/>
          </p:nvSpPr>
          <p:spPr>
            <a:xfrm>
              <a:off x="7611424" y="6202093"/>
              <a:ext cx="229381" cy="74937"/>
            </a:xfrm>
            <a:custGeom>
              <a:avLst/>
              <a:gdLst>
                <a:gd name="connsiteX0" fmla="*/ 586746 w 589311"/>
                <a:gd name="connsiteY0" fmla="*/ 192218 h 192523"/>
                <a:gd name="connsiteX1" fmla="*/ 589222 w 589311"/>
                <a:gd name="connsiteY1" fmla="*/ 192218 h 192523"/>
                <a:gd name="connsiteX2" fmla="*/ 493115 w 589311"/>
                <a:gd name="connsiteY2" fmla="*/ 3813 h 192523"/>
                <a:gd name="connsiteX3" fmla="*/ 474065 w 589311"/>
                <a:gd name="connsiteY3" fmla="*/ -283 h 192523"/>
                <a:gd name="connsiteX4" fmla="*/ -89 w 589311"/>
                <a:gd name="connsiteY4" fmla="*/ -283 h 192523"/>
                <a:gd name="connsiteX5" fmla="*/ 83064 w 589311"/>
                <a:gd name="connsiteY5" fmla="*/ 188027 h 192523"/>
                <a:gd name="connsiteX6" fmla="*/ 102114 w 589311"/>
                <a:gd name="connsiteY6" fmla="*/ 192218 h 19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311" h="192523">
                  <a:moveTo>
                    <a:pt x="586746" y="192218"/>
                  </a:moveTo>
                  <a:lnTo>
                    <a:pt x="589222" y="192218"/>
                  </a:lnTo>
                  <a:lnTo>
                    <a:pt x="493115" y="3813"/>
                  </a:lnTo>
                  <a:cubicBezTo>
                    <a:pt x="487210" y="955"/>
                    <a:pt x="480638" y="-445"/>
                    <a:pt x="474065" y="-283"/>
                  </a:cubicBezTo>
                  <a:lnTo>
                    <a:pt x="-89" y="-283"/>
                  </a:lnTo>
                  <a:lnTo>
                    <a:pt x="83064" y="188027"/>
                  </a:lnTo>
                  <a:cubicBezTo>
                    <a:pt x="88970" y="190932"/>
                    <a:pt x="95542" y="192370"/>
                    <a:pt x="102114" y="192218"/>
                  </a:cubicBezTo>
                  <a:close/>
                </a:path>
              </a:pathLst>
            </a:custGeom>
            <a:solidFill>
              <a:srgbClr val="979C9F"/>
            </a:solidFill>
            <a:ln w="9525"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4BC87086-A101-4A0C-B94A-FC7DCBC018E5}"/>
                </a:ext>
              </a:extLst>
            </p:cNvPr>
            <p:cNvSpPr/>
            <p:nvPr/>
          </p:nvSpPr>
          <p:spPr>
            <a:xfrm>
              <a:off x="7858861" y="6202059"/>
              <a:ext cx="299193" cy="74971"/>
            </a:xfrm>
            <a:custGeom>
              <a:avLst/>
              <a:gdLst>
                <a:gd name="connsiteX0" fmla="*/ 768579 w 768668"/>
                <a:gd name="connsiteY0" fmla="*/ 192305 h 192611"/>
                <a:gd name="connsiteX1" fmla="*/ 768579 w 768668"/>
                <a:gd name="connsiteY1" fmla="*/ 192305 h 192611"/>
                <a:gd name="connsiteX2" fmla="*/ 653231 w 768668"/>
                <a:gd name="connsiteY2" fmla="*/ 4282 h 192611"/>
                <a:gd name="connsiteX3" fmla="*/ 632657 w 768668"/>
                <a:gd name="connsiteY3" fmla="*/ -291 h 192611"/>
                <a:gd name="connsiteX4" fmla="*/ -89 w 768668"/>
                <a:gd name="connsiteY4" fmla="*/ -291 h 192611"/>
                <a:gd name="connsiteX5" fmla="*/ 98495 w 768668"/>
                <a:gd name="connsiteY5" fmla="*/ 187638 h 192611"/>
                <a:gd name="connsiteX6" fmla="*/ 118784 w 768668"/>
                <a:gd name="connsiteY6" fmla="*/ 192305 h 19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668" h="192611">
                  <a:moveTo>
                    <a:pt x="768579" y="192305"/>
                  </a:moveTo>
                  <a:lnTo>
                    <a:pt x="768579" y="192305"/>
                  </a:lnTo>
                  <a:lnTo>
                    <a:pt x="653231" y="4282"/>
                  </a:lnTo>
                  <a:cubicBezTo>
                    <a:pt x="646849" y="1167"/>
                    <a:pt x="639801" y="-395"/>
                    <a:pt x="632657" y="-291"/>
                  </a:cubicBezTo>
                  <a:lnTo>
                    <a:pt x="-89" y="-291"/>
                  </a:lnTo>
                  <a:lnTo>
                    <a:pt x="98495" y="187638"/>
                  </a:lnTo>
                  <a:cubicBezTo>
                    <a:pt x="104781" y="190867"/>
                    <a:pt x="111734" y="192467"/>
                    <a:pt x="118784" y="192305"/>
                  </a:cubicBezTo>
                  <a:close/>
                </a:path>
              </a:pathLst>
            </a:custGeom>
            <a:solidFill>
              <a:srgbClr val="979C9F"/>
            </a:solidFill>
            <a:ln w="9525" cap="flat">
              <a:noFill/>
              <a:prstDash val="solid"/>
              <a:miter/>
            </a:ln>
          </p:spPr>
          <p:txBody>
            <a:bodyPr rtlCol="0" anchor="ctr"/>
            <a:lstStyle/>
            <a:p>
              <a:endParaRPr lang="ja-JP" altLang="en-US"/>
            </a:p>
          </p:txBody>
        </p:sp>
        <p:sp>
          <p:nvSpPr>
            <p:cNvPr id="65" name="フリーフォーム: 図形 64">
              <a:extLst>
                <a:ext uri="{FF2B5EF4-FFF2-40B4-BE49-F238E27FC236}">
                  <a16:creationId xmlns:a16="http://schemas.microsoft.com/office/drawing/2014/main" id="{209F2B22-00E7-4795-B3D3-3BCE96447BC4}"/>
                </a:ext>
              </a:extLst>
            </p:cNvPr>
            <p:cNvSpPr/>
            <p:nvPr/>
          </p:nvSpPr>
          <p:spPr>
            <a:xfrm>
              <a:off x="4343618" y="6307682"/>
              <a:ext cx="567503" cy="81202"/>
            </a:xfrm>
            <a:custGeom>
              <a:avLst/>
              <a:gdLst>
                <a:gd name="connsiteX0" fmla="*/ 1457902 w 1457991"/>
                <a:gd name="connsiteY0" fmla="*/ -286 h 208619"/>
                <a:gd name="connsiteX1" fmla="*/ 1453807 w 1457991"/>
                <a:gd name="connsiteY1" fmla="*/ -286 h 208619"/>
                <a:gd name="connsiteX2" fmla="*/ 146691 w 1457991"/>
                <a:gd name="connsiteY2" fmla="*/ -286 h 208619"/>
                <a:gd name="connsiteX3" fmla="*/ 124879 w 1457991"/>
                <a:gd name="connsiteY3" fmla="*/ 4857 h 208619"/>
                <a:gd name="connsiteX4" fmla="*/ -89 w 1457991"/>
                <a:gd name="connsiteY4" fmla="*/ 208311 h 208619"/>
                <a:gd name="connsiteX5" fmla="*/ 1347508 w 1457991"/>
                <a:gd name="connsiteY5" fmla="*/ 208311 h 208619"/>
                <a:gd name="connsiteX6" fmla="*/ 1367701 w 1457991"/>
                <a:gd name="connsiteY6" fmla="*/ 203644 h 2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991" h="208619">
                  <a:moveTo>
                    <a:pt x="1457902" y="-286"/>
                  </a:moveTo>
                  <a:lnTo>
                    <a:pt x="1453807" y="-286"/>
                  </a:lnTo>
                  <a:lnTo>
                    <a:pt x="146691" y="-286"/>
                  </a:lnTo>
                  <a:cubicBezTo>
                    <a:pt x="139099" y="-439"/>
                    <a:pt x="131603" y="1333"/>
                    <a:pt x="124879" y="4857"/>
                  </a:cubicBezTo>
                  <a:lnTo>
                    <a:pt x="-89" y="208311"/>
                  </a:lnTo>
                  <a:lnTo>
                    <a:pt x="1347508" y="208311"/>
                  </a:lnTo>
                  <a:cubicBezTo>
                    <a:pt x="1354528" y="208483"/>
                    <a:pt x="1361471" y="206873"/>
                    <a:pt x="1367701" y="203644"/>
                  </a:cubicBezTo>
                  <a:close/>
                </a:path>
              </a:pathLst>
            </a:custGeom>
            <a:solidFill>
              <a:srgbClr val="979C9F"/>
            </a:solidFill>
            <a:ln w="9525"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BD473FF4-4283-4370-9090-8E4564E69F4E}"/>
                </a:ext>
              </a:extLst>
            </p:cNvPr>
            <p:cNvSpPr/>
            <p:nvPr/>
          </p:nvSpPr>
          <p:spPr>
            <a:xfrm>
              <a:off x="4933885" y="6307728"/>
              <a:ext cx="233496" cy="81223"/>
            </a:xfrm>
            <a:custGeom>
              <a:avLst/>
              <a:gdLst>
                <a:gd name="connsiteX0" fmla="*/ 526453 w 599884"/>
                <a:gd name="connsiteY0" fmla="*/ 204006 h 208673"/>
                <a:gd name="connsiteX1" fmla="*/ 599795 w 599884"/>
                <a:gd name="connsiteY1" fmla="*/ -210 h 208673"/>
                <a:gd name="connsiteX2" fmla="*/ 594175 w 599884"/>
                <a:gd name="connsiteY2" fmla="*/ -210 h 208673"/>
                <a:gd name="connsiteX3" fmla="*/ 106400 w 599884"/>
                <a:gd name="connsiteY3" fmla="*/ -210 h 208673"/>
                <a:gd name="connsiteX4" fmla="*/ 87350 w 599884"/>
                <a:gd name="connsiteY4" fmla="*/ 3886 h 208673"/>
                <a:gd name="connsiteX5" fmla="*/ -89 w 599884"/>
                <a:gd name="connsiteY5" fmla="*/ 208292 h 208673"/>
                <a:gd name="connsiteX6" fmla="*/ 5054 w 599884"/>
                <a:gd name="connsiteY6" fmla="*/ 208292 h 208673"/>
                <a:gd name="connsiteX7" fmla="*/ 507498 w 599884"/>
                <a:gd name="connsiteY7" fmla="*/ 208292 h 208673"/>
                <a:gd name="connsiteX8" fmla="*/ 526453 w 599884"/>
                <a:gd name="connsiteY8" fmla="*/ 204006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884" h="208673">
                  <a:moveTo>
                    <a:pt x="526453" y="204006"/>
                  </a:moveTo>
                  <a:lnTo>
                    <a:pt x="599795" y="-210"/>
                  </a:lnTo>
                  <a:cubicBezTo>
                    <a:pt x="597928" y="-324"/>
                    <a:pt x="596042" y="-324"/>
                    <a:pt x="594175" y="-210"/>
                  </a:cubicBezTo>
                  <a:lnTo>
                    <a:pt x="106400" y="-210"/>
                  </a:lnTo>
                  <a:cubicBezTo>
                    <a:pt x="99818" y="-343"/>
                    <a:pt x="93294" y="1057"/>
                    <a:pt x="87350" y="3886"/>
                  </a:cubicBezTo>
                  <a:lnTo>
                    <a:pt x="-89" y="208292"/>
                  </a:lnTo>
                  <a:cubicBezTo>
                    <a:pt x="1625" y="208406"/>
                    <a:pt x="3339" y="208406"/>
                    <a:pt x="5054" y="208292"/>
                  </a:cubicBezTo>
                  <a:lnTo>
                    <a:pt x="507498" y="208292"/>
                  </a:lnTo>
                  <a:cubicBezTo>
                    <a:pt x="514070" y="208406"/>
                    <a:pt x="520566" y="206930"/>
                    <a:pt x="526453" y="204006"/>
                  </a:cubicBezTo>
                  <a:close/>
                </a:path>
              </a:pathLst>
            </a:custGeom>
            <a:solidFill>
              <a:srgbClr val="979C9F"/>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ECD659DC-4DBA-49B4-A07D-C4C182A12833}"/>
                </a:ext>
              </a:extLst>
            </p:cNvPr>
            <p:cNvSpPr/>
            <p:nvPr/>
          </p:nvSpPr>
          <p:spPr>
            <a:xfrm>
              <a:off x="5196634" y="6307610"/>
              <a:ext cx="227008" cy="81273"/>
            </a:xfrm>
            <a:custGeom>
              <a:avLst/>
              <a:gdLst>
                <a:gd name="connsiteX0" fmla="*/ 526548 w 583215"/>
                <a:gd name="connsiteY0" fmla="*/ 204784 h 208803"/>
                <a:gd name="connsiteX1" fmla="*/ 583126 w 583215"/>
                <a:gd name="connsiteY1" fmla="*/ 377 h 208803"/>
                <a:gd name="connsiteX2" fmla="*/ 575887 w 583215"/>
                <a:gd name="connsiteY2" fmla="*/ -289 h 208803"/>
                <a:gd name="connsiteX3" fmla="*/ 88112 w 583215"/>
                <a:gd name="connsiteY3" fmla="*/ -289 h 208803"/>
                <a:gd name="connsiteX4" fmla="*/ 70491 w 583215"/>
                <a:gd name="connsiteY4" fmla="*/ 3330 h 208803"/>
                <a:gd name="connsiteX5" fmla="*/ -89 w 583215"/>
                <a:gd name="connsiteY5" fmla="*/ 207927 h 208803"/>
                <a:gd name="connsiteX6" fmla="*/ 6673 w 583215"/>
                <a:gd name="connsiteY6" fmla="*/ 208499 h 208803"/>
                <a:gd name="connsiteX7" fmla="*/ 509117 w 583215"/>
                <a:gd name="connsiteY7" fmla="*/ 208499 h 208803"/>
                <a:gd name="connsiteX8" fmla="*/ 526548 w 583215"/>
                <a:gd name="connsiteY8" fmla="*/ 204784 h 20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215" h="208803">
                  <a:moveTo>
                    <a:pt x="526548" y="204784"/>
                  </a:moveTo>
                  <a:lnTo>
                    <a:pt x="583126" y="377"/>
                  </a:lnTo>
                  <a:cubicBezTo>
                    <a:pt x="580745" y="-80"/>
                    <a:pt x="578316" y="-299"/>
                    <a:pt x="575887" y="-289"/>
                  </a:cubicBezTo>
                  <a:lnTo>
                    <a:pt x="88112" y="-289"/>
                  </a:lnTo>
                  <a:cubicBezTo>
                    <a:pt x="82045" y="-394"/>
                    <a:pt x="76025" y="834"/>
                    <a:pt x="70491" y="3330"/>
                  </a:cubicBezTo>
                  <a:lnTo>
                    <a:pt x="-89" y="207927"/>
                  </a:lnTo>
                  <a:cubicBezTo>
                    <a:pt x="2140" y="208346"/>
                    <a:pt x="4406" y="208537"/>
                    <a:pt x="6673" y="208499"/>
                  </a:cubicBezTo>
                  <a:lnTo>
                    <a:pt x="509117" y="208499"/>
                  </a:lnTo>
                  <a:cubicBezTo>
                    <a:pt x="515137" y="208632"/>
                    <a:pt x="521109" y="207356"/>
                    <a:pt x="526548" y="204784"/>
                  </a:cubicBezTo>
                  <a:close/>
                </a:path>
              </a:pathLst>
            </a:custGeom>
            <a:solidFill>
              <a:srgbClr val="979C9F"/>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C168CF89-B3EE-42BE-A411-80ED30551BB5}"/>
                </a:ext>
              </a:extLst>
            </p:cNvPr>
            <p:cNvSpPr/>
            <p:nvPr/>
          </p:nvSpPr>
          <p:spPr>
            <a:xfrm>
              <a:off x="5459383" y="6307607"/>
              <a:ext cx="220520" cy="81279"/>
            </a:xfrm>
            <a:custGeom>
              <a:avLst/>
              <a:gdLst>
                <a:gd name="connsiteX0" fmla="*/ 526738 w 566546"/>
                <a:gd name="connsiteY0" fmla="*/ 205266 h 208815"/>
                <a:gd name="connsiteX1" fmla="*/ 566457 w 566546"/>
                <a:gd name="connsiteY1" fmla="*/ 669 h 208815"/>
                <a:gd name="connsiteX2" fmla="*/ 557695 w 566546"/>
                <a:gd name="connsiteY2" fmla="*/ -283 h 208815"/>
                <a:gd name="connsiteX3" fmla="*/ 69919 w 566546"/>
                <a:gd name="connsiteY3" fmla="*/ -283 h 208815"/>
                <a:gd name="connsiteX4" fmla="*/ 53536 w 566546"/>
                <a:gd name="connsiteY4" fmla="*/ 2955 h 208815"/>
                <a:gd name="connsiteX5" fmla="*/ -89 w 566546"/>
                <a:gd name="connsiteY5" fmla="*/ 207647 h 208815"/>
                <a:gd name="connsiteX6" fmla="*/ 8197 w 566546"/>
                <a:gd name="connsiteY6" fmla="*/ 208505 h 208815"/>
                <a:gd name="connsiteX7" fmla="*/ 510641 w 566546"/>
                <a:gd name="connsiteY7" fmla="*/ 208505 h 208815"/>
                <a:gd name="connsiteX8" fmla="*/ 526738 w 566546"/>
                <a:gd name="connsiteY8" fmla="*/ 205266 h 20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46" h="208815">
                  <a:moveTo>
                    <a:pt x="526738" y="205266"/>
                  </a:moveTo>
                  <a:lnTo>
                    <a:pt x="566457" y="669"/>
                  </a:lnTo>
                  <a:cubicBezTo>
                    <a:pt x="563591" y="-16"/>
                    <a:pt x="560647" y="-341"/>
                    <a:pt x="557695" y="-283"/>
                  </a:cubicBezTo>
                  <a:lnTo>
                    <a:pt x="69919" y="-283"/>
                  </a:lnTo>
                  <a:cubicBezTo>
                    <a:pt x="64290" y="-426"/>
                    <a:pt x="58689" y="679"/>
                    <a:pt x="53536" y="2955"/>
                  </a:cubicBezTo>
                  <a:lnTo>
                    <a:pt x="-89" y="207647"/>
                  </a:lnTo>
                  <a:cubicBezTo>
                    <a:pt x="2635" y="208248"/>
                    <a:pt x="5416" y="208543"/>
                    <a:pt x="8197" y="208505"/>
                  </a:cubicBezTo>
                  <a:lnTo>
                    <a:pt x="510641" y="208505"/>
                  </a:lnTo>
                  <a:cubicBezTo>
                    <a:pt x="516185" y="208667"/>
                    <a:pt x="521690" y="207562"/>
                    <a:pt x="526738" y="205266"/>
                  </a:cubicBezTo>
                  <a:close/>
                </a:path>
              </a:pathLst>
            </a:custGeom>
            <a:solidFill>
              <a:srgbClr val="979C9F"/>
            </a:solidFill>
            <a:ln w="9525"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637B006D-3318-4DAB-82D9-F56118F5FD2B}"/>
                </a:ext>
              </a:extLst>
            </p:cNvPr>
            <p:cNvSpPr/>
            <p:nvPr/>
          </p:nvSpPr>
          <p:spPr>
            <a:xfrm>
              <a:off x="5722131" y="6307610"/>
              <a:ext cx="213959" cy="81278"/>
            </a:xfrm>
            <a:custGeom>
              <a:avLst/>
              <a:gdLst>
                <a:gd name="connsiteX0" fmla="*/ 526929 w 549687"/>
                <a:gd name="connsiteY0" fmla="*/ 205737 h 208814"/>
                <a:gd name="connsiteX1" fmla="*/ 549599 w 549687"/>
                <a:gd name="connsiteY1" fmla="*/ 949 h 208814"/>
                <a:gd name="connsiteX2" fmla="*/ 539407 w 549687"/>
                <a:gd name="connsiteY2" fmla="*/ -289 h 208814"/>
                <a:gd name="connsiteX3" fmla="*/ 51631 w 549687"/>
                <a:gd name="connsiteY3" fmla="*/ -289 h 208814"/>
                <a:gd name="connsiteX4" fmla="*/ 36582 w 549687"/>
                <a:gd name="connsiteY4" fmla="*/ 2473 h 208814"/>
                <a:gd name="connsiteX5" fmla="*/ -89 w 549687"/>
                <a:gd name="connsiteY5" fmla="*/ 207261 h 208814"/>
                <a:gd name="connsiteX6" fmla="*/ 9436 w 549687"/>
                <a:gd name="connsiteY6" fmla="*/ 208499 h 208814"/>
                <a:gd name="connsiteX7" fmla="*/ 511784 w 549687"/>
                <a:gd name="connsiteY7" fmla="*/ 208499 h 208814"/>
                <a:gd name="connsiteX8" fmla="*/ 526929 w 549687"/>
                <a:gd name="connsiteY8" fmla="*/ 205737 h 20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87" h="208814">
                  <a:moveTo>
                    <a:pt x="526929" y="205737"/>
                  </a:moveTo>
                  <a:lnTo>
                    <a:pt x="549599" y="949"/>
                  </a:lnTo>
                  <a:cubicBezTo>
                    <a:pt x="546265" y="102"/>
                    <a:pt x="542845" y="-317"/>
                    <a:pt x="539407" y="-289"/>
                  </a:cubicBezTo>
                  <a:lnTo>
                    <a:pt x="51631" y="-289"/>
                  </a:lnTo>
                  <a:cubicBezTo>
                    <a:pt x="46478" y="-384"/>
                    <a:pt x="41363" y="559"/>
                    <a:pt x="36582" y="2473"/>
                  </a:cubicBezTo>
                  <a:lnTo>
                    <a:pt x="-89" y="207261"/>
                  </a:lnTo>
                  <a:cubicBezTo>
                    <a:pt x="3006" y="208118"/>
                    <a:pt x="6216" y="208537"/>
                    <a:pt x="9436" y="208499"/>
                  </a:cubicBezTo>
                  <a:lnTo>
                    <a:pt x="511784" y="208499"/>
                  </a:lnTo>
                  <a:cubicBezTo>
                    <a:pt x="516976" y="208670"/>
                    <a:pt x="522138" y="207737"/>
                    <a:pt x="526929" y="205737"/>
                  </a:cubicBezTo>
                  <a:close/>
                </a:path>
              </a:pathLst>
            </a:custGeom>
            <a:solidFill>
              <a:srgbClr val="979C9F"/>
            </a:solidFill>
            <a:ln w="9525"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32249CDD-5F65-4203-81C8-3AA3242B52D1}"/>
                </a:ext>
              </a:extLst>
            </p:cNvPr>
            <p:cNvSpPr/>
            <p:nvPr/>
          </p:nvSpPr>
          <p:spPr>
            <a:xfrm>
              <a:off x="5984917" y="6307610"/>
              <a:ext cx="207396" cy="81273"/>
            </a:xfrm>
            <a:custGeom>
              <a:avLst/>
              <a:gdLst>
                <a:gd name="connsiteX0" fmla="*/ 526929 w 532828"/>
                <a:gd name="connsiteY0" fmla="*/ 206213 h 208801"/>
                <a:gd name="connsiteX1" fmla="*/ 532739 w 532828"/>
                <a:gd name="connsiteY1" fmla="*/ 1425 h 208801"/>
                <a:gd name="connsiteX2" fmla="*/ 521024 w 532828"/>
                <a:gd name="connsiteY2" fmla="*/ -289 h 208801"/>
                <a:gd name="connsiteX3" fmla="*/ 33343 w 532828"/>
                <a:gd name="connsiteY3" fmla="*/ -289 h 208801"/>
                <a:gd name="connsiteX4" fmla="*/ 19627 w 532828"/>
                <a:gd name="connsiteY4" fmla="*/ 1997 h 208801"/>
                <a:gd name="connsiteX5" fmla="*/ -89 w 532828"/>
                <a:gd name="connsiteY5" fmla="*/ 206880 h 208801"/>
                <a:gd name="connsiteX6" fmla="*/ 11245 w 532828"/>
                <a:gd name="connsiteY6" fmla="*/ 208499 h 208801"/>
                <a:gd name="connsiteX7" fmla="*/ 513594 w 532828"/>
                <a:gd name="connsiteY7" fmla="*/ 208499 h 208801"/>
                <a:gd name="connsiteX8" fmla="*/ 526929 w 532828"/>
                <a:gd name="connsiteY8" fmla="*/ 206213 h 2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828" h="208801">
                  <a:moveTo>
                    <a:pt x="526929" y="206213"/>
                  </a:moveTo>
                  <a:lnTo>
                    <a:pt x="532739" y="1425"/>
                  </a:lnTo>
                  <a:cubicBezTo>
                    <a:pt x="528948" y="244"/>
                    <a:pt x="524995" y="-327"/>
                    <a:pt x="521024" y="-289"/>
                  </a:cubicBezTo>
                  <a:lnTo>
                    <a:pt x="33343" y="-289"/>
                  </a:lnTo>
                  <a:cubicBezTo>
                    <a:pt x="28666" y="-375"/>
                    <a:pt x="24018" y="396"/>
                    <a:pt x="19627" y="1997"/>
                  </a:cubicBezTo>
                  <a:lnTo>
                    <a:pt x="-89" y="206880"/>
                  </a:lnTo>
                  <a:cubicBezTo>
                    <a:pt x="3578" y="208023"/>
                    <a:pt x="7407" y="208575"/>
                    <a:pt x="11245" y="208499"/>
                  </a:cubicBezTo>
                  <a:lnTo>
                    <a:pt x="513594" y="208499"/>
                  </a:lnTo>
                  <a:cubicBezTo>
                    <a:pt x="518137" y="208566"/>
                    <a:pt x="522662" y="207794"/>
                    <a:pt x="526929" y="206213"/>
                  </a:cubicBezTo>
                  <a:close/>
                </a:path>
              </a:pathLst>
            </a:custGeom>
            <a:solidFill>
              <a:srgbClr val="979C9F"/>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ABD732DC-2207-46D1-BFCE-F2D03E453B6C}"/>
                </a:ext>
              </a:extLst>
            </p:cNvPr>
            <p:cNvSpPr/>
            <p:nvPr/>
          </p:nvSpPr>
          <p:spPr>
            <a:xfrm>
              <a:off x="6247666" y="6307609"/>
              <a:ext cx="205171" cy="81273"/>
            </a:xfrm>
            <a:custGeom>
              <a:avLst/>
              <a:gdLst>
                <a:gd name="connsiteX0" fmla="*/ 527024 w 527113"/>
                <a:gd name="connsiteY0" fmla="*/ 206693 h 208802"/>
                <a:gd name="connsiteX1" fmla="*/ 515499 w 527113"/>
                <a:gd name="connsiteY1" fmla="*/ 1810 h 208802"/>
                <a:gd name="connsiteX2" fmla="*/ 502450 w 527113"/>
                <a:gd name="connsiteY2" fmla="*/ -285 h 208802"/>
                <a:gd name="connsiteX3" fmla="*/ 15056 w 527113"/>
                <a:gd name="connsiteY3" fmla="*/ -285 h 208802"/>
                <a:gd name="connsiteX4" fmla="*/ 2768 w 527113"/>
                <a:gd name="connsiteY4" fmla="*/ 1620 h 208802"/>
                <a:gd name="connsiteX5" fmla="*/ -89 w 527113"/>
                <a:gd name="connsiteY5" fmla="*/ 206502 h 208802"/>
                <a:gd name="connsiteX6" fmla="*/ 12579 w 527113"/>
                <a:gd name="connsiteY6" fmla="*/ 208502 h 208802"/>
                <a:gd name="connsiteX7" fmla="*/ 515499 w 527113"/>
                <a:gd name="connsiteY7" fmla="*/ 208502 h 208802"/>
                <a:gd name="connsiteX8" fmla="*/ 527024 w 527113"/>
                <a:gd name="connsiteY8" fmla="*/ 206693 h 20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13" h="208802">
                  <a:moveTo>
                    <a:pt x="527024" y="206693"/>
                  </a:moveTo>
                  <a:lnTo>
                    <a:pt x="515499" y="1810"/>
                  </a:lnTo>
                  <a:cubicBezTo>
                    <a:pt x="511317" y="324"/>
                    <a:pt x="506888" y="-390"/>
                    <a:pt x="502450" y="-285"/>
                  </a:cubicBezTo>
                  <a:lnTo>
                    <a:pt x="15056" y="-285"/>
                  </a:lnTo>
                  <a:cubicBezTo>
                    <a:pt x="10883" y="-371"/>
                    <a:pt x="6721" y="276"/>
                    <a:pt x="2768" y="1620"/>
                  </a:cubicBezTo>
                  <a:lnTo>
                    <a:pt x="-89" y="206502"/>
                  </a:lnTo>
                  <a:cubicBezTo>
                    <a:pt x="3987" y="207893"/>
                    <a:pt x="8273" y="208569"/>
                    <a:pt x="12579" y="208502"/>
                  </a:cubicBezTo>
                  <a:lnTo>
                    <a:pt x="515499" y="208502"/>
                  </a:lnTo>
                  <a:cubicBezTo>
                    <a:pt x="519414" y="208493"/>
                    <a:pt x="523300" y="207883"/>
                    <a:pt x="527024" y="206693"/>
                  </a:cubicBezTo>
                  <a:close/>
                </a:path>
              </a:pathLst>
            </a:custGeom>
            <a:solidFill>
              <a:srgbClr val="979C9F"/>
            </a:solidFill>
            <a:ln w="9525" cap="flat">
              <a:noFill/>
              <a:prstDash val="solid"/>
              <a:miter/>
            </a:ln>
          </p:spPr>
          <p:txBody>
            <a:bodyPr rtlCol="0" anchor="ctr"/>
            <a:lstStyle/>
            <a:p>
              <a:endParaRPr lang="ja-JP" altLang="en-US"/>
            </a:p>
          </p:txBody>
        </p:sp>
        <p:sp>
          <p:nvSpPr>
            <p:cNvPr id="72" name="フリーフォーム: 図形 71">
              <a:extLst>
                <a:ext uri="{FF2B5EF4-FFF2-40B4-BE49-F238E27FC236}">
                  <a16:creationId xmlns:a16="http://schemas.microsoft.com/office/drawing/2014/main" id="{393D7238-11AD-4FB4-AC60-3F28ABBB8D71}"/>
                </a:ext>
              </a:extLst>
            </p:cNvPr>
            <p:cNvSpPr/>
            <p:nvPr/>
          </p:nvSpPr>
          <p:spPr>
            <a:xfrm>
              <a:off x="6504891" y="6307609"/>
              <a:ext cx="210807" cy="81274"/>
            </a:xfrm>
            <a:custGeom>
              <a:avLst/>
              <a:gdLst>
                <a:gd name="connsiteX0" fmla="*/ 530929 w 541591"/>
                <a:gd name="connsiteY0" fmla="*/ 208502 h 208805"/>
                <a:gd name="connsiteX1" fmla="*/ 541502 w 541591"/>
                <a:gd name="connsiteY1" fmla="*/ 207073 h 208805"/>
                <a:gd name="connsiteX2" fmla="*/ 512927 w 541591"/>
                <a:gd name="connsiteY2" fmla="*/ 2286 h 208805"/>
                <a:gd name="connsiteX3" fmla="*/ 498544 w 541591"/>
                <a:gd name="connsiteY3" fmla="*/ -286 h 208805"/>
                <a:gd name="connsiteX4" fmla="*/ 10865 w 541591"/>
                <a:gd name="connsiteY4" fmla="*/ -286 h 208805"/>
                <a:gd name="connsiteX5" fmla="*/ -89 w 541591"/>
                <a:gd name="connsiteY5" fmla="*/ 1238 h 208805"/>
                <a:gd name="connsiteX6" fmla="*/ 14007 w 541591"/>
                <a:gd name="connsiteY6" fmla="*/ 206026 h 208805"/>
                <a:gd name="connsiteX7" fmla="*/ 28105 w 541591"/>
                <a:gd name="connsiteY7" fmla="*/ 208502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91" h="208805">
                  <a:moveTo>
                    <a:pt x="530929" y="208502"/>
                  </a:moveTo>
                  <a:cubicBezTo>
                    <a:pt x="534511" y="208578"/>
                    <a:pt x="538073" y="208102"/>
                    <a:pt x="541502" y="207073"/>
                  </a:cubicBezTo>
                  <a:lnTo>
                    <a:pt x="512927" y="2286"/>
                  </a:lnTo>
                  <a:cubicBezTo>
                    <a:pt x="508355" y="476"/>
                    <a:pt x="503460" y="-400"/>
                    <a:pt x="498544" y="-286"/>
                  </a:cubicBezTo>
                  <a:lnTo>
                    <a:pt x="10865" y="-286"/>
                  </a:lnTo>
                  <a:cubicBezTo>
                    <a:pt x="7159" y="-333"/>
                    <a:pt x="3463" y="181"/>
                    <a:pt x="-89" y="1238"/>
                  </a:cubicBezTo>
                  <a:lnTo>
                    <a:pt x="14007" y="206026"/>
                  </a:lnTo>
                  <a:cubicBezTo>
                    <a:pt x="18504" y="207731"/>
                    <a:pt x="23295" y="208578"/>
                    <a:pt x="28105" y="208502"/>
                  </a:cubicBezTo>
                  <a:close/>
                </a:path>
              </a:pathLst>
            </a:custGeom>
            <a:solidFill>
              <a:srgbClr val="979C9F"/>
            </a:solidFill>
            <a:ln w="9525" cap="flat">
              <a:noFill/>
              <a:prstDash val="solid"/>
              <a:miter/>
            </a:ln>
          </p:spPr>
          <p:txBody>
            <a:bodyPr rtlCol="0" anchor="ctr"/>
            <a:lstStyle/>
            <a:p>
              <a:endParaRPr lang="ja-JP" altLang="en-US"/>
            </a:p>
          </p:txBody>
        </p:sp>
        <p:sp>
          <p:nvSpPr>
            <p:cNvPr id="73" name="フリーフォーム: 図形 72">
              <a:extLst>
                <a:ext uri="{FF2B5EF4-FFF2-40B4-BE49-F238E27FC236}">
                  <a16:creationId xmlns:a16="http://schemas.microsoft.com/office/drawing/2014/main" id="{1B61CFA9-006D-4012-BB59-912AE6E49354}"/>
                </a:ext>
              </a:extLst>
            </p:cNvPr>
            <p:cNvSpPr/>
            <p:nvPr/>
          </p:nvSpPr>
          <p:spPr>
            <a:xfrm>
              <a:off x="6761151" y="6307792"/>
              <a:ext cx="217369" cy="81278"/>
            </a:xfrm>
            <a:custGeom>
              <a:avLst/>
              <a:gdLst>
                <a:gd name="connsiteX0" fmla="*/ 548836 w 558450"/>
                <a:gd name="connsiteY0" fmla="*/ 208031 h 208812"/>
                <a:gd name="connsiteX1" fmla="*/ 558361 w 558450"/>
                <a:gd name="connsiteY1" fmla="*/ 206984 h 208812"/>
                <a:gd name="connsiteX2" fmla="*/ 512832 w 558450"/>
                <a:gd name="connsiteY2" fmla="*/ 2672 h 208812"/>
                <a:gd name="connsiteX3" fmla="*/ 497211 w 558450"/>
                <a:gd name="connsiteY3" fmla="*/ -280 h 208812"/>
                <a:gd name="connsiteX4" fmla="*/ 9436 w 558450"/>
                <a:gd name="connsiteY4" fmla="*/ -280 h 208812"/>
                <a:gd name="connsiteX5" fmla="*/ -89 w 558450"/>
                <a:gd name="connsiteY5" fmla="*/ 862 h 208812"/>
                <a:gd name="connsiteX6" fmla="*/ 31058 w 558450"/>
                <a:gd name="connsiteY6" fmla="*/ 205555 h 208812"/>
                <a:gd name="connsiteX7" fmla="*/ 46488 w 558450"/>
                <a:gd name="connsiteY7" fmla="*/ 208507 h 20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50" h="208812">
                  <a:moveTo>
                    <a:pt x="548836" y="208031"/>
                  </a:moveTo>
                  <a:cubicBezTo>
                    <a:pt x="552046" y="208117"/>
                    <a:pt x="555247" y="207764"/>
                    <a:pt x="558361" y="206984"/>
                  </a:cubicBezTo>
                  <a:lnTo>
                    <a:pt x="512832" y="2672"/>
                  </a:lnTo>
                  <a:cubicBezTo>
                    <a:pt x="507898" y="577"/>
                    <a:pt x="502574" y="-433"/>
                    <a:pt x="497211" y="-280"/>
                  </a:cubicBezTo>
                  <a:lnTo>
                    <a:pt x="9436" y="-280"/>
                  </a:lnTo>
                  <a:cubicBezTo>
                    <a:pt x="6226" y="-300"/>
                    <a:pt x="3026" y="82"/>
                    <a:pt x="-89" y="862"/>
                  </a:cubicBezTo>
                  <a:lnTo>
                    <a:pt x="31058" y="205555"/>
                  </a:lnTo>
                  <a:cubicBezTo>
                    <a:pt x="35934" y="207622"/>
                    <a:pt x="41192" y="208631"/>
                    <a:pt x="46488" y="208507"/>
                  </a:cubicBezTo>
                  <a:close/>
                </a:path>
              </a:pathLst>
            </a:custGeom>
            <a:solidFill>
              <a:srgbClr val="979C9F"/>
            </a:solidFill>
            <a:ln w="9525"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2357C3DD-25FA-43AC-96CB-DA884F9F7180}"/>
                </a:ext>
              </a:extLst>
            </p:cNvPr>
            <p:cNvSpPr/>
            <p:nvPr/>
          </p:nvSpPr>
          <p:spPr>
            <a:xfrm>
              <a:off x="7017376" y="6307610"/>
              <a:ext cx="223597" cy="81273"/>
            </a:xfrm>
            <a:custGeom>
              <a:avLst/>
              <a:gdLst>
                <a:gd name="connsiteX0" fmla="*/ 566839 w 574452"/>
                <a:gd name="connsiteY0" fmla="*/ 208500 h 208803"/>
                <a:gd name="connsiteX1" fmla="*/ 574363 w 574452"/>
                <a:gd name="connsiteY1" fmla="*/ 207833 h 208803"/>
                <a:gd name="connsiteX2" fmla="*/ 512642 w 574452"/>
                <a:gd name="connsiteY2" fmla="*/ 3141 h 208803"/>
                <a:gd name="connsiteX3" fmla="*/ 495782 w 574452"/>
                <a:gd name="connsiteY3" fmla="*/ -288 h 208803"/>
                <a:gd name="connsiteX4" fmla="*/ 8007 w 574452"/>
                <a:gd name="connsiteY4" fmla="*/ -288 h 208803"/>
                <a:gd name="connsiteX5" fmla="*/ -89 w 574452"/>
                <a:gd name="connsiteY5" fmla="*/ 474 h 208803"/>
                <a:gd name="connsiteX6" fmla="*/ 47536 w 574452"/>
                <a:gd name="connsiteY6" fmla="*/ 205071 h 208803"/>
                <a:gd name="connsiteX7" fmla="*/ 64300 w 574452"/>
                <a:gd name="connsiteY7" fmla="*/ 208500 h 20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452" h="208803">
                  <a:moveTo>
                    <a:pt x="566839" y="208500"/>
                  </a:moveTo>
                  <a:cubicBezTo>
                    <a:pt x="569363" y="208519"/>
                    <a:pt x="571877" y="208291"/>
                    <a:pt x="574363" y="207833"/>
                  </a:cubicBezTo>
                  <a:lnTo>
                    <a:pt x="512642" y="3141"/>
                  </a:lnTo>
                  <a:cubicBezTo>
                    <a:pt x="507346" y="769"/>
                    <a:pt x="501583" y="-402"/>
                    <a:pt x="495782" y="-288"/>
                  </a:cubicBezTo>
                  <a:lnTo>
                    <a:pt x="8007" y="-288"/>
                  </a:lnTo>
                  <a:cubicBezTo>
                    <a:pt x="5292" y="-336"/>
                    <a:pt x="2578" y="-79"/>
                    <a:pt x="-89" y="474"/>
                  </a:cubicBezTo>
                  <a:lnTo>
                    <a:pt x="47536" y="205071"/>
                  </a:lnTo>
                  <a:cubicBezTo>
                    <a:pt x="52803" y="207443"/>
                    <a:pt x="58527" y="208615"/>
                    <a:pt x="64300" y="208500"/>
                  </a:cubicBezTo>
                  <a:close/>
                </a:path>
              </a:pathLst>
            </a:custGeom>
            <a:solidFill>
              <a:srgbClr val="979C9F"/>
            </a:solidFill>
            <a:ln w="9525" cap="flat">
              <a:noFill/>
              <a:prstDash val="solid"/>
              <a:miter/>
            </a:ln>
          </p:spPr>
          <p:txBody>
            <a:bodyPr rtlCol="0" anchor="ctr"/>
            <a:lstStyle/>
            <a:p>
              <a:endParaRPr lang="ja-JP" altLang="en-US"/>
            </a:p>
          </p:txBody>
        </p:sp>
        <p:sp>
          <p:nvSpPr>
            <p:cNvPr id="75" name="フリーフォーム: 図形 74">
              <a:extLst>
                <a:ext uri="{FF2B5EF4-FFF2-40B4-BE49-F238E27FC236}">
                  <a16:creationId xmlns:a16="http://schemas.microsoft.com/office/drawing/2014/main" id="{A39C0A3F-437F-4749-82D9-4A630BE38463}"/>
                </a:ext>
              </a:extLst>
            </p:cNvPr>
            <p:cNvSpPr/>
            <p:nvPr/>
          </p:nvSpPr>
          <p:spPr>
            <a:xfrm>
              <a:off x="7273636" y="6307792"/>
              <a:ext cx="230197" cy="81276"/>
            </a:xfrm>
            <a:custGeom>
              <a:avLst/>
              <a:gdLst>
                <a:gd name="connsiteX0" fmla="*/ 585412 w 591406"/>
                <a:gd name="connsiteY0" fmla="*/ 208031 h 208811"/>
                <a:gd name="connsiteX1" fmla="*/ 591318 w 591406"/>
                <a:gd name="connsiteY1" fmla="*/ 208031 h 208811"/>
                <a:gd name="connsiteX2" fmla="*/ 512451 w 591406"/>
                <a:gd name="connsiteY2" fmla="*/ 3624 h 208811"/>
                <a:gd name="connsiteX3" fmla="*/ 494163 w 591406"/>
                <a:gd name="connsiteY3" fmla="*/ -281 h 208811"/>
                <a:gd name="connsiteX4" fmla="*/ 6388 w 591406"/>
                <a:gd name="connsiteY4" fmla="*/ -281 h 208811"/>
                <a:gd name="connsiteX5" fmla="*/ -89 w 591406"/>
                <a:gd name="connsiteY5" fmla="*/ 195 h 208811"/>
                <a:gd name="connsiteX6" fmla="*/ 64776 w 591406"/>
                <a:gd name="connsiteY6" fmla="*/ 204602 h 208811"/>
                <a:gd name="connsiteX7" fmla="*/ 82969 w 591406"/>
                <a:gd name="connsiteY7" fmla="*/ 208507 h 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06" h="208811">
                  <a:moveTo>
                    <a:pt x="585412" y="208031"/>
                  </a:moveTo>
                  <a:cubicBezTo>
                    <a:pt x="587413" y="208202"/>
                    <a:pt x="589318" y="208202"/>
                    <a:pt x="591318" y="208031"/>
                  </a:cubicBezTo>
                  <a:lnTo>
                    <a:pt x="512451" y="3624"/>
                  </a:lnTo>
                  <a:cubicBezTo>
                    <a:pt x="506737" y="881"/>
                    <a:pt x="500450" y="-452"/>
                    <a:pt x="494163" y="-281"/>
                  </a:cubicBezTo>
                  <a:lnTo>
                    <a:pt x="6388" y="-281"/>
                  </a:lnTo>
                  <a:cubicBezTo>
                    <a:pt x="4216" y="-290"/>
                    <a:pt x="2054" y="-138"/>
                    <a:pt x="-89" y="195"/>
                  </a:cubicBezTo>
                  <a:lnTo>
                    <a:pt x="64776" y="204602"/>
                  </a:lnTo>
                  <a:cubicBezTo>
                    <a:pt x="70453" y="207297"/>
                    <a:pt x="76682" y="208641"/>
                    <a:pt x="82969" y="208507"/>
                  </a:cubicBezTo>
                  <a:close/>
                </a:path>
              </a:pathLst>
            </a:custGeom>
            <a:solidFill>
              <a:srgbClr val="979C9F"/>
            </a:solid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E68B0836-7BE7-445F-B7A6-2E3D8D1CFA62}"/>
                </a:ext>
              </a:extLst>
            </p:cNvPr>
            <p:cNvSpPr/>
            <p:nvPr/>
          </p:nvSpPr>
          <p:spPr>
            <a:xfrm>
              <a:off x="7530081" y="6307653"/>
              <a:ext cx="236462" cy="81226"/>
            </a:xfrm>
            <a:custGeom>
              <a:avLst/>
              <a:gdLst>
                <a:gd name="connsiteX0" fmla="*/ 603128 w 607504"/>
                <a:gd name="connsiteY0" fmla="*/ 208388 h 208683"/>
                <a:gd name="connsiteX1" fmla="*/ 607415 w 607504"/>
                <a:gd name="connsiteY1" fmla="*/ 208388 h 208683"/>
                <a:gd name="connsiteX2" fmla="*/ 512165 w 607504"/>
                <a:gd name="connsiteY2" fmla="*/ 4172 h 208683"/>
                <a:gd name="connsiteX3" fmla="*/ 492543 w 607504"/>
                <a:gd name="connsiteY3" fmla="*/ -210 h 208683"/>
                <a:gd name="connsiteX4" fmla="*/ 4864 w 607504"/>
                <a:gd name="connsiteY4" fmla="*/ -210 h 208683"/>
                <a:gd name="connsiteX5" fmla="*/ -89 w 607504"/>
                <a:gd name="connsiteY5" fmla="*/ -210 h 208683"/>
                <a:gd name="connsiteX6" fmla="*/ 81635 w 607504"/>
                <a:gd name="connsiteY6" fmla="*/ 203816 h 208683"/>
                <a:gd name="connsiteX7" fmla="*/ 100685 w 607504"/>
                <a:gd name="connsiteY7" fmla="*/ 208292 h 20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504" h="208683">
                  <a:moveTo>
                    <a:pt x="603128" y="208388"/>
                  </a:moveTo>
                  <a:lnTo>
                    <a:pt x="607415" y="208388"/>
                  </a:lnTo>
                  <a:lnTo>
                    <a:pt x="512165" y="4172"/>
                  </a:lnTo>
                  <a:cubicBezTo>
                    <a:pt x="506069" y="1104"/>
                    <a:pt x="499306" y="-400"/>
                    <a:pt x="492543" y="-210"/>
                  </a:cubicBezTo>
                  <a:lnTo>
                    <a:pt x="4864" y="-210"/>
                  </a:lnTo>
                  <a:cubicBezTo>
                    <a:pt x="3244" y="-324"/>
                    <a:pt x="1529" y="-324"/>
                    <a:pt x="-89" y="-210"/>
                  </a:cubicBezTo>
                  <a:lnTo>
                    <a:pt x="81635" y="203816"/>
                  </a:lnTo>
                  <a:cubicBezTo>
                    <a:pt x="87540" y="206845"/>
                    <a:pt x="94018" y="208378"/>
                    <a:pt x="100685" y="208292"/>
                  </a:cubicBezTo>
                  <a:close/>
                </a:path>
              </a:pathLst>
            </a:custGeom>
            <a:solidFill>
              <a:srgbClr val="979C9F"/>
            </a:solidFill>
            <a:ln w="9525"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7E26EAFE-1F9D-484D-90C6-C545A6BB21F2}"/>
                </a:ext>
              </a:extLst>
            </p:cNvPr>
            <p:cNvSpPr/>
            <p:nvPr/>
          </p:nvSpPr>
          <p:spPr>
            <a:xfrm>
              <a:off x="7786194" y="6307609"/>
              <a:ext cx="440633" cy="81272"/>
            </a:xfrm>
            <a:custGeom>
              <a:avLst/>
              <a:gdLst>
                <a:gd name="connsiteX0" fmla="*/ 1130814 w 1132046"/>
                <a:gd name="connsiteY0" fmla="*/ 208504 h 208799"/>
                <a:gd name="connsiteX1" fmla="*/ 1131957 w 1132046"/>
                <a:gd name="connsiteY1" fmla="*/ 208504 h 208799"/>
                <a:gd name="connsiteX2" fmla="*/ 1006989 w 1132046"/>
                <a:gd name="connsiteY2" fmla="*/ 4859 h 208799"/>
                <a:gd name="connsiteX3" fmla="*/ 985177 w 1132046"/>
                <a:gd name="connsiteY3" fmla="*/ -284 h 208799"/>
                <a:gd name="connsiteX4" fmla="*/ -89 w 1132046"/>
                <a:gd name="connsiteY4" fmla="*/ -284 h 208799"/>
                <a:gd name="connsiteX5" fmla="*/ 98399 w 1132046"/>
                <a:gd name="connsiteY5" fmla="*/ 203170 h 208799"/>
                <a:gd name="connsiteX6" fmla="*/ 119259 w 1132046"/>
                <a:gd name="connsiteY6" fmla="*/ 208123 h 2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046" h="208799">
                  <a:moveTo>
                    <a:pt x="1130814" y="208504"/>
                  </a:moveTo>
                  <a:lnTo>
                    <a:pt x="1131957" y="208504"/>
                  </a:lnTo>
                  <a:lnTo>
                    <a:pt x="1006989" y="4859"/>
                  </a:lnTo>
                  <a:cubicBezTo>
                    <a:pt x="1000226" y="1316"/>
                    <a:pt x="992797" y="-456"/>
                    <a:pt x="985177" y="-284"/>
                  </a:cubicBezTo>
                  <a:lnTo>
                    <a:pt x="-89" y="-284"/>
                  </a:lnTo>
                  <a:lnTo>
                    <a:pt x="98399" y="203170"/>
                  </a:lnTo>
                  <a:cubicBezTo>
                    <a:pt x="104781" y="206618"/>
                    <a:pt x="112020" y="208332"/>
                    <a:pt x="119259" y="208123"/>
                  </a:cubicBezTo>
                  <a:close/>
                </a:path>
              </a:pathLst>
            </a:custGeom>
            <a:solidFill>
              <a:srgbClr val="979C9F"/>
            </a:solidFill>
            <a:ln w="9525"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1C5C5BF1-FAB1-4166-BF59-5D5CFAF608E0}"/>
                </a:ext>
              </a:extLst>
            </p:cNvPr>
            <p:cNvSpPr/>
            <p:nvPr/>
          </p:nvSpPr>
          <p:spPr>
            <a:xfrm>
              <a:off x="4269729" y="6420956"/>
              <a:ext cx="433885" cy="88205"/>
            </a:xfrm>
            <a:custGeom>
              <a:avLst/>
              <a:gdLst>
                <a:gd name="connsiteX0" fmla="*/ 1006036 w 1114710"/>
                <a:gd name="connsiteY0" fmla="*/ 220858 h 226611"/>
                <a:gd name="connsiteX1" fmla="*/ 1114621 w 1114710"/>
                <a:gd name="connsiteY1" fmla="*/ -217 h 226611"/>
                <a:gd name="connsiteX2" fmla="*/ 1110621 w 1114710"/>
                <a:gd name="connsiteY2" fmla="*/ -217 h 226611"/>
                <a:gd name="connsiteX3" fmla="*/ 158883 w 1114710"/>
                <a:gd name="connsiteY3" fmla="*/ -217 h 226611"/>
                <a:gd name="connsiteX4" fmla="*/ 135928 w 1114710"/>
                <a:gd name="connsiteY4" fmla="*/ 5022 h 226611"/>
                <a:gd name="connsiteX5" fmla="*/ -89 w 1114710"/>
                <a:gd name="connsiteY5" fmla="*/ 226288 h 226611"/>
                <a:gd name="connsiteX6" fmla="*/ 983748 w 1114710"/>
                <a:gd name="connsiteY6" fmla="*/ 226288 h 226611"/>
                <a:gd name="connsiteX7" fmla="*/ 1006036 w 1114710"/>
                <a:gd name="connsiteY7" fmla="*/ 220858 h 22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710" h="226611">
                  <a:moveTo>
                    <a:pt x="1006036" y="220858"/>
                  </a:moveTo>
                  <a:lnTo>
                    <a:pt x="1114621" y="-217"/>
                  </a:lnTo>
                  <a:cubicBezTo>
                    <a:pt x="1113288" y="-322"/>
                    <a:pt x="1111954" y="-322"/>
                    <a:pt x="1110621" y="-217"/>
                  </a:cubicBezTo>
                  <a:lnTo>
                    <a:pt x="158883" y="-217"/>
                  </a:lnTo>
                  <a:cubicBezTo>
                    <a:pt x="150920" y="-341"/>
                    <a:pt x="143052" y="1460"/>
                    <a:pt x="135928" y="5022"/>
                  </a:cubicBezTo>
                  <a:lnTo>
                    <a:pt x="-89" y="226288"/>
                  </a:lnTo>
                  <a:lnTo>
                    <a:pt x="983748" y="226288"/>
                  </a:lnTo>
                  <a:cubicBezTo>
                    <a:pt x="991530" y="226574"/>
                    <a:pt x="999236" y="224669"/>
                    <a:pt x="1006036" y="220858"/>
                  </a:cubicBezTo>
                  <a:close/>
                </a:path>
              </a:pathLst>
            </a:custGeom>
            <a:solidFill>
              <a:srgbClr val="979C9F"/>
            </a:solidFill>
            <a:ln w="9525"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A6DDB443-6A76-400B-B881-A4327F85979B}"/>
                </a:ext>
              </a:extLst>
            </p:cNvPr>
            <p:cNvSpPr/>
            <p:nvPr/>
          </p:nvSpPr>
          <p:spPr>
            <a:xfrm>
              <a:off x="4721040" y="6421014"/>
              <a:ext cx="248289" cy="88164"/>
            </a:xfrm>
            <a:custGeom>
              <a:avLst/>
              <a:gdLst>
                <a:gd name="connsiteX0" fmla="*/ 547407 w 637889"/>
                <a:gd name="connsiteY0" fmla="*/ 221187 h 226506"/>
                <a:gd name="connsiteX1" fmla="*/ 637800 w 637889"/>
                <a:gd name="connsiteY1" fmla="*/ -174 h 226506"/>
                <a:gd name="connsiteX2" fmla="*/ 632180 w 637889"/>
                <a:gd name="connsiteY2" fmla="*/ -174 h 226506"/>
                <a:gd name="connsiteX3" fmla="*/ 126498 w 637889"/>
                <a:gd name="connsiteY3" fmla="*/ -174 h 226506"/>
                <a:gd name="connsiteX4" fmla="*/ 105543 w 637889"/>
                <a:gd name="connsiteY4" fmla="*/ 4779 h 226506"/>
                <a:gd name="connsiteX5" fmla="*/ -89 w 637889"/>
                <a:gd name="connsiteY5" fmla="*/ 226140 h 226506"/>
                <a:gd name="connsiteX6" fmla="*/ 4959 w 637889"/>
                <a:gd name="connsiteY6" fmla="*/ 226140 h 226506"/>
                <a:gd name="connsiteX7" fmla="*/ 526453 w 637889"/>
                <a:gd name="connsiteY7" fmla="*/ 226140 h 226506"/>
                <a:gd name="connsiteX8" fmla="*/ 547407 w 637889"/>
                <a:gd name="connsiteY8" fmla="*/ 221187 h 22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889" h="226506">
                  <a:moveTo>
                    <a:pt x="547407" y="221187"/>
                  </a:moveTo>
                  <a:lnTo>
                    <a:pt x="637800" y="-174"/>
                  </a:lnTo>
                  <a:cubicBezTo>
                    <a:pt x="635933" y="-336"/>
                    <a:pt x="634047" y="-336"/>
                    <a:pt x="632180" y="-174"/>
                  </a:cubicBezTo>
                  <a:lnTo>
                    <a:pt x="126498" y="-174"/>
                  </a:lnTo>
                  <a:cubicBezTo>
                    <a:pt x="119202" y="-393"/>
                    <a:pt x="111972" y="1312"/>
                    <a:pt x="105543" y="4779"/>
                  </a:cubicBezTo>
                  <a:lnTo>
                    <a:pt x="-89" y="226140"/>
                  </a:lnTo>
                  <a:cubicBezTo>
                    <a:pt x="1587" y="226235"/>
                    <a:pt x="3282" y="226235"/>
                    <a:pt x="4959" y="226140"/>
                  </a:cubicBezTo>
                  <a:lnTo>
                    <a:pt x="526453" y="226140"/>
                  </a:lnTo>
                  <a:cubicBezTo>
                    <a:pt x="533758" y="226426"/>
                    <a:pt x="541007" y="224711"/>
                    <a:pt x="547407" y="221187"/>
                  </a:cubicBezTo>
                  <a:close/>
                </a:path>
              </a:pathLst>
            </a:custGeom>
            <a:solidFill>
              <a:srgbClr val="979C9F"/>
            </a:solidFill>
            <a:ln w="9525" cap="flat">
              <a:noFill/>
              <a:prstDash val="solid"/>
              <a:miter/>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38C7AC5E-7F64-4B28-A1DE-F2B9FCEA3E61}"/>
                </a:ext>
              </a:extLst>
            </p:cNvPr>
            <p:cNvSpPr/>
            <p:nvPr/>
          </p:nvSpPr>
          <p:spPr>
            <a:xfrm>
              <a:off x="4993688" y="6420907"/>
              <a:ext cx="332857" cy="88467"/>
            </a:xfrm>
            <a:custGeom>
              <a:avLst/>
              <a:gdLst>
                <a:gd name="connsiteX0" fmla="*/ 789247 w 855154"/>
                <a:gd name="connsiteY0" fmla="*/ 222224 h 227282"/>
                <a:gd name="connsiteX1" fmla="*/ 855065 w 855154"/>
                <a:gd name="connsiteY1" fmla="*/ 482 h 227282"/>
                <a:gd name="connsiteX2" fmla="*/ 847255 w 855154"/>
                <a:gd name="connsiteY2" fmla="*/ -280 h 227282"/>
                <a:gd name="connsiteX3" fmla="*/ 106876 w 855154"/>
                <a:gd name="connsiteY3" fmla="*/ -280 h 227282"/>
                <a:gd name="connsiteX4" fmla="*/ 87350 w 855154"/>
                <a:gd name="connsiteY4" fmla="*/ 4197 h 227282"/>
                <a:gd name="connsiteX5" fmla="*/ -89 w 855154"/>
                <a:gd name="connsiteY5" fmla="*/ 226415 h 227282"/>
                <a:gd name="connsiteX6" fmla="*/ 6673 w 855154"/>
                <a:gd name="connsiteY6" fmla="*/ 226987 h 227282"/>
                <a:gd name="connsiteX7" fmla="*/ 770197 w 855154"/>
                <a:gd name="connsiteY7" fmla="*/ 226987 h 227282"/>
                <a:gd name="connsiteX8" fmla="*/ 789247 w 855154"/>
                <a:gd name="connsiteY8" fmla="*/ 222224 h 22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154" h="227282">
                  <a:moveTo>
                    <a:pt x="789247" y="222224"/>
                  </a:moveTo>
                  <a:lnTo>
                    <a:pt x="855065" y="482"/>
                  </a:lnTo>
                  <a:cubicBezTo>
                    <a:pt x="852503" y="-61"/>
                    <a:pt x="849874" y="-318"/>
                    <a:pt x="847255" y="-280"/>
                  </a:cubicBezTo>
                  <a:lnTo>
                    <a:pt x="106876" y="-280"/>
                  </a:lnTo>
                  <a:cubicBezTo>
                    <a:pt x="100094" y="-470"/>
                    <a:pt x="93370" y="1073"/>
                    <a:pt x="87350" y="4197"/>
                  </a:cubicBezTo>
                  <a:lnTo>
                    <a:pt x="-89" y="226415"/>
                  </a:lnTo>
                  <a:cubicBezTo>
                    <a:pt x="2149" y="226796"/>
                    <a:pt x="4406" y="226987"/>
                    <a:pt x="6673" y="226987"/>
                  </a:cubicBezTo>
                  <a:lnTo>
                    <a:pt x="770197" y="226987"/>
                  </a:lnTo>
                  <a:cubicBezTo>
                    <a:pt x="776846" y="226987"/>
                    <a:pt x="783399" y="225368"/>
                    <a:pt x="789247" y="222224"/>
                  </a:cubicBezTo>
                  <a:close/>
                </a:path>
              </a:pathLst>
            </a:custGeom>
            <a:solidFill>
              <a:srgbClr val="979C9F"/>
            </a:solidFill>
            <a:ln w="9525" cap="flat">
              <a:noFill/>
              <a:prstDash val="solid"/>
              <a:miter/>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B4654BC3-76CF-427E-99F8-E800F17BAD17}"/>
                </a:ext>
              </a:extLst>
            </p:cNvPr>
            <p:cNvSpPr/>
            <p:nvPr/>
          </p:nvSpPr>
          <p:spPr>
            <a:xfrm>
              <a:off x="5360357" y="6420906"/>
              <a:ext cx="231828" cy="88326"/>
            </a:xfrm>
            <a:custGeom>
              <a:avLst/>
              <a:gdLst>
                <a:gd name="connsiteX0" fmla="*/ 547884 w 595598"/>
                <a:gd name="connsiteY0" fmla="*/ 222798 h 226921"/>
                <a:gd name="connsiteX1" fmla="*/ 595509 w 595598"/>
                <a:gd name="connsiteY1" fmla="*/ 770 h 226921"/>
                <a:gd name="connsiteX2" fmla="*/ 585984 w 595598"/>
                <a:gd name="connsiteY2" fmla="*/ -277 h 226921"/>
                <a:gd name="connsiteX3" fmla="*/ 80492 w 595598"/>
                <a:gd name="connsiteY3" fmla="*/ -277 h 226921"/>
                <a:gd name="connsiteX4" fmla="*/ 62680 w 595598"/>
                <a:gd name="connsiteY4" fmla="*/ 3532 h 226921"/>
                <a:gd name="connsiteX5" fmla="*/ -89 w 595598"/>
                <a:gd name="connsiteY5" fmla="*/ 225560 h 226921"/>
                <a:gd name="connsiteX6" fmla="*/ 8864 w 595598"/>
                <a:gd name="connsiteY6" fmla="*/ 226608 h 226921"/>
                <a:gd name="connsiteX7" fmla="*/ 530262 w 595598"/>
                <a:gd name="connsiteY7" fmla="*/ 226608 h 226921"/>
                <a:gd name="connsiteX8" fmla="*/ 547884 w 595598"/>
                <a:gd name="connsiteY8" fmla="*/ 222798 h 22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8" h="226921">
                  <a:moveTo>
                    <a:pt x="547884" y="222798"/>
                  </a:moveTo>
                  <a:lnTo>
                    <a:pt x="595509" y="770"/>
                  </a:lnTo>
                  <a:cubicBezTo>
                    <a:pt x="592394" y="8"/>
                    <a:pt x="589194" y="-344"/>
                    <a:pt x="585984" y="-277"/>
                  </a:cubicBezTo>
                  <a:lnTo>
                    <a:pt x="80492" y="-277"/>
                  </a:lnTo>
                  <a:cubicBezTo>
                    <a:pt x="74329" y="-468"/>
                    <a:pt x="68224" y="837"/>
                    <a:pt x="62680" y="3532"/>
                  </a:cubicBezTo>
                  <a:lnTo>
                    <a:pt x="-89" y="225560"/>
                  </a:lnTo>
                  <a:cubicBezTo>
                    <a:pt x="2835" y="226322"/>
                    <a:pt x="5845" y="226608"/>
                    <a:pt x="8864" y="226608"/>
                  </a:cubicBezTo>
                  <a:lnTo>
                    <a:pt x="530262" y="226608"/>
                  </a:lnTo>
                  <a:cubicBezTo>
                    <a:pt x="536358" y="226798"/>
                    <a:pt x="542407" y="225465"/>
                    <a:pt x="547884" y="222798"/>
                  </a:cubicBezTo>
                  <a:close/>
                </a:path>
              </a:pathLst>
            </a:custGeom>
            <a:solidFill>
              <a:srgbClr val="979C9F"/>
            </a:solidFill>
            <a:ln w="9525"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D730D4EC-5983-420F-A2F1-952A30B81999}"/>
                </a:ext>
              </a:extLst>
            </p:cNvPr>
            <p:cNvSpPr/>
            <p:nvPr/>
          </p:nvSpPr>
          <p:spPr>
            <a:xfrm>
              <a:off x="5633078" y="6420910"/>
              <a:ext cx="664824" cy="88320"/>
            </a:xfrm>
            <a:custGeom>
              <a:avLst/>
              <a:gdLst>
                <a:gd name="connsiteX0" fmla="*/ 1707934 w 1708023"/>
                <a:gd name="connsiteY0" fmla="*/ 224122 h 226905"/>
                <a:gd name="connsiteX1" fmla="*/ 1706695 w 1708023"/>
                <a:gd name="connsiteY1" fmla="*/ 1903 h 226905"/>
                <a:gd name="connsiteX2" fmla="*/ 1693456 w 1708023"/>
                <a:gd name="connsiteY2" fmla="*/ -287 h 226905"/>
                <a:gd name="connsiteX3" fmla="*/ 60776 w 1708023"/>
                <a:gd name="connsiteY3" fmla="*/ -287 h 226905"/>
                <a:gd name="connsiteX4" fmla="*/ 44297 w 1708023"/>
                <a:gd name="connsiteY4" fmla="*/ 2951 h 226905"/>
                <a:gd name="connsiteX5" fmla="*/ -89 w 1708023"/>
                <a:gd name="connsiteY5" fmla="*/ 225169 h 226905"/>
                <a:gd name="connsiteX6" fmla="*/ 10388 w 1708023"/>
                <a:gd name="connsiteY6" fmla="*/ 226598 h 226905"/>
                <a:gd name="connsiteX7" fmla="*/ 1694408 w 1708023"/>
                <a:gd name="connsiteY7" fmla="*/ 226598 h 226905"/>
                <a:gd name="connsiteX8" fmla="*/ 1707934 w 1708023"/>
                <a:gd name="connsiteY8" fmla="*/ 224122 h 2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023" h="226905">
                  <a:moveTo>
                    <a:pt x="1707934" y="224122"/>
                  </a:moveTo>
                  <a:lnTo>
                    <a:pt x="1706695" y="1903"/>
                  </a:lnTo>
                  <a:cubicBezTo>
                    <a:pt x="1702457" y="360"/>
                    <a:pt x="1697971" y="-383"/>
                    <a:pt x="1693456" y="-287"/>
                  </a:cubicBezTo>
                  <a:lnTo>
                    <a:pt x="60776" y="-287"/>
                  </a:lnTo>
                  <a:cubicBezTo>
                    <a:pt x="55118" y="-364"/>
                    <a:pt x="49508" y="741"/>
                    <a:pt x="44297" y="2951"/>
                  </a:cubicBezTo>
                  <a:lnTo>
                    <a:pt x="-89" y="225169"/>
                  </a:lnTo>
                  <a:cubicBezTo>
                    <a:pt x="3302" y="226217"/>
                    <a:pt x="6845" y="226694"/>
                    <a:pt x="10388" y="226598"/>
                  </a:cubicBezTo>
                  <a:lnTo>
                    <a:pt x="1694408" y="226598"/>
                  </a:lnTo>
                  <a:cubicBezTo>
                    <a:pt x="1699038" y="226694"/>
                    <a:pt x="1703629" y="225836"/>
                    <a:pt x="1707934" y="224122"/>
                  </a:cubicBezTo>
                  <a:close/>
                </a:path>
              </a:pathLst>
            </a:custGeom>
            <a:solidFill>
              <a:srgbClr val="979C9F"/>
            </a:solidFill>
            <a:ln w="9525" cap="flat">
              <a:noFill/>
              <a:prstDash val="solid"/>
              <a:miter/>
            </a:ln>
          </p:spPr>
          <p:txBody>
            <a:bodyPr rtlCol="0" anchor="ctr"/>
            <a:lstStyle/>
            <a:p>
              <a:endParaRPr lang="ja-JP" altLang="en-US"/>
            </a:p>
          </p:txBody>
        </p:sp>
        <p:sp>
          <p:nvSpPr>
            <p:cNvPr id="83" name="フリーフォーム: 図形 82">
              <a:extLst>
                <a:ext uri="{FF2B5EF4-FFF2-40B4-BE49-F238E27FC236}">
                  <a16:creationId xmlns:a16="http://schemas.microsoft.com/office/drawing/2014/main" id="{09FBEC9A-DE74-494B-B41A-1E6013EA826E}"/>
                </a:ext>
              </a:extLst>
            </p:cNvPr>
            <p:cNvSpPr/>
            <p:nvPr/>
          </p:nvSpPr>
          <p:spPr>
            <a:xfrm>
              <a:off x="6355517" y="6420836"/>
              <a:ext cx="215144" cy="88324"/>
            </a:xfrm>
            <a:custGeom>
              <a:avLst/>
              <a:gdLst>
                <a:gd name="connsiteX0" fmla="*/ 540168 w 552735"/>
                <a:gd name="connsiteY0" fmla="*/ 226598 h 226917"/>
                <a:gd name="connsiteX1" fmla="*/ 552646 w 552735"/>
                <a:gd name="connsiteY1" fmla="*/ 224598 h 226917"/>
                <a:gd name="connsiteX2" fmla="*/ 532929 w 552735"/>
                <a:gd name="connsiteY2" fmla="*/ 2380 h 226917"/>
                <a:gd name="connsiteX3" fmla="*/ 518356 w 552735"/>
                <a:gd name="connsiteY3" fmla="*/ -287 h 226917"/>
                <a:gd name="connsiteX4" fmla="*/ 12674 w 552735"/>
                <a:gd name="connsiteY4" fmla="*/ -287 h 226917"/>
                <a:gd name="connsiteX5" fmla="*/ -89 w 552735"/>
                <a:gd name="connsiteY5" fmla="*/ 1713 h 226917"/>
                <a:gd name="connsiteX6" fmla="*/ 4387 w 552735"/>
                <a:gd name="connsiteY6" fmla="*/ 223931 h 226917"/>
                <a:gd name="connsiteX7" fmla="*/ 18770 w 552735"/>
                <a:gd name="connsiteY7" fmla="*/ 226598 h 2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35" h="226917">
                  <a:moveTo>
                    <a:pt x="540168" y="226598"/>
                  </a:moveTo>
                  <a:cubicBezTo>
                    <a:pt x="544416" y="226694"/>
                    <a:pt x="548636" y="226027"/>
                    <a:pt x="552646" y="224598"/>
                  </a:cubicBezTo>
                  <a:lnTo>
                    <a:pt x="532929" y="2380"/>
                  </a:lnTo>
                  <a:cubicBezTo>
                    <a:pt x="528300" y="513"/>
                    <a:pt x="523347" y="-392"/>
                    <a:pt x="518356" y="-287"/>
                  </a:cubicBezTo>
                  <a:lnTo>
                    <a:pt x="12674" y="-287"/>
                  </a:lnTo>
                  <a:cubicBezTo>
                    <a:pt x="8340" y="-354"/>
                    <a:pt x="4016" y="323"/>
                    <a:pt x="-89" y="1713"/>
                  </a:cubicBezTo>
                  <a:lnTo>
                    <a:pt x="4387" y="223931"/>
                  </a:lnTo>
                  <a:cubicBezTo>
                    <a:pt x="8940" y="225836"/>
                    <a:pt x="13836" y="226789"/>
                    <a:pt x="18770" y="226598"/>
                  </a:cubicBezTo>
                  <a:close/>
                </a:path>
              </a:pathLst>
            </a:custGeom>
            <a:solidFill>
              <a:srgbClr val="979C9F"/>
            </a:solidFill>
            <a:ln w="9525" cap="flat">
              <a:noFill/>
              <a:prstDash val="solid"/>
              <a:miter/>
            </a:ln>
          </p:spPr>
          <p:txBody>
            <a:bodyPr rtlCol="0" anchor="ctr"/>
            <a:lstStyle/>
            <a:p>
              <a:endParaRPr lang="ja-JP" altLang="en-US"/>
            </a:p>
          </p:txBody>
        </p:sp>
        <p:sp>
          <p:nvSpPr>
            <p:cNvPr id="84" name="フリーフォーム: 図形 83">
              <a:extLst>
                <a:ext uri="{FF2B5EF4-FFF2-40B4-BE49-F238E27FC236}">
                  <a16:creationId xmlns:a16="http://schemas.microsoft.com/office/drawing/2014/main" id="{34A4BD1E-6EA0-4BF2-ABA1-0EC8BF22DF1A}"/>
                </a:ext>
              </a:extLst>
            </p:cNvPr>
            <p:cNvSpPr/>
            <p:nvPr/>
          </p:nvSpPr>
          <p:spPr>
            <a:xfrm>
              <a:off x="6621121" y="6420831"/>
              <a:ext cx="222263" cy="88328"/>
            </a:xfrm>
            <a:custGeom>
              <a:avLst/>
              <a:gdLst>
                <a:gd name="connsiteX0" fmla="*/ 559981 w 571023"/>
                <a:gd name="connsiteY0" fmla="*/ 226610 h 226925"/>
                <a:gd name="connsiteX1" fmla="*/ 570935 w 571023"/>
                <a:gd name="connsiteY1" fmla="*/ 225086 h 226925"/>
                <a:gd name="connsiteX2" fmla="*/ 532835 w 571023"/>
                <a:gd name="connsiteY2" fmla="*/ 2867 h 226925"/>
                <a:gd name="connsiteX3" fmla="*/ 516928 w 571023"/>
                <a:gd name="connsiteY3" fmla="*/ -276 h 226925"/>
                <a:gd name="connsiteX4" fmla="*/ 11245 w 571023"/>
                <a:gd name="connsiteY4" fmla="*/ -276 h 226925"/>
                <a:gd name="connsiteX5" fmla="*/ -89 w 571023"/>
                <a:gd name="connsiteY5" fmla="*/ 1343 h 226925"/>
                <a:gd name="connsiteX6" fmla="*/ 22771 w 571023"/>
                <a:gd name="connsiteY6" fmla="*/ 223466 h 226925"/>
                <a:gd name="connsiteX7" fmla="*/ 38487 w 571023"/>
                <a:gd name="connsiteY7" fmla="*/ 226610 h 2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023" h="226925">
                  <a:moveTo>
                    <a:pt x="559981" y="226610"/>
                  </a:moveTo>
                  <a:cubicBezTo>
                    <a:pt x="563686" y="226705"/>
                    <a:pt x="567382" y="226133"/>
                    <a:pt x="570935" y="225086"/>
                  </a:cubicBezTo>
                  <a:lnTo>
                    <a:pt x="532835" y="2867"/>
                  </a:lnTo>
                  <a:cubicBezTo>
                    <a:pt x="527844" y="619"/>
                    <a:pt x="522405" y="-457"/>
                    <a:pt x="516928" y="-276"/>
                  </a:cubicBezTo>
                  <a:lnTo>
                    <a:pt x="11245" y="-276"/>
                  </a:lnTo>
                  <a:cubicBezTo>
                    <a:pt x="7407" y="-352"/>
                    <a:pt x="3578" y="200"/>
                    <a:pt x="-89" y="1343"/>
                  </a:cubicBezTo>
                  <a:lnTo>
                    <a:pt x="22771" y="223466"/>
                  </a:lnTo>
                  <a:cubicBezTo>
                    <a:pt x="27705" y="225657"/>
                    <a:pt x="33077" y="226800"/>
                    <a:pt x="38487" y="226610"/>
                  </a:cubicBezTo>
                  <a:close/>
                </a:path>
              </a:pathLst>
            </a:custGeom>
            <a:solidFill>
              <a:srgbClr val="979C9F"/>
            </a:solidFill>
            <a:ln w="9525"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D2544BD7-B8D8-45D5-8622-C7FEB307E282}"/>
                </a:ext>
              </a:extLst>
            </p:cNvPr>
            <p:cNvSpPr/>
            <p:nvPr/>
          </p:nvSpPr>
          <p:spPr>
            <a:xfrm>
              <a:off x="6887057" y="6420907"/>
              <a:ext cx="314394" cy="88320"/>
            </a:xfrm>
            <a:custGeom>
              <a:avLst/>
              <a:gdLst>
                <a:gd name="connsiteX0" fmla="*/ 798677 w 807719"/>
                <a:gd name="connsiteY0" fmla="*/ 226414 h 226905"/>
                <a:gd name="connsiteX1" fmla="*/ 807631 w 807719"/>
                <a:gd name="connsiteY1" fmla="*/ 225367 h 226905"/>
                <a:gd name="connsiteX2" fmla="*/ 745432 w 807719"/>
                <a:gd name="connsiteY2" fmla="*/ 3529 h 226905"/>
                <a:gd name="connsiteX3" fmla="*/ 727716 w 807719"/>
                <a:gd name="connsiteY3" fmla="*/ -281 h 226905"/>
                <a:gd name="connsiteX4" fmla="*/ 9436 w 807719"/>
                <a:gd name="connsiteY4" fmla="*/ -281 h 226905"/>
                <a:gd name="connsiteX5" fmla="*/ -89 w 807719"/>
                <a:gd name="connsiteY5" fmla="*/ 862 h 226905"/>
                <a:gd name="connsiteX6" fmla="*/ 41153 w 807719"/>
                <a:gd name="connsiteY6" fmla="*/ 222986 h 226905"/>
                <a:gd name="connsiteX7" fmla="*/ 58299 w 807719"/>
                <a:gd name="connsiteY7" fmla="*/ 226605 h 2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719" h="226905">
                  <a:moveTo>
                    <a:pt x="798677" y="226414"/>
                  </a:moveTo>
                  <a:cubicBezTo>
                    <a:pt x="801697" y="226414"/>
                    <a:pt x="804706" y="226128"/>
                    <a:pt x="807631" y="225367"/>
                  </a:cubicBezTo>
                  <a:lnTo>
                    <a:pt x="745432" y="3529"/>
                  </a:lnTo>
                  <a:cubicBezTo>
                    <a:pt x="739917" y="853"/>
                    <a:pt x="733840" y="-452"/>
                    <a:pt x="727716" y="-281"/>
                  </a:cubicBezTo>
                  <a:lnTo>
                    <a:pt x="9436" y="-281"/>
                  </a:lnTo>
                  <a:cubicBezTo>
                    <a:pt x="6225" y="-290"/>
                    <a:pt x="3025" y="91"/>
                    <a:pt x="-89" y="862"/>
                  </a:cubicBezTo>
                  <a:lnTo>
                    <a:pt x="41153" y="222986"/>
                  </a:lnTo>
                  <a:cubicBezTo>
                    <a:pt x="46507" y="225462"/>
                    <a:pt x="52384" y="226700"/>
                    <a:pt x="58299" y="226605"/>
                  </a:cubicBezTo>
                  <a:close/>
                </a:path>
              </a:pathLst>
            </a:custGeom>
            <a:solidFill>
              <a:srgbClr val="979C9F"/>
            </a:solidFill>
            <a:ln w="9525"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3826C179-C565-41B3-96C5-65C3821FAB0C}"/>
                </a:ext>
              </a:extLst>
            </p:cNvPr>
            <p:cNvSpPr/>
            <p:nvPr/>
          </p:nvSpPr>
          <p:spPr>
            <a:xfrm>
              <a:off x="7235745" y="6420837"/>
              <a:ext cx="314504" cy="88320"/>
            </a:xfrm>
            <a:custGeom>
              <a:avLst/>
              <a:gdLst>
                <a:gd name="connsiteX0" fmla="*/ 801058 w 808005"/>
                <a:gd name="connsiteY0" fmla="*/ 226596 h 226907"/>
                <a:gd name="connsiteX1" fmla="*/ 807916 w 808005"/>
                <a:gd name="connsiteY1" fmla="*/ 226024 h 226907"/>
                <a:gd name="connsiteX2" fmla="*/ 722191 w 808005"/>
                <a:gd name="connsiteY2" fmla="*/ 4092 h 226907"/>
                <a:gd name="connsiteX3" fmla="*/ 703141 w 808005"/>
                <a:gd name="connsiteY3" fmla="*/ -290 h 226907"/>
                <a:gd name="connsiteX4" fmla="*/ 7817 w 808005"/>
                <a:gd name="connsiteY4" fmla="*/ -290 h 226907"/>
                <a:gd name="connsiteX5" fmla="*/ -89 w 808005"/>
                <a:gd name="connsiteY5" fmla="*/ 472 h 226907"/>
                <a:gd name="connsiteX6" fmla="*/ 65252 w 808005"/>
                <a:gd name="connsiteY6" fmla="*/ 222214 h 226907"/>
                <a:gd name="connsiteX7" fmla="*/ 84302 w 808005"/>
                <a:gd name="connsiteY7" fmla="*/ 226596 h 22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005" h="226907">
                  <a:moveTo>
                    <a:pt x="801058" y="226596"/>
                  </a:moveTo>
                  <a:cubicBezTo>
                    <a:pt x="803344" y="226596"/>
                    <a:pt x="805630" y="226405"/>
                    <a:pt x="807916" y="226024"/>
                  </a:cubicBezTo>
                  <a:lnTo>
                    <a:pt x="722191" y="4092"/>
                  </a:lnTo>
                  <a:cubicBezTo>
                    <a:pt x="716286" y="1129"/>
                    <a:pt x="709714" y="-375"/>
                    <a:pt x="703141" y="-290"/>
                  </a:cubicBezTo>
                  <a:lnTo>
                    <a:pt x="7817" y="-290"/>
                  </a:lnTo>
                  <a:cubicBezTo>
                    <a:pt x="5159" y="-338"/>
                    <a:pt x="2511" y="-80"/>
                    <a:pt x="-89" y="472"/>
                  </a:cubicBezTo>
                  <a:lnTo>
                    <a:pt x="65252" y="222214"/>
                  </a:lnTo>
                  <a:cubicBezTo>
                    <a:pt x="71129" y="225262"/>
                    <a:pt x="77682" y="226786"/>
                    <a:pt x="84302" y="226596"/>
                  </a:cubicBezTo>
                  <a:close/>
                </a:path>
              </a:pathLst>
            </a:custGeom>
            <a:solidFill>
              <a:srgbClr val="979C9F"/>
            </a:solidFill>
            <a:ln w="95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55B00252-C99D-4C78-B838-37D76F116916}"/>
                </a:ext>
              </a:extLst>
            </p:cNvPr>
            <p:cNvSpPr/>
            <p:nvPr/>
          </p:nvSpPr>
          <p:spPr>
            <a:xfrm>
              <a:off x="7575313" y="6420900"/>
              <a:ext cx="288775" cy="88279"/>
            </a:xfrm>
            <a:custGeom>
              <a:avLst/>
              <a:gdLst>
                <a:gd name="connsiteX0" fmla="*/ 736765 w 741902"/>
                <a:gd name="connsiteY0" fmla="*/ 226433 h 226799"/>
                <a:gd name="connsiteX1" fmla="*/ 741813 w 741902"/>
                <a:gd name="connsiteY1" fmla="*/ 226433 h 226799"/>
                <a:gd name="connsiteX2" fmla="*/ 635133 w 741902"/>
                <a:gd name="connsiteY2" fmla="*/ 4881 h 226799"/>
                <a:gd name="connsiteX3" fmla="*/ 614082 w 741902"/>
                <a:gd name="connsiteY3" fmla="*/ -167 h 226799"/>
                <a:gd name="connsiteX4" fmla="*/ 5721 w 741902"/>
                <a:gd name="connsiteY4" fmla="*/ -167 h 226799"/>
                <a:gd name="connsiteX5" fmla="*/ -89 w 741902"/>
                <a:gd name="connsiteY5" fmla="*/ -167 h 226799"/>
                <a:gd name="connsiteX6" fmla="*/ 88589 w 741902"/>
                <a:gd name="connsiteY6" fmla="*/ 221289 h 226799"/>
                <a:gd name="connsiteX7" fmla="*/ 109353 w 741902"/>
                <a:gd name="connsiteY7" fmla="*/ 22633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902" h="226799">
                  <a:moveTo>
                    <a:pt x="736765" y="226433"/>
                  </a:moveTo>
                  <a:cubicBezTo>
                    <a:pt x="738480" y="226528"/>
                    <a:pt x="740099" y="226528"/>
                    <a:pt x="741813" y="226433"/>
                  </a:cubicBezTo>
                  <a:lnTo>
                    <a:pt x="635133" y="4881"/>
                  </a:lnTo>
                  <a:cubicBezTo>
                    <a:pt x="628656" y="1366"/>
                    <a:pt x="621417" y="-377"/>
                    <a:pt x="614082" y="-167"/>
                  </a:cubicBezTo>
                  <a:lnTo>
                    <a:pt x="5721" y="-167"/>
                  </a:lnTo>
                  <a:cubicBezTo>
                    <a:pt x="3816" y="-338"/>
                    <a:pt x="1816" y="-338"/>
                    <a:pt x="-89" y="-167"/>
                  </a:cubicBezTo>
                  <a:lnTo>
                    <a:pt x="88589" y="221289"/>
                  </a:lnTo>
                  <a:cubicBezTo>
                    <a:pt x="94970" y="224814"/>
                    <a:pt x="102114" y="226528"/>
                    <a:pt x="109353" y="226337"/>
                  </a:cubicBezTo>
                  <a:close/>
                </a:path>
              </a:pathLst>
            </a:custGeom>
            <a:solidFill>
              <a:srgbClr val="979C9F"/>
            </a:solidFill>
            <a:ln w="95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FAD5DA5C-067F-46E9-B1E9-32B892E356DF}"/>
                </a:ext>
              </a:extLst>
            </p:cNvPr>
            <p:cNvSpPr/>
            <p:nvPr/>
          </p:nvSpPr>
          <p:spPr>
            <a:xfrm>
              <a:off x="7881068" y="6420866"/>
              <a:ext cx="419649" cy="88290"/>
            </a:xfrm>
            <a:custGeom>
              <a:avLst/>
              <a:gdLst>
                <a:gd name="connsiteX0" fmla="*/ 1075760 w 1078135"/>
                <a:gd name="connsiteY0" fmla="*/ 226521 h 226829"/>
                <a:gd name="connsiteX1" fmla="*/ 1078046 w 1078135"/>
                <a:gd name="connsiteY1" fmla="*/ 226521 h 226829"/>
                <a:gd name="connsiteX2" fmla="*/ 942505 w 1078135"/>
                <a:gd name="connsiteY2" fmla="*/ 5731 h 226829"/>
                <a:gd name="connsiteX3" fmla="*/ 919168 w 1078135"/>
                <a:gd name="connsiteY3" fmla="*/ -269 h 226829"/>
                <a:gd name="connsiteX4" fmla="*/ -89 w 1078135"/>
                <a:gd name="connsiteY4" fmla="*/ -269 h 226829"/>
                <a:gd name="connsiteX5" fmla="*/ 109543 w 1078135"/>
                <a:gd name="connsiteY5" fmla="*/ 220806 h 226829"/>
                <a:gd name="connsiteX6" fmla="*/ 131928 w 1078135"/>
                <a:gd name="connsiteY6" fmla="*/ 226521 h 22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135" h="226829">
                  <a:moveTo>
                    <a:pt x="1075760" y="226521"/>
                  </a:moveTo>
                  <a:lnTo>
                    <a:pt x="1078046" y="226521"/>
                  </a:lnTo>
                  <a:lnTo>
                    <a:pt x="942505" y="5731"/>
                  </a:lnTo>
                  <a:cubicBezTo>
                    <a:pt x="935457" y="1521"/>
                    <a:pt x="927361" y="-555"/>
                    <a:pt x="919168" y="-269"/>
                  </a:cubicBezTo>
                  <a:lnTo>
                    <a:pt x="-89" y="-269"/>
                  </a:lnTo>
                  <a:lnTo>
                    <a:pt x="109543" y="220806"/>
                  </a:lnTo>
                  <a:cubicBezTo>
                    <a:pt x="116307" y="224806"/>
                    <a:pt x="124117" y="226711"/>
                    <a:pt x="131928" y="226521"/>
                  </a:cubicBezTo>
                  <a:close/>
                </a:path>
              </a:pathLst>
            </a:custGeom>
            <a:solidFill>
              <a:srgbClr val="979C9F"/>
            </a:solidFill>
            <a:ln w="9525" cap="flat">
              <a:noFill/>
              <a:prstDash val="solid"/>
              <a:miter/>
            </a:ln>
          </p:spPr>
          <p:txBody>
            <a:bodyPr rtlCol="0" anchor="ctr"/>
            <a:lstStyle/>
            <a:p>
              <a:endParaRPr lang="ja-JP" altLang="en-US"/>
            </a:p>
          </p:txBody>
        </p:sp>
        <p:grpSp>
          <p:nvGrpSpPr>
            <p:cNvPr id="111" name="グループ化 110">
              <a:extLst>
                <a:ext uri="{FF2B5EF4-FFF2-40B4-BE49-F238E27FC236}">
                  <a16:creationId xmlns:a16="http://schemas.microsoft.com/office/drawing/2014/main" id="{A80E3CFF-C0A7-4C1B-85D6-9578BBE01AEE}"/>
                </a:ext>
              </a:extLst>
            </p:cNvPr>
            <p:cNvGrpSpPr/>
            <p:nvPr/>
          </p:nvGrpSpPr>
          <p:grpSpPr>
            <a:xfrm>
              <a:off x="4914645" y="4299130"/>
              <a:ext cx="2741157" cy="351558"/>
              <a:chOff x="4169685" y="4815054"/>
              <a:chExt cx="2524889" cy="323821"/>
            </a:xfrm>
          </p:grpSpPr>
          <p:sp>
            <p:nvSpPr>
              <p:cNvPr id="100" name="フリーフォーム: 図形 99">
                <a:extLst>
                  <a:ext uri="{FF2B5EF4-FFF2-40B4-BE49-F238E27FC236}">
                    <a16:creationId xmlns:a16="http://schemas.microsoft.com/office/drawing/2014/main" id="{8B14AC60-225D-4D7C-90E4-473BC7894646}"/>
                  </a:ext>
                </a:extLst>
              </p:cNvPr>
              <p:cNvSpPr/>
              <p:nvPr/>
            </p:nvSpPr>
            <p:spPr>
              <a:xfrm>
                <a:off x="4169685" y="4858555"/>
                <a:ext cx="258235" cy="264677"/>
              </a:xfrm>
              <a:custGeom>
                <a:avLst/>
                <a:gdLst>
                  <a:gd name="connsiteX0" fmla="*/ 202192 w 258235"/>
                  <a:gd name="connsiteY0" fmla="*/ -1130 h 264677"/>
                  <a:gd name="connsiteX1" fmla="*/ 255483 w 258235"/>
                  <a:gd name="connsiteY1" fmla="*/ 36831 h 264677"/>
                  <a:gd name="connsiteX2" fmla="*/ 252876 w 258235"/>
                  <a:gd name="connsiteY2" fmla="*/ 57688 h 264677"/>
                  <a:gd name="connsiteX3" fmla="*/ 83098 w 258235"/>
                  <a:gd name="connsiteY3" fmla="*/ 260628 h 264677"/>
                  <a:gd name="connsiteX4" fmla="*/ 71107 w 258235"/>
                  <a:gd name="connsiteY4" fmla="*/ 263548 h 264677"/>
                  <a:gd name="connsiteX5" fmla="*/ 50249 w 258235"/>
                  <a:gd name="connsiteY5" fmla="*/ 242691 h 264677"/>
                  <a:gd name="connsiteX6" fmla="*/ 50249 w 258235"/>
                  <a:gd name="connsiteY6" fmla="*/ 241961 h 264677"/>
                  <a:gd name="connsiteX7" fmla="*/ 63076 w 258235"/>
                  <a:gd name="connsiteY7" fmla="*/ 222669 h 264677"/>
                  <a:gd name="connsiteX8" fmla="*/ 208346 w 258235"/>
                  <a:gd name="connsiteY8" fmla="*/ 56958 h 264677"/>
                  <a:gd name="connsiteX9" fmla="*/ 209390 w 258235"/>
                  <a:gd name="connsiteY9" fmla="*/ 49658 h 264677"/>
                  <a:gd name="connsiteX10" fmla="*/ 194057 w 258235"/>
                  <a:gd name="connsiteY10" fmla="*/ 40064 h 264677"/>
                  <a:gd name="connsiteX11" fmla="*/ 18128 w 258235"/>
                  <a:gd name="connsiteY11" fmla="*/ 42254 h 264677"/>
                  <a:gd name="connsiteX12" fmla="*/ -2729 w 258235"/>
                  <a:gd name="connsiteY12" fmla="*/ 21396 h 264677"/>
                  <a:gd name="connsiteX13" fmla="*/ -2729 w 258235"/>
                  <a:gd name="connsiteY13" fmla="*/ 20770 h 264677"/>
                  <a:gd name="connsiteX14" fmla="*/ 15521 w 258235"/>
                  <a:gd name="connsiteY14" fmla="*/ 644 h 264677"/>
                  <a:gd name="connsiteX15" fmla="*/ 16565 w 258235"/>
                  <a:gd name="connsiteY15" fmla="*/ 644 h 26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235" h="264677">
                    <a:moveTo>
                      <a:pt x="202192" y="-1130"/>
                    </a:moveTo>
                    <a:cubicBezTo>
                      <a:pt x="240467" y="-1130"/>
                      <a:pt x="255483" y="12324"/>
                      <a:pt x="255483" y="36831"/>
                    </a:cubicBezTo>
                    <a:cubicBezTo>
                      <a:pt x="255483" y="43818"/>
                      <a:pt x="254544" y="50909"/>
                      <a:pt x="252876" y="57688"/>
                    </a:cubicBezTo>
                    <a:cubicBezTo>
                      <a:pt x="232854" y="144141"/>
                      <a:pt x="169447" y="218601"/>
                      <a:pt x="83098" y="260628"/>
                    </a:cubicBezTo>
                    <a:cubicBezTo>
                      <a:pt x="79343" y="262505"/>
                      <a:pt x="75277" y="263548"/>
                      <a:pt x="71107" y="263548"/>
                    </a:cubicBezTo>
                    <a:cubicBezTo>
                      <a:pt x="59634" y="263548"/>
                      <a:pt x="50249" y="254266"/>
                      <a:pt x="50249" y="242691"/>
                    </a:cubicBezTo>
                    <a:cubicBezTo>
                      <a:pt x="50249" y="242482"/>
                      <a:pt x="50249" y="242170"/>
                      <a:pt x="50249" y="241961"/>
                    </a:cubicBezTo>
                    <a:cubicBezTo>
                      <a:pt x="50458" y="233618"/>
                      <a:pt x="55464" y="226110"/>
                      <a:pt x="63076" y="222669"/>
                    </a:cubicBezTo>
                    <a:cubicBezTo>
                      <a:pt x="143689" y="180954"/>
                      <a:pt x="189365" y="122241"/>
                      <a:pt x="208346" y="56958"/>
                    </a:cubicBezTo>
                    <a:cubicBezTo>
                      <a:pt x="208972" y="54560"/>
                      <a:pt x="209390" y="52160"/>
                      <a:pt x="209390" y="49658"/>
                    </a:cubicBezTo>
                    <a:cubicBezTo>
                      <a:pt x="209390" y="42671"/>
                      <a:pt x="204695" y="40064"/>
                      <a:pt x="194057" y="40064"/>
                    </a:cubicBezTo>
                    <a:lnTo>
                      <a:pt x="18128" y="42254"/>
                    </a:lnTo>
                    <a:cubicBezTo>
                      <a:pt x="6656" y="42254"/>
                      <a:pt x="-2729" y="32972"/>
                      <a:pt x="-2729" y="21396"/>
                    </a:cubicBezTo>
                    <a:cubicBezTo>
                      <a:pt x="-2729" y="21188"/>
                      <a:pt x="-2729" y="20979"/>
                      <a:pt x="-2729" y="20770"/>
                    </a:cubicBezTo>
                    <a:cubicBezTo>
                      <a:pt x="-3251" y="10134"/>
                      <a:pt x="4884" y="1166"/>
                      <a:pt x="15521" y="644"/>
                    </a:cubicBezTo>
                    <a:cubicBezTo>
                      <a:pt x="15835" y="644"/>
                      <a:pt x="16252" y="644"/>
                      <a:pt x="16565" y="644"/>
                    </a:cubicBezTo>
                    <a:close/>
                  </a:path>
                </a:pathLst>
              </a:custGeom>
              <a:solidFill>
                <a:srgbClr val="09214B"/>
              </a:solidFill>
              <a:ln w="10391" cap="flat">
                <a:noFill/>
                <a:prstDash val="solid"/>
                <a:miter/>
              </a:ln>
            </p:spPr>
            <p:txBody>
              <a:bodyPr rtlCol="0" anchor="ctr"/>
              <a:lstStyle/>
              <a:p>
                <a:endParaRPr lang="ja-JP" altLang="en-US"/>
              </a:p>
            </p:txBody>
          </p:sp>
          <p:sp>
            <p:nvSpPr>
              <p:cNvPr id="101" name="フリーフォーム: 図形 100">
                <a:extLst>
                  <a:ext uri="{FF2B5EF4-FFF2-40B4-BE49-F238E27FC236}">
                    <a16:creationId xmlns:a16="http://schemas.microsoft.com/office/drawing/2014/main" id="{3B4464CE-6EDC-437A-B91B-B05F78B476E1}"/>
                  </a:ext>
                </a:extLst>
              </p:cNvPr>
              <p:cNvSpPr/>
              <p:nvPr/>
            </p:nvSpPr>
            <p:spPr>
              <a:xfrm>
                <a:off x="4516942" y="4904546"/>
                <a:ext cx="236244" cy="229637"/>
              </a:xfrm>
              <a:custGeom>
                <a:avLst/>
                <a:gdLst>
                  <a:gd name="connsiteX0" fmla="*/ 194177 w 236244"/>
                  <a:gd name="connsiteY0" fmla="*/ -1130 h 229637"/>
                  <a:gd name="connsiteX1" fmla="*/ 233493 w 236244"/>
                  <a:gd name="connsiteY1" fmla="*/ 28487 h 229637"/>
                  <a:gd name="connsiteX2" fmla="*/ 226297 w 236244"/>
                  <a:gd name="connsiteY2" fmla="*/ 51118 h 229637"/>
                  <a:gd name="connsiteX3" fmla="*/ 178742 w 236244"/>
                  <a:gd name="connsiteY3" fmla="*/ 103261 h 229637"/>
                  <a:gd name="connsiteX4" fmla="*/ 152253 w 236244"/>
                  <a:gd name="connsiteY4" fmla="*/ 101800 h 229637"/>
                  <a:gd name="connsiteX5" fmla="*/ 147457 w 236244"/>
                  <a:gd name="connsiteY5" fmla="*/ 89807 h 229637"/>
                  <a:gd name="connsiteX6" fmla="*/ 155383 w 236244"/>
                  <a:gd name="connsiteY6" fmla="*/ 75520 h 229637"/>
                  <a:gd name="connsiteX7" fmla="*/ 186668 w 236244"/>
                  <a:gd name="connsiteY7" fmla="*/ 43401 h 229637"/>
                  <a:gd name="connsiteX8" fmla="*/ 188545 w 236244"/>
                  <a:gd name="connsiteY8" fmla="*/ 38707 h 229637"/>
                  <a:gd name="connsiteX9" fmla="*/ 181663 w 236244"/>
                  <a:gd name="connsiteY9" fmla="*/ 34641 h 229637"/>
                  <a:gd name="connsiteX10" fmla="*/ 14075 w 236244"/>
                  <a:gd name="connsiteY10" fmla="*/ 35788 h 229637"/>
                  <a:gd name="connsiteX11" fmla="*/ -2714 w 236244"/>
                  <a:gd name="connsiteY11" fmla="*/ 18581 h 229637"/>
                  <a:gd name="connsiteX12" fmla="*/ -2714 w 236244"/>
                  <a:gd name="connsiteY12" fmla="*/ 17850 h 229637"/>
                  <a:gd name="connsiteX13" fmla="*/ 13033 w 236244"/>
                  <a:gd name="connsiteY13" fmla="*/ 17 h 229637"/>
                  <a:gd name="connsiteX14" fmla="*/ 14075 w 236244"/>
                  <a:gd name="connsiteY14" fmla="*/ 17 h 229637"/>
                  <a:gd name="connsiteX15" fmla="*/ 93020 w 236244"/>
                  <a:gd name="connsiteY15" fmla="*/ 70410 h 229637"/>
                  <a:gd name="connsiteX16" fmla="*/ 114816 w 236244"/>
                  <a:gd name="connsiteY16" fmla="*/ 54247 h 229637"/>
                  <a:gd name="connsiteX17" fmla="*/ 130979 w 236244"/>
                  <a:gd name="connsiteY17" fmla="*/ 70410 h 229637"/>
                  <a:gd name="connsiteX18" fmla="*/ 130979 w 236244"/>
                  <a:gd name="connsiteY18" fmla="*/ 83237 h 229637"/>
                  <a:gd name="connsiteX19" fmla="*/ 50992 w 236244"/>
                  <a:gd name="connsiteY19" fmla="*/ 224858 h 229637"/>
                  <a:gd name="connsiteX20" fmla="*/ 39729 w 236244"/>
                  <a:gd name="connsiteY20" fmla="*/ 228508 h 229637"/>
                  <a:gd name="connsiteX21" fmla="*/ 21064 w 236244"/>
                  <a:gd name="connsiteY21" fmla="*/ 210258 h 229637"/>
                  <a:gd name="connsiteX22" fmla="*/ 31492 w 236244"/>
                  <a:gd name="connsiteY22" fmla="*/ 193051 h 229637"/>
                  <a:gd name="connsiteX23" fmla="*/ 92498 w 236244"/>
                  <a:gd name="connsiteY23" fmla="*/ 83237 h 22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244" h="229637">
                    <a:moveTo>
                      <a:pt x="194177" y="-1130"/>
                    </a:moveTo>
                    <a:cubicBezTo>
                      <a:pt x="220457" y="-1130"/>
                      <a:pt x="233493" y="11697"/>
                      <a:pt x="233493" y="28487"/>
                    </a:cubicBezTo>
                    <a:cubicBezTo>
                      <a:pt x="233388" y="36622"/>
                      <a:pt x="230885" y="44443"/>
                      <a:pt x="226297" y="51118"/>
                    </a:cubicBezTo>
                    <a:cubicBezTo>
                      <a:pt x="213575" y="71141"/>
                      <a:pt x="197410" y="88765"/>
                      <a:pt x="178742" y="103261"/>
                    </a:cubicBezTo>
                    <a:cubicBezTo>
                      <a:pt x="171025" y="110144"/>
                      <a:pt x="159138" y="109518"/>
                      <a:pt x="152253" y="101800"/>
                    </a:cubicBezTo>
                    <a:cubicBezTo>
                      <a:pt x="149229" y="98464"/>
                      <a:pt x="147561" y="94292"/>
                      <a:pt x="147457" y="89807"/>
                    </a:cubicBezTo>
                    <a:cubicBezTo>
                      <a:pt x="147770" y="84072"/>
                      <a:pt x="150690" y="78858"/>
                      <a:pt x="155383" y="75520"/>
                    </a:cubicBezTo>
                    <a:cubicBezTo>
                      <a:pt x="167479" y="66552"/>
                      <a:pt x="178012" y="55706"/>
                      <a:pt x="186668" y="43401"/>
                    </a:cubicBezTo>
                    <a:cubicBezTo>
                      <a:pt x="187712" y="42045"/>
                      <a:pt x="188336" y="40376"/>
                      <a:pt x="188545" y="38707"/>
                    </a:cubicBezTo>
                    <a:cubicBezTo>
                      <a:pt x="188545" y="36100"/>
                      <a:pt x="186355" y="34641"/>
                      <a:pt x="181663" y="34641"/>
                    </a:cubicBezTo>
                    <a:lnTo>
                      <a:pt x="14075" y="35788"/>
                    </a:lnTo>
                    <a:cubicBezTo>
                      <a:pt x="4690" y="35684"/>
                      <a:pt x="-2818" y="27967"/>
                      <a:pt x="-2714" y="18581"/>
                    </a:cubicBezTo>
                    <a:cubicBezTo>
                      <a:pt x="-2714" y="18372"/>
                      <a:pt x="-2714" y="18059"/>
                      <a:pt x="-2714" y="17850"/>
                    </a:cubicBezTo>
                    <a:cubicBezTo>
                      <a:pt x="-3340" y="8570"/>
                      <a:pt x="3750" y="644"/>
                      <a:pt x="13033" y="17"/>
                    </a:cubicBezTo>
                    <a:cubicBezTo>
                      <a:pt x="13346" y="17"/>
                      <a:pt x="13761" y="17"/>
                      <a:pt x="14075" y="17"/>
                    </a:cubicBezTo>
                    <a:close/>
                    <a:moveTo>
                      <a:pt x="93020" y="70410"/>
                    </a:moveTo>
                    <a:cubicBezTo>
                      <a:pt x="94583" y="59877"/>
                      <a:pt x="104388" y="52682"/>
                      <a:pt x="114816" y="54247"/>
                    </a:cubicBezTo>
                    <a:cubicBezTo>
                      <a:pt x="123157" y="55498"/>
                      <a:pt x="129729" y="62068"/>
                      <a:pt x="130979" y="70410"/>
                    </a:cubicBezTo>
                    <a:lnTo>
                      <a:pt x="130979" y="83237"/>
                    </a:lnTo>
                    <a:cubicBezTo>
                      <a:pt x="131918" y="141430"/>
                      <a:pt x="101363" y="195658"/>
                      <a:pt x="50992" y="224858"/>
                    </a:cubicBezTo>
                    <a:cubicBezTo>
                      <a:pt x="47654" y="227048"/>
                      <a:pt x="43797" y="228299"/>
                      <a:pt x="39729" y="228508"/>
                    </a:cubicBezTo>
                    <a:cubicBezTo>
                      <a:pt x="29613" y="228508"/>
                      <a:pt x="21272" y="220373"/>
                      <a:pt x="21064" y="210258"/>
                    </a:cubicBezTo>
                    <a:cubicBezTo>
                      <a:pt x="21377" y="203062"/>
                      <a:pt x="25338" y="196596"/>
                      <a:pt x="31492" y="193051"/>
                    </a:cubicBezTo>
                    <a:cubicBezTo>
                      <a:pt x="71119" y="171046"/>
                      <a:pt x="94792" y="128498"/>
                      <a:pt x="92498" y="83237"/>
                    </a:cubicBezTo>
                    <a:close/>
                  </a:path>
                </a:pathLst>
              </a:custGeom>
              <a:solidFill>
                <a:srgbClr val="09214B"/>
              </a:solidFill>
              <a:ln w="10391"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E1528C55-1484-4D98-BB0A-36C3BAE99D77}"/>
                  </a:ext>
                </a:extLst>
              </p:cNvPr>
              <p:cNvSpPr/>
              <p:nvPr/>
            </p:nvSpPr>
            <p:spPr>
              <a:xfrm>
                <a:off x="4838910" y="4815054"/>
                <a:ext cx="234538" cy="323821"/>
              </a:xfrm>
              <a:custGeom>
                <a:avLst/>
                <a:gdLst>
                  <a:gd name="connsiteX0" fmla="*/ 186215 w 234538"/>
                  <a:gd name="connsiteY0" fmla="*/ 59892 h 323821"/>
                  <a:gd name="connsiteX1" fmla="*/ 231786 w 234538"/>
                  <a:gd name="connsiteY1" fmla="*/ 93472 h 323821"/>
                  <a:gd name="connsiteX2" fmla="*/ 228555 w 234538"/>
                  <a:gd name="connsiteY2" fmla="*/ 112869 h 323821"/>
                  <a:gd name="connsiteX3" fmla="*/ 61698 w 234538"/>
                  <a:gd name="connsiteY3" fmla="*/ 319460 h 323821"/>
                  <a:gd name="connsiteX4" fmla="*/ 49599 w 234538"/>
                  <a:gd name="connsiteY4" fmla="*/ 322692 h 323821"/>
                  <a:gd name="connsiteX5" fmla="*/ 28742 w 234538"/>
                  <a:gd name="connsiteY5" fmla="*/ 301835 h 323821"/>
                  <a:gd name="connsiteX6" fmla="*/ 41465 w 234538"/>
                  <a:gd name="connsiteY6" fmla="*/ 282125 h 323821"/>
                  <a:gd name="connsiteX7" fmla="*/ 184962 w 234538"/>
                  <a:gd name="connsiteY7" fmla="*/ 108697 h 323821"/>
                  <a:gd name="connsiteX8" fmla="*/ 186006 w 234538"/>
                  <a:gd name="connsiteY8" fmla="*/ 103587 h 323821"/>
                  <a:gd name="connsiteX9" fmla="*/ 176204 w 234538"/>
                  <a:gd name="connsiteY9" fmla="*/ 97748 h 323821"/>
                  <a:gd name="connsiteX10" fmla="*/ 94443 w 234538"/>
                  <a:gd name="connsiteY10" fmla="*/ 98477 h 323821"/>
                  <a:gd name="connsiteX11" fmla="*/ 34896 w 234538"/>
                  <a:gd name="connsiteY11" fmla="*/ 167828 h 323821"/>
                  <a:gd name="connsiteX12" fmla="*/ 18105 w 234538"/>
                  <a:gd name="connsiteY12" fmla="*/ 174815 h 323821"/>
                  <a:gd name="connsiteX13" fmla="*/ -2752 w 234538"/>
                  <a:gd name="connsiteY13" fmla="*/ 155626 h 323821"/>
                  <a:gd name="connsiteX14" fmla="*/ -2752 w 234538"/>
                  <a:gd name="connsiteY14" fmla="*/ 155418 h 323821"/>
                  <a:gd name="connsiteX15" fmla="*/ 6426 w 234538"/>
                  <a:gd name="connsiteY15" fmla="*/ 137898 h 323821"/>
                  <a:gd name="connsiteX16" fmla="*/ 94338 w 234538"/>
                  <a:gd name="connsiteY16" fmla="*/ 12755 h 323821"/>
                  <a:gd name="connsiteX17" fmla="*/ 114465 w 234538"/>
                  <a:gd name="connsiteY17" fmla="*/ -1115 h 323821"/>
                  <a:gd name="connsiteX18" fmla="*/ 135948 w 234538"/>
                  <a:gd name="connsiteY18" fmla="*/ 18178 h 323821"/>
                  <a:gd name="connsiteX19" fmla="*/ 134176 w 234538"/>
                  <a:gd name="connsiteY19" fmla="*/ 26624 h 323821"/>
                  <a:gd name="connsiteX20" fmla="*/ 117698 w 234538"/>
                  <a:gd name="connsiteY20" fmla="*/ 60935 h 3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538" h="323821">
                    <a:moveTo>
                      <a:pt x="186215" y="59892"/>
                    </a:moveTo>
                    <a:cubicBezTo>
                      <a:pt x="216457" y="59892"/>
                      <a:pt x="231786" y="71572"/>
                      <a:pt x="231786" y="93472"/>
                    </a:cubicBezTo>
                    <a:cubicBezTo>
                      <a:pt x="231682" y="100042"/>
                      <a:pt x="230641" y="106612"/>
                      <a:pt x="228555" y="112869"/>
                    </a:cubicBezTo>
                    <a:cubicBezTo>
                      <a:pt x="201231" y="200469"/>
                      <a:pt x="141580" y="274303"/>
                      <a:pt x="61698" y="319460"/>
                    </a:cubicBezTo>
                    <a:cubicBezTo>
                      <a:pt x="57943" y="321441"/>
                      <a:pt x="53877" y="322588"/>
                      <a:pt x="49599" y="322692"/>
                    </a:cubicBezTo>
                    <a:cubicBezTo>
                      <a:pt x="38129" y="322692"/>
                      <a:pt x="28742" y="313306"/>
                      <a:pt x="28742" y="301835"/>
                    </a:cubicBezTo>
                    <a:cubicBezTo>
                      <a:pt x="29160" y="293493"/>
                      <a:pt x="33956" y="285879"/>
                      <a:pt x="41465" y="282125"/>
                    </a:cubicBezTo>
                    <a:cubicBezTo>
                      <a:pt x="109146" y="244164"/>
                      <a:pt x="160352" y="182324"/>
                      <a:pt x="184962" y="108697"/>
                    </a:cubicBezTo>
                    <a:cubicBezTo>
                      <a:pt x="185588" y="107029"/>
                      <a:pt x="186006" y="105360"/>
                      <a:pt x="186006" y="103587"/>
                    </a:cubicBezTo>
                    <a:cubicBezTo>
                      <a:pt x="186006" y="99520"/>
                      <a:pt x="183086" y="97748"/>
                      <a:pt x="176204" y="97748"/>
                    </a:cubicBezTo>
                    <a:lnTo>
                      <a:pt x="94443" y="98477"/>
                    </a:lnTo>
                    <a:cubicBezTo>
                      <a:pt x="77445" y="123924"/>
                      <a:pt x="57421" y="147179"/>
                      <a:pt x="34896" y="167828"/>
                    </a:cubicBezTo>
                    <a:cubicBezTo>
                      <a:pt x="30412" y="172312"/>
                      <a:pt x="24363" y="174815"/>
                      <a:pt x="18105" y="174815"/>
                    </a:cubicBezTo>
                    <a:cubicBezTo>
                      <a:pt x="7052" y="175232"/>
                      <a:pt x="-2231" y="166681"/>
                      <a:pt x="-2752" y="155626"/>
                    </a:cubicBezTo>
                    <a:cubicBezTo>
                      <a:pt x="-2752" y="155626"/>
                      <a:pt x="-2752" y="155521"/>
                      <a:pt x="-2752" y="155418"/>
                    </a:cubicBezTo>
                    <a:cubicBezTo>
                      <a:pt x="-2231" y="148535"/>
                      <a:pt x="1107" y="142278"/>
                      <a:pt x="6426" y="137898"/>
                    </a:cubicBezTo>
                    <a:cubicBezTo>
                      <a:pt x="43759" y="102440"/>
                      <a:pt x="73690" y="59892"/>
                      <a:pt x="94338" y="12755"/>
                    </a:cubicBezTo>
                    <a:cubicBezTo>
                      <a:pt x="97572" y="4411"/>
                      <a:pt x="105498" y="-1115"/>
                      <a:pt x="114465" y="-1115"/>
                    </a:cubicBezTo>
                    <a:cubicBezTo>
                      <a:pt x="125624" y="-1533"/>
                      <a:pt x="135113" y="7018"/>
                      <a:pt x="135948" y="18178"/>
                    </a:cubicBezTo>
                    <a:cubicBezTo>
                      <a:pt x="135844" y="21098"/>
                      <a:pt x="135218" y="23913"/>
                      <a:pt x="134176" y="26624"/>
                    </a:cubicBezTo>
                    <a:cubicBezTo>
                      <a:pt x="129379" y="37888"/>
                      <a:pt x="123748" y="49255"/>
                      <a:pt x="117698" y="60935"/>
                    </a:cubicBezTo>
                    <a:close/>
                  </a:path>
                </a:pathLst>
              </a:custGeom>
              <a:solidFill>
                <a:srgbClr val="09214B"/>
              </a:solidFill>
              <a:ln w="10391" cap="flat">
                <a:noFill/>
                <a:prstDash val="solid"/>
                <a:miter/>
              </a:ln>
            </p:spPr>
            <p:txBody>
              <a:bodyPr rtlCol="0" anchor="ctr"/>
              <a:lstStyle/>
              <a:p>
                <a:endParaRPr lang="ja-JP" altLang="en-US"/>
              </a:p>
            </p:txBody>
          </p:sp>
          <p:sp>
            <p:nvSpPr>
              <p:cNvPr id="103" name="フリーフォーム: 図形 102">
                <a:extLst>
                  <a:ext uri="{FF2B5EF4-FFF2-40B4-BE49-F238E27FC236}">
                    <a16:creationId xmlns:a16="http://schemas.microsoft.com/office/drawing/2014/main" id="{3B83B609-5937-4B01-8EE9-7D917C1BF324}"/>
                  </a:ext>
                </a:extLst>
              </p:cNvPr>
              <p:cNvSpPr/>
              <p:nvPr/>
            </p:nvSpPr>
            <p:spPr>
              <a:xfrm>
                <a:off x="5207875" y="4818054"/>
                <a:ext cx="158005" cy="316792"/>
              </a:xfrm>
              <a:custGeom>
                <a:avLst/>
                <a:gdLst>
                  <a:gd name="connsiteX0" fmla="*/ 40108 w 158005"/>
                  <a:gd name="connsiteY0" fmla="*/ 120820 h 316792"/>
                  <a:gd name="connsiteX1" fmla="*/ 57940 w 158005"/>
                  <a:gd name="connsiteY1" fmla="*/ 109453 h 316792"/>
                  <a:gd name="connsiteX2" fmla="*/ 67432 w 158005"/>
                  <a:gd name="connsiteY2" fmla="*/ 111642 h 316792"/>
                  <a:gd name="connsiteX3" fmla="*/ 144811 w 158005"/>
                  <a:gd name="connsiteY3" fmla="*/ 158362 h 316792"/>
                  <a:gd name="connsiteX4" fmla="*/ 155240 w 158005"/>
                  <a:gd name="connsiteY4" fmla="*/ 177342 h 316792"/>
                  <a:gd name="connsiteX5" fmla="*/ 135113 w 158005"/>
                  <a:gd name="connsiteY5" fmla="*/ 198930 h 316792"/>
                  <a:gd name="connsiteX6" fmla="*/ 134382 w 158005"/>
                  <a:gd name="connsiteY6" fmla="*/ 198930 h 316792"/>
                  <a:gd name="connsiteX7" fmla="*/ 119053 w 158005"/>
                  <a:gd name="connsiteY7" fmla="*/ 193402 h 316792"/>
                  <a:gd name="connsiteX8" fmla="*/ 50745 w 158005"/>
                  <a:gd name="connsiteY8" fmla="*/ 149603 h 316792"/>
                  <a:gd name="connsiteX9" fmla="*/ 40316 w 158005"/>
                  <a:gd name="connsiteY9" fmla="*/ 139174 h 316792"/>
                  <a:gd name="connsiteX10" fmla="*/ 40316 w 158005"/>
                  <a:gd name="connsiteY10" fmla="*/ 296541 h 316792"/>
                  <a:gd name="connsiteX11" fmla="*/ 16226 w 158005"/>
                  <a:gd name="connsiteY11" fmla="*/ 315521 h 316792"/>
                  <a:gd name="connsiteX12" fmla="*/ -2752 w 158005"/>
                  <a:gd name="connsiteY12" fmla="*/ 296541 h 316792"/>
                  <a:gd name="connsiteX13" fmla="*/ -2752 w 158005"/>
                  <a:gd name="connsiteY13" fmla="*/ 17994 h 316792"/>
                  <a:gd name="connsiteX14" fmla="*/ 21338 w 158005"/>
                  <a:gd name="connsiteY14" fmla="*/ -987 h 316792"/>
                  <a:gd name="connsiteX15" fmla="*/ 40316 w 158005"/>
                  <a:gd name="connsiteY15" fmla="*/ 17994 h 3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005" h="316792">
                    <a:moveTo>
                      <a:pt x="40108" y="120820"/>
                    </a:moveTo>
                    <a:cubicBezTo>
                      <a:pt x="43550" y="114041"/>
                      <a:pt x="50327" y="109765"/>
                      <a:pt x="57940" y="109453"/>
                    </a:cubicBezTo>
                    <a:cubicBezTo>
                      <a:pt x="61278" y="109453"/>
                      <a:pt x="64511" y="110182"/>
                      <a:pt x="67432" y="111642"/>
                    </a:cubicBezTo>
                    <a:cubicBezTo>
                      <a:pt x="94753" y="124469"/>
                      <a:pt x="120720" y="140112"/>
                      <a:pt x="144811" y="158362"/>
                    </a:cubicBezTo>
                    <a:cubicBezTo>
                      <a:pt x="151174" y="162638"/>
                      <a:pt x="155031" y="169729"/>
                      <a:pt x="155240" y="177342"/>
                    </a:cubicBezTo>
                    <a:cubicBezTo>
                      <a:pt x="155657" y="188814"/>
                      <a:pt x="146583" y="198512"/>
                      <a:pt x="135113" y="198930"/>
                    </a:cubicBezTo>
                    <a:cubicBezTo>
                      <a:pt x="134904" y="198930"/>
                      <a:pt x="134591" y="198930"/>
                      <a:pt x="134382" y="198930"/>
                    </a:cubicBezTo>
                    <a:cubicBezTo>
                      <a:pt x="128751" y="198930"/>
                      <a:pt x="123328" y="196948"/>
                      <a:pt x="119053" y="193402"/>
                    </a:cubicBezTo>
                    <a:cubicBezTo>
                      <a:pt x="97256" y="177342"/>
                      <a:pt x="74418" y="162743"/>
                      <a:pt x="50745" y="149603"/>
                    </a:cubicBezTo>
                    <a:cubicBezTo>
                      <a:pt x="46366" y="147204"/>
                      <a:pt x="42715" y="143553"/>
                      <a:pt x="40316" y="139174"/>
                    </a:cubicBezTo>
                    <a:lnTo>
                      <a:pt x="40316" y="296541"/>
                    </a:lnTo>
                    <a:cubicBezTo>
                      <a:pt x="38858" y="308430"/>
                      <a:pt x="28116" y="316876"/>
                      <a:pt x="16226" y="315521"/>
                    </a:cubicBezTo>
                    <a:cubicBezTo>
                      <a:pt x="6215" y="314269"/>
                      <a:pt x="-1607" y="306448"/>
                      <a:pt x="-2752" y="296541"/>
                    </a:cubicBezTo>
                    <a:lnTo>
                      <a:pt x="-2752" y="17994"/>
                    </a:lnTo>
                    <a:cubicBezTo>
                      <a:pt x="-1294" y="6105"/>
                      <a:pt x="9448" y="-2343"/>
                      <a:pt x="21338" y="-987"/>
                    </a:cubicBezTo>
                    <a:cubicBezTo>
                      <a:pt x="31349" y="265"/>
                      <a:pt x="39171" y="8086"/>
                      <a:pt x="40316" y="17994"/>
                    </a:cubicBezTo>
                    <a:close/>
                  </a:path>
                </a:pathLst>
              </a:custGeom>
              <a:solidFill>
                <a:srgbClr val="09214B"/>
              </a:solidFill>
              <a:ln w="10391"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6C75A0EA-8845-411F-AE50-CA45A70BA9BC}"/>
                  </a:ext>
                </a:extLst>
              </p:cNvPr>
              <p:cNvSpPr/>
              <p:nvPr/>
            </p:nvSpPr>
            <p:spPr>
              <a:xfrm>
                <a:off x="5441688" y="4827374"/>
                <a:ext cx="307425" cy="307122"/>
              </a:xfrm>
              <a:custGeom>
                <a:avLst/>
                <a:gdLst>
                  <a:gd name="connsiteX0" fmla="*/ 177866 w 307425"/>
                  <a:gd name="connsiteY0" fmla="*/ 106702 h 307122"/>
                  <a:gd name="connsiteX1" fmla="*/ 177866 w 307425"/>
                  <a:gd name="connsiteY1" fmla="*/ 115149 h 307122"/>
                  <a:gd name="connsiteX2" fmla="*/ 288825 w 307425"/>
                  <a:gd name="connsiteY2" fmla="*/ 115149 h 307122"/>
                  <a:gd name="connsiteX3" fmla="*/ 304364 w 307425"/>
                  <a:gd name="connsiteY3" fmla="*/ 137571 h 307122"/>
                  <a:gd name="connsiteX4" fmla="*/ 288825 w 307425"/>
                  <a:gd name="connsiteY4" fmla="*/ 153110 h 307122"/>
                  <a:gd name="connsiteX5" fmla="*/ 175259 w 307425"/>
                  <a:gd name="connsiteY5" fmla="*/ 153110 h 307122"/>
                  <a:gd name="connsiteX6" fmla="*/ 86199 w 307425"/>
                  <a:gd name="connsiteY6" fmla="*/ 302030 h 307122"/>
                  <a:gd name="connsiteX7" fmla="*/ 72745 w 307425"/>
                  <a:gd name="connsiteY7" fmla="*/ 305993 h 307122"/>
                  <a:gd name="connsiteX8" fmla="*/ 51888 w 307425"/>
                  <a:gd name="connsiteY8" fmla="*/ 285136 h 307122"/>
                  <a:gd name="connsiteX9" fmla="*/ 63569 w 307425"/>
                  <a:gd name="connsiteY9" fmla="*/ 266155 h 307122"/>
                  <a:gd name="connsiteX10" fmla="*/ 132919 w 307425"/>
                  <a:gd name="connsiteY10" fmla="*/ 153423 h 307122"/>
                  <a:gd name="connsiteX11" fmla="*/ 13094 w 307425"/>
                  <a:gd name="connsiteY11" fmla="*/ 153423 h 307122"/>
                  <a:gd name="connsiteX12" fmla="*/ -2444 w 307425"/>
                  <a:gd name="connsiteY12" fmla="*/ 131001 h 307122"/>
                  <a:gd name="connsiteX13" fmla="*/ 13094 w 307425"/>
                  <a:gd name="connsiteY13" fmla="*/ 115463 h 307122"/>
                  <a:gd name="connsiteX14" fmla="*/ 135108 w 307425"/>
                  <a:gd name="connsiteY14" fmla="*/ 115463 h 307122"/>
                  <a:gd name="connsiteX15" fmla="*/ 135108 w 307425"/>
                  <a:gd name="connsiteY15" fmla="*/ 104094 h 307122"/>
                  <a:gd name="connsiteX16" fmla="*/ 135108 w 307425"/>
                  <a:gd name="connsiteY16" fmla="*/ 62380 h 307122"/>
                  <a:gd name="connsiteX17" fmla="*/ 59501 w 307425"/>
                  <a:gd name="connsiteY17" fmla="*/ 70098 h 307122"/>
                  <a:gd name="connsiteX18" fmla="*/ 38122 w 307425"/>
                  <a:gd name="connsiteY18" fmla="*/ 52265 h 307122"/>
                  <a:gd name="connsiteX19" fmla="*/ 38017 w 307425"/>
                  <a:gd name="connsiteY19" fmla="*/ 50075 h 307122"/>
                  <a:gd name="connsiteX20" fmla="*/ 56789 w 307425"/>
                  <a:gd name="connsiteY20" fmla="*/ 30678 h 307122"/>
                  <a:gd name="connsiteX21" fmla="*/ 57729 w 307425"/>
                  <a:gd name="connsiteY21" fmla="*/ 30678 h 307122"/>
                  <a:gd name="connsiteX22" fmla="*/ 233243 w 307425"/>
                  <a:gd name="connsiteY22" fmla="*/ 17 h 307122"/>
                  <a:gd name="connsiteX23" fmla="*/ 240229 w 307425"/>
                  <a:gd name="connsiteY23" fmla="*/ -1130 h 307122"/>
                  <a:gd name="connsiteX24" fmla="*/ 261086 w 307425"/>
                  <a:gd name="connsiteY24" fmla="*/ 19728 h 307122"/>
                  <a:gd name="connsiteX25" fmla="*/ 246485 w 307425"/>
                  <a:gd name="connsiteY25" fmla="*/ 38082 h 307122"/>
                  <a:gd name="connsiteX26" fmla="*/ 177449 w 307425"/>
                  <a:gd name="connsiteY26" fmla="*/ 54767 h 30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425" h="307122">
                    <a:moveTo>
                      <a:pt x="177866" y="106702"/>
                    </a:moveTo>
                    <a:lnTo>
                      <a:pt x="177866" y="115149"/>
                    </a:lnTo>
                    <a:lnTo>
                      <a:pt x="288825" y="115149"/>
                    </a:lnTo>
                    <a:cubicBezTo>
                      <a:pt x="299358" y="117027"/>
                      <a:pt x="306243" y="127142"/>
                      <a:pt x="304364" y="137571"/>
                    </a:cubicBezTo>
                    <a:cubicBezTo>
                      <a:pt x="302905" y="145497"/>
                      <a:pt x="296751" y="151649"/>
                      <a:pt x="288825" y="153110"/>
                    </a:cubicBezTo>
                    <a:lnTo>
                      <a:pt x="175259" y="153110"/>
                    </a:lnTo>
                    <a:cubicBezTo>
                      <a:pt x="166498" y="226110"/>
                      <a:pt x="136256" y="270952"/>
                      <a:pt x="86199" y="302030"/>
                    </a:cubicBezTo>
                    <a:cubicBezTo>
                      <a:pt x="82133" y="304533"/>
                      <a:pt x="77542" y="305993"/>
                      <a:pt x="72745" y="305993"/>
                    </a:cubicBezTo>
                    <a:cubicBezTo>
                      <a:pt x="61275" y="305993"/>
                      <a:pt x="51888" y="296607"/>
                      <a:pt x="51888" y="285136"/>
                    </a:cubicBezTo>
                    <a:cubicBezTo>
                      <a:pt x="52097" y="277210"/>
                      <a:pt x="56581" y="269909"/>
                      <a:pt x="63569" y="266155"/>
                    </a:cubicBezTo>
                    <a:cubicBezTo>
                      <a:pt x="104449" y="241022"/>
                      <a:pt x="126141" y="207442"/>
                      <a:pt x="132919" y="153423"/>
                    </a:cubicBezTo>
                    <a:lnTo>
                      <a:pt x="13094" y="153423"/>
                    </a:lnTo>
                    <a:cubicBezTo>
                      <a:pt x="2561" y="151545"/>
                      <a:pt x="-4321" y="141430"/>
                      <a:pt x="-2444" y="131001"/>
                    </a:cubicBezTo>
                    <a:cubicBezTo>
                      <a:pt x="-985" y="123075"/>
                      <a:pt x="5168" y="116923"/>
                      <a:pt x="13094" y="115463"/>
                    </a:cubicBezTo>
                    <a:lnTo>
                      <a:pt x="135108" y="115463"/>
                    </a:lnTo>
                    <a:cubicBezTo>
                      <a:pt x="135108" y="111813"/>
                      <a:pt x="135108" y="108162"/>
                      <a:pt x="135108" y="104094"/>
                    </a:cubicBezTo>
                    <a:lnTo>
                      <a:pt x="135108" y="62380"/>
                    </a:lnTo>
                    <a:cubicBezTo>
                      <a:pt x="108828" y="66136"/>
                      <a:pt x="82965" y="68950"/>
                      <a:pt x="59501" y="70098"/>
                    </a:cubicBezTo>
                    <a:cubicBezTo>
                      <a:pt x="48655" y="71037"/>
                      <a:pt x="39061" y="63111"/>
                      <a:pt x="38122" y="52265"/>
                    </a:cubicBezTo>
                    <a:cubicBezTo>
                      <a:pt x="38017" y="51535"/>
                      <a:pt x="38017" y="50805"/>
                      <a:pt x="38017" y="50075"/>
                    </a:cubicBezTo>
                    <a:cubicBezTo>
                      <a:pt x="37811" y="39542"/>
                      <a:pt x="46256" y="30887"/>
                      <a:pt x="56789" y="30678"/>
                    </a:cubicBezTo>
                    <a:cubicBezTo>
                      <a:pt x="57102" y="30678"/>
                      <a:pt x="57416" y="30678"/>
                      <a:pt x="57729" y="30678"/>
                    </a:cubicBezTo>
                    <a:cubicBezTo>
                      <a:pt x="117171" y="27028"/>
                      <a:pt x="176092" y="16704"/>
                      <a:pt x="233243" y="17"/>
                    </a:cubicBezTo>
                    <a:cubicBezTo>
                      <a:pt x="235537" y="-712"/>
                      <a:pt x="237831" y="-1025"/>
                      <a:pt x="240229" y="-1130"/>
                    </a:cubicBezTo>
                    <a:cubicBezTo>
                      <a:pt x="251699" y="-1130"/>
                      <a:pt x="261086" y="8256"/>
                      <a:pt x="261086" y="19728"/>
                    </a:cubicBezTo>
                    <a:cubicBezTo>
                      <a:pt x="260877" y="28384"/>
                      <a:pt x="254932" y="35892"/>
                      <a:pt x="246485" y="38082"/>
                    </a:cubicBezTo>
                    <a:cubicBezTo>
                      <a:pt x="223855" y="44965"/>
                      <a:pt x="200809" y="50597"/>
                      <a:pt x="177449" y="54767"/>
                    </a:cubicBezTo>
                    <a:close/>
                  </a:path>
                </a:pathLst>
              </a:custGeom>
              <a:solidFill>
                <a:srgbClr val="09214B"/>
              </a:solidFill>
              <a:ln w="10391" cap="flat">
                <a:noFill/>
                <a:prstDash val="solid"/>
                <a:miter/>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D8B4A7FF-9278-453C-A24C-DAD5F21F067A}"/>
                  </a:ext>
                </a:extLst>
              </p:cNvPr>
              <p:cNvSpPr/>
              <p:nvPr/>
            </p:nvSpPr>
            <p:spPr>
              <a:xfrm>
                <a:off x="5806196" y="4925612"/>
                <a:ext cx="256823" cy="185941"/>
              </a:xfrm>
              <a:custGeom>
                <a:avLst/>
                <a:gdLst>
                  <a:gd name="connsiteX0" fmla="*/ 144049 w 256823"/>
                  <a:gd name="connsiteY0" fmla="*/ 149042 h 185941"/>
                  <a:gd name="connsiteX1" fmla="*/ 237906 w 256823"/>
                  <a:gd name="connsiteY1" fmla="*/ 149042 h 185941"/>
                  <a:gd name="connsiteX2" fmla="*/ 254071 w 256823"/>
                  <a:gd name="connsiteY2" fmla="*/ 165206 h 185941"/>
                  <a:gd name="connsiteX3" fmla="*/ 253966 w 256823"/>
                  <a:gd name="connsiteY3" fmla="*/ 166875 h 185941"/>
                  <a:gd name="connsiteX4" fmla="*/ 239260 w 256823"/>
                  <a:gd name="connsiteY4" fmla="*/ 184707 h 185941"/>
                  <a:gd name="connsiteX5" fmla="*/ 237906 w 256823"/>
                  <a:gd name="connsiteY5" fmla="*/ 184812 h 185941"/>
                  <a:gd name="connsiteX6" fmla="*/ 13378 w 256823"/>
                  <a:gd name="connsiteY6" fmla="*/ 184812 h 185941"/>
                  <a:gd name="connsiteX7" fmla="*/ -2682 w 256823"/>
                  <a:gd name="connsiteY7" fmla="*/ 167604 h 185941"/>
                  <a:gd name="connsiteX8" fmla="*/ -2682 w 256823"/>
                  <a:gd name="connsiteY8" fmla="*/ 166875 h 185941"/>
                  <a:gd name="connsiteX9" fmla="*/ 12128 w 256823"/>
                  <a:gd name="connsiteY9" fmla="*/ 149147 h 185941"/>
                  <a:gd name="connsiteX10" fmla="*/ 13378 w 256823"/>
                  <a:gd name="connsiteY10" fmla="*/ 149042 h 185941"/>
                  <a:gd name="connsiteX11" fmla="*/ 106505 w 256823"/>
                  <a:gd name="connsiteY11" fmla="*/ 149042 h 185941"/>
                  <a:gd name="connsiteX12" fmla="*/ 106505 w 256823"/>
                  <a:gd name="connsiteY12" fmla="*/ 34328 h 185941"/>
                  <a:gd name="connsiteX13" fmla="*/ 40389 w 256823"/>
                  <a:gd name="connsiteY13" fmla="*/ 34328 h 185941"/>
                  <a:gd name="connsiteX14" fmla="*/ 24537 w 256823"/>
                  <a:gd name="connsiteY14" fmla="*/ 14722 h 185941"/>
                  <a:gd name="connsiteX15" fmla="*/ 40389 w 256823"/>
                  <a:gd name="connsiteY15" fmla="*/ -1130 h 185941"/>
                  <a:gd name="connsiteX16" fmla="*/ 215590 w 256823"/>
                  <a:gd name="connsiteY16" fmla="*/ -1130 h 185941"/>
                  <a:gd name="connsiteX17" fmla="*/ 231439 w 256823"/>
                  <a:gd name="connsiteY17" fmla="*/ 18476 h 185941"/>
                  <a:gd name="connsiteX18" fmla="*/ 215590 w 256823"/>
                  <a:gd name="connsiteY18" fmla="*/ 34328 h 185941"/>
                  <a:gd name="connsiteX19" fmla="*/ 144466 w 256823"/>
                  <a:gd name="connsiteY19" fmla="*/ 34328 h 18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823" h="185941">
                    <a:moveTo>
                      <a:pt x="144049" y="149042"/>
                    </a:moveTo>
                    <a:lnTo>
                      <a:pt x="237906" y="149042"/>
                    </a:lnTo>
                    <a:cubicBezTo>
                      <a:pt x="246876" y="149042"/>
                      <a:pt x="254071" y="156342"/>
                      <a:pt x="254071" y="165206"/>
                    </a:cubicBezTo>
                    <a:cubicBezTo>
                      <a:pt x="254071" y="165728"/>
                      <a:pt x="254071" y="166353"/>
                      <a:pt x="253966" y="166875"/>
                    </a:cubicBezTo>
                    <a:cubicBezTo>
                      <a:pt x="254799" y="175843"/>
                      <a:pt x="248230" y="183873"/>
                      <a:pt x="239260" y="184707"/>
                    </a:cubicBezTo>
                    <a:cubicBezTo>
                      <a:pt x="238845" y="184812"/>
                      <a:pt x="238323" y="184812"/>
                      <a:pt x="237906" y="184812"/>
                    </a:cubicBezTo>
                    <a:lnTo>
                      <a:pt x="13378" y="184812"/>
                    </a:lnTo>
                    <a:cubicBezTo>
                      <a:pt x="4202" y="184498"/>
                      <a:pt x="-2995" y="176781"/>
                      <a:pt x="-2682" y="167604"/>
                    </a:cubicBezTo>
                    <a:cubicBezTo>
                      <a:pt x="-2682" y="167292"/>
                      <a:pt x="-2682" y="167084"/>
                      <a:pt x="-2682" y="166875"/>
                    </a:cubicBezTo>
                    <a:cubicBezTo>
                      <a:pt x="-3515" y="157906"/>
                      <a:pt x="3158" y="149876"/>
                      <a:pt x="12128" y="149147"/>
                    </a:cubicBezTo>
                    <a:cubicBezTo>
                      <a:pt x="12543" y="149042"/>
                      <a:pt x="12961" y="149042"/>
                      <a:pt x="13378" y="149042"/>
                    </a:cubicBezTo>
                    <a:lnTo>
                      <a:pt x="106505" y="149042"/>
                    </a:lnTo>
                    <a:lnTo>
                      <a:pt x="106505" y="34328"/>
                    </a:lnTo>
                    <a:lnTo>
                      <a:pt x="40389" y="34328"/>
                    </a:lnTo>
                    <a:cubicBezTo>
                      <a:pt x="30584" y="33284"/>
                      <a:pt x="23494" y="24420"/>
                      <a:pt x="24537" y="14722"/>
                    </a:cubicBezTo>
                    <a:cubicBezTo>
                      <a:pt x="25474" y="6379"/>
                      <a:pt x="32046" y="-191"/>
                      <a:pt x="40389" y="-1130"/>
                    </a:cubicBezTo>
                    <a:lnTo>
                      <a:pt x="215590" y="-1130"/>
                    </a:lnTo>
                    <a:cubicBezTo>
                      <a:pt x="225392" y="-87"/>
                      <a:pt x="232483" y="8777"/>
                      <a:pt x="231439" y="18476"/>
                    </a:cubicBezTo>
                    <a:cubicBezTo>
                      <a:pt x="230502" y="26818"/>
                      <a:pt x="223931" y="33388"/>
                      <a:pt x="215590" y="34328"/>
                    </a:cubicBezTo>
                    <a:lnTo>
                      <a:pt x="144466" y="34328"/>
                    </a:lnTo>
                    <a:close/>
                  </a:path>
                </a:pathLst>
              </a:custGeom>
              <a:solidFill>
                <a:srgbClr val="09214B"/>
              </a:solidFill>
              <a:ln w="10391"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4AE381E3-6457-4B99-9640-85644A2BCECE}"/>
                  </a:ext>
                </a:extLst>
              </p:cNvPr>
              <p:cNvSpPr/>
              <p:nvPr/>
            </p:nvSpPr>
            <p:spPr>
              <a:xfrm>
                <a:off x="6141961" y="4896120"/>
                <a:ext cx="231203" cy="237332"/>
              </a:xfrm>
              <a:custGeom>
                <a:avLst/>
                <a:gdLst>
                  <a:gd name="connsiteX0" fmla="*/ 59819 w 231203"/>
                  <a:gd name="connsiteY0" fmla="*/ 75604 h 237332"/>
                  <a:gd name="connsiteX1" fmla="*/ 60863 w 231203"/>
                  <a:gd name="connsiteY1" fmla="*/ 82174 h 237332"/>
                  <a:gd name="connsiteX2" fmla="*/ 40006 w 231203"/>
                  <a:gd name="connsiteY2" fmla="*/ 100006 h 237332"/>
                  <a:gd name="connsiteX3" fmla="*/ 23217 w 231203"/>
                  <a:gd name="connsiteY3" fmla="*/ 88744 h 237332"/>
                  <a:gd name="connsiteX4" fmla="*/ -145 w 231203"/>
                  <a:gd name="connsiteY4" fmla="*/ 41606 h 237332"/>
                  <a:gd name="connsiteX5" fmla="*/ -2752 w 231203"/>
                  <a:gd name="connsiteY5" fmla="*/ 32846 h 237332"/>
                  <a:gd name="connsiteX6" fmla="*/ 17377 w 231203"/>
                  <a:gd name="connsiteY6" fmla="*/ 16056 h 237332"/>
                  <a:gd name="connsiteX7" fmla="*/ 34165 w 231203"/>
                  <a:gd name="connsiteY7" fmla="*/ 25546 h 237332"/>
                  <a:gd name="connsiteX8" fmla="*/ 59819 w 231203"/>
                  <a:gd name="connsiteY8" fmla="*/ 75604 h 237332"/>
                  <a:gd name="connsiteX9" fmla="*/ 207594 w 231203"/>
                  <a:gd name="connsiteY9" fmla="*/ 10216 h 237332"/>
                  <a:gd name="connsiteX10" fmla="*/ 228451 w 231203"/>
                  <a:gd name="connsiteY10" fmla="*/ 27736 h 237332"/>
                  <a:gd name="connsiteX11" fmla="*/ 227720 w 231203"/>
                  <a:gd name="connsiteY11" fmla="*/ 32534 h 237332"/>
                  <a:gd name="connsiteX12" fmla="*/ 76610 w 231203"/>
                  <a:gd name="connsiteY12" fmla="*/ 233284 h 237332"/>
                  <a:gd name="connsiteX13" fmla="*/ 66182 w 231203"/>
                  <a:gd name="connsiteY13" fmla="*/ 236203 h 237332"/>
                  <a:gd name="connsiteX14" fmla="*/ 47618 w 231203"/>
                  <a:gd name="connsiteY14" fmla="*/ 216806 h 237332"/>
                  <a:gd name="connsiteX15" fmla="*/ 58882 w 231203"/>
                  <a:gd name="connsiteY15" fmla="*/ 199287 h 237332"/>
                  <a:gd name="connsiteX16" fmla="*/ 189239 w 231203"/>
                  <a:gd name="connsiteY16" fmla="*/ 22939 h 237332"/>
                  <a:gd name="connsiteX17" fmla="*/ 207594 w 231203"/>
                  <a:gd name="connsiteY17" fmla="*/ 10216 h 237332"/>
                  <a:gd name="connsiteX18" fmla="*/ 129901 w 231203"/>
                  <a:gd name="connsiteY18" fmla="*/ 58083 h 237332"/>
                  <a:gd name="connsiteX19" fmla="*/ 130943 w 231203"/>
                  <a:gd name="connsiteY19" fmla="*/ 64236 h 237332"/>
                  <a:gd name="connsiteX20" fmla="*/ 110921 w 231203"/>
                  <a:gd name="connsiteY20" fmla="*/ 81756 h 237332"/>
                  <a:gd name="connsiteX21" fmla="*/ 94130 w 231203"/>
                  <a:gd name="connsiteY21" fmla="*/ 69763 h 237332"/>
                  <a:gd name="connsiteX22" fmla="*/ 72231 w 231203"/>
                  <a:gd name="connsiteY22" fmla="*/ 23356 h 237332"/>
                  <a:gd name="connsiteX23" fmla="*/ 69624 w 231203"/>
                  <a:gd name="connsiteY23" fmla="*/ 15013 h 237332"/>
                  <a:gd name="connsiteX24" fmla="*/ 89333 w 231203"/>
                  <a:gd name="connsiteY24" fmla="*/ -1047 h 237332"/>
                  <a:gd name="connsiteX25" fmla="*/ 106541 w 231203"/>
                  <a:gd name="connsiteY25" fmla="*/ 8443 h 237332"/>
                  <a:gd name="connsiteX26" fmla="*/ 129901 w 231203"/>
                  <a:gd name="connsiteY26" fmla="*/ 58083 h 23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1203" h="237332">
                    <a:moveTo>
                      <a:pt x="59819" y="75604"/>
                    </a:moveTo>
                    <a:cubicBezTo>
                      <a:pt x="60550" y="77689"/>
                      <a:pt x="60863" y="79983"/>
                      <a:pt x="60863" y="82174"/>
                    </a:cubicBezTo>
                    <a:cubicBezTo>
                      <a:pt x="59819" y="92706"/>
                      <a:pt x="50643" y="100631"/>
                      <a:pt x="40006" y="100006"/>
                    </a:cubicBezTo>
                    <a:cubicBezTo>
                      <a:pt x="32602" y="100319"/>
                      <a:pt x="25824" y="95730"/>
                      <a:pt x="23217" y="88744"/>
                    </a:cubicBezTo>
                    <a:cubicBezTo>
                      <a:pt x="16541" y="72475"/>
                      <a:pt x="8824" y="56727"/>
                      <a:pt x="-145" y="41606"/>
                    </a:cubicBezTo>
                    <a:cubicBezTo>
                      <a:pt x="-1813" y="38999"/>
                      <a:pt x="-2752" y="35975"/>
                      <a:pt x="-2752" y="32846"/>
                    </a:cubicBezTo>
                    <a:cubicBezTo>
                      <a:pt x="-1604" y="22834"/>
                      <a:pt x="7261" y="15431"/>
                      <a:pt x="17377" y="16056"/>
                    </a:cubicBezTo>
                    <a:cubicBezTo>
                      <a:pt x="24259" y="16056"/>
                      <a:pt x="30621" y="19705"/>
                      <a:pt x="34165" y="25546"/>
                    </a:cubicBezTo>
                    <a:cubicBezTo>
                      <a:pt x="44385" y="41398"/>
                      <a:pt x="52937" y="58083"/>
                      <a:pt x="59819" y="75604"/>
                    </a:cubicBezTo>
                    <a:close/>
                    <a:moveTo>
                      <a:pt x="207594" y="10216"/>
                    </a:moveTo>
                    <a:cubicBezTo>
                      <a:pt x="218127" y="9486"/>
                      <a:pt x="227303" y="17203"/>
                      <a:pt x="228451" y="27736"/>
                    </a:cubicBezTo>
                    <a:cubicBezTo>
                      <a:pt x="228347" y="29405"/>
                      <a:pt x="228138" y="30969"/>
                      <a:pt x="227720" y="32534"/>
                    </a:cubicBezTo>
                    <a:cubicBezTo>
                      <a:pt x="204778" y="118674"/>
                      <a:pt x="146690" y="195324"/>
                      <a:pt x="76610" y="233284"/>
                    </a:cubicBezTo>
                    <a:cubicBezTo>
                      <a:pt x="73377" y="235056"/>
                      <a:pt x="69833" y="236099"/>
                      <a:pt x="66182" y="236203"/>
                    </a:cubicBezTo>
                    <a:cubicBezTo>
                      <a:pt x="55753" y="235787"/>
                      <a:pt x="47514" y="227235"/>
                      <a:pt x="47618" y="216806"/>
                    </a:cubicBezTo>
                    <a:cubicBezTo>
                      <a:pt x="47723" y="209298"/>
                      <a:pt x="52102" y="202519"/>
                      <a:pt x="58882" y="199287"/>
                    </a:cubicBezTo>
                    <a:cubicBezTo>
                      <a:pt x="124270" y="162473"/>
                      <a:pt x="167338" y="102196"/>
                      <a:pt x="189239" y="22939"/>
                    </a:cubicBezTo>
                    <a:cubicBezTo>
                      <a:pt x="191325" y="14700"/>
                      <a:pt x="199146" y="9277"/>
                      <a:pt x="207594" y="10216"/>
                    </a:cubicBezTo>
                    <a:close/>
                    <a:moveTo>
                      <a:pt x="129901" y="58083"/>
                    </a:moveTo>
                    <a:cubicBezTo>
                      <a:pt x="130525" y="60065"/>
                      <a:pt x="130943" y="62150"/>
                      <a:pt x="130943" y="64236"/>
                    </a:cubicBezTo>
                    <a:cubicBezTo>
                      <a:pt x="130212" y="74560"/>
                      <a:pt x="121245" y="82381"/>
                      <a:pt x="110921" y="81756"/>
                    </a:cubicBezTo>
                    <a:cubicBezTo>
                      <a:pt x="103308" y="81965"/>
                      <a:pt x="96424" y="77063"/>
                      <a:pt x="94130" y="69763"/>
                    </a:cubicBezTo>
                    <a:cubicBezTo>
                      <a:pt x="88083" y="53703"/>
                      <a:pt x="80781" y="38269"/>
                      <a:pt x="72231" y="23356"/>
                    </a:cubicBezTo>
                    <a:cubicBezTo>
                      <a:pt x="70561" y="20854"/>
                      <a:pt x="69728" y="18038"/>
                      <a:pt x="69624" y="15013"/>
                    </a:cubicBezTo>
                    <a:cubicBezTo>
                      <a:pt x="70770" y="5211"/>
                      <a:pt x="79531" y="-1986"/>
                      <a:pt x="89333" y="-1047"/>
                    </a:cubicBezTo>
                    <a:cubicBezTo>
                      <a:pt x="96424" y="-1359"/>
                      <a:pt x="102995" y="2290"/>
                      <a:pt x="106541" y="8443"/>
                    </a:cubicBezTo>
                    <a:cubicBezTo>
                      <a:pt x="116031" y="24086"/>
                      <a:pt x="123852" y="40771"/>
                      <a:pt x="129901" y="58083"/>
                    </a:cubicBezTo>
                    <a:close/>
                  </a:path>
                </a:pathLst>
              </a:custGeom>
              <a:solidFill>
                <a:srgbClr val="09214B"/>
              </a:solidFill>
              <a:ln w="10391" cap="flat">
                <a:noFill/>
                <a:prstDash val="solid"/>
                <a:miter/>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ABB45943-BF4E-4D3C-81C6-532464E2DEAC}"/>
                  </a:ext>
                </a:extLst>
              </p:cNvPr>
              <p:cNvSpPr/>
              <p:nvPr/>
            </p:nvSpPr>
            <p:spPr>
              <a:xfrm>
                <a:off x="6460138" y="4815054"/>
                <a:ext cx="234436" cy="323821"/>
              </a:xfrm>
              <a:custGeom>
                <a:avLst/>
                <a:gdLst>
                  <a:gd name="connsiteX0" fmla="*/ 186006 w 234436"/>
                  <a:gd name="connsiteY0" fmla="*/ 59892 h 323821"/>
                  <a:gd name="connsiteX1" fmla="*/ 231685 w 234436"/>
                  <a:gd name="connsiteY1" fmla="*/ 93472 h 323821"/>
                  <a:gd name="connsiteX2" fmla="*/ 228347 w 234436"/>
                  <a:gd name="connsiteY2" fmla="*/ 112869 h 323821"/>
                  <a:gd name="connsiteX3" fmla="*/ 61489 w 234436"/>
                  <a:gd name="connsiteY3" fmla="*/ 319460 h 323821"/>
                  <a:gd name="connsiteX4" fmla="*/ 49495 w 234436"/>
                  <a:gd name="connsiteY4" fmla="*/ 322692 h 323821"/>
                  <a:gd name="connsiteX5" fmla="*/ 28638 w 234436"/>
                  <a:gd name="connsiteY5" fmla="*/ 301835 h 323821"/>
                  <a:gd name="connsiteX6" fmla="*/ 41465 w 234436"/>
                  <a:gd name="connsiteY6" fmla="*/ 282125 h 323821"/>
                  <a:gd name="connsiteX7" fmla="*/ 184858 w 234436"/>
                  <a:gd name="connsiteY7" fmla="*/ 108697 h 323821"/>
                  <a:gd name="connsiteX8" fmla="*/ 186006 w 234436"/>
                  <a:gd name="connsiteY8" fmla="*/ 103587 h 323821"/>
                  <a:gd name="connsiteX9" fmla="*/ 176099 w 234436"/>
                  <a:gd name="connsiteY9" fmla="*/ 97748 h 323821"/>
                  <a:gd name="connsiteX10" fmla="*/ 94338 w 234436"/>
                  <a:gd name="connsiteY10" fmla="*/ 98477 h 323821"/>
                  <a:gd name="connsiteX11" fmla="*/ 34896 w 234436"/>
                  <a:gd name="connsiteY11" fmla="*/ 167828 h 323821"/>
                  <a:gd name="connsiteX12" fmla="*/ 18105 w 234436"/>
                  <a:gd name="connsiteY12" fmla="*/ 174815 h 323821"/>
                  <a:gd name="connsiteX13" fmla="*/ -2752 w 234436"/>
                  <a:gd name="connsiteY13" fmla="*/ 155626 h 323821"/>
                  <a:gd name="connsiteX14" fmla="*/ -2752 w 234436"/>
                  <a:gd name="connsiteY14" fmla="*/ 155418 h 323821"/>
                  <a:gd name="connsiteX15" fmla="*/ 6322 w 234436"/>
                  <a:gd name="connsiteY15" fmla="*/ 137898 h 323821"/>
                  <a:gd name="connsiteX16" fmla="*/ 94338 w 234436"/>
                  <a:gd name="connsiteY16" fmla="*/ 12755 h 323821"/>
                  <a:gd name="connsiteX17" fmla="*/ 114363 w 234436"/>
                  <a:gd name="connsiteY17" fmla="*/ -1115 h 323821"/>
                  <a:gd name="connsiteX18" fmla="*/ 135948 w 234436"/>
                  <a:gd name="connsiteY18" fmla="*/ 18178 h 323821"/>
                  <a:gd name="connsiteX19" fmla="*/ 134072 w 234436"/>
                  <a:gd name="connsiteY19" fmla="*/ 26624 h 323821"/>
                  <a:gd name="connsiteX20" fmla="*/ 117698 w 234436"/>
                  <a:gd name="connsiteY20" fmla="*/ 60935 h 3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436" h="323821">
                    <a:moveTo>
                      <a:pt x="186006" y="59892"/>
                    </a:moveTo>
                    <a:cubicBezTo>
                      <a:pt x="216352" y="59892"/>
                      <a:pt x="231685" y="71572"/>
                      <a:pt x="231685" y="93472"/>
                    </a:cubicBezTo>
                    <a:cubicBezTo>
                      <a:pt x="231580" y="100042"/>
                      <a:pt x="230432" y="106612"/>
                      <a:pt x="228347" y="112869"/>
                    </a:cubicBezTo>
                    <a:cubicBezTo>
                      <a:pt x="201127" y="200469"/>
                      <a:pt x="141371" y="274407"/>
                      <a:pt x="61489" y="319460"/>
                    </a:cubicBezTo>
                    <a:cubicBezTo>
                      <a:pt x="57838" y="321441"/>
                      <a:pt x="53668" y="322588"/>
                      <a:pt x="49495" y="322692"/>
                    </a:cubicBezTo>
                    <a:cubicBezTo>
                      <a:pt x="38025" y="322692"/>
                      <a:pt x="28638" y="313306"/>
                      <a:pt x="28638" y="301835"/>
                    </a:cubicBezTo>
                    <a:cubicBezTo>
                      <a:pt x="29055" y="293388"/>
                      <a:pt x="33956" y="285879"/>
                      <a:pt x="41465" y="282125"/>
                    </a:cubicBezTo>
                    <a:cubicBezTo>
                      <a:pt x="109149" y="244061"/>
                      <a:pt x="160248" y="182324"/>
                      <a:pt x="184858" y="108697"/>
                    </a:cubicBezTo>
                    <a:cubicBezTo>
                      <a:pt x="185588" y="107029"/>
                      <a:pt x="185902" y="105360"/>
                      <a:pt x="186006" y="103587"/>
                    </a:cubicBezTo>
                    <a:cubicBezTo>
                      <a:pt x="186006" y="99520"/>
                      <a:pt x="183086" y="97748"/>
                      <a:pt x="176099" y="97748"/>
                    </a:cubicBezTo>
                    <a:lnTo>
                      <a:pt x="94338" y="98477"/>
                    </a:lnTo>
                    <a:cubicBezTo>
                      <a:pt x="77341" y="123819"/>
                      <a:pt x="57421" y="147179"/>
                      <a:pt x="34896" y="167828"/>
                    </a:cubicBezTo>
                    <a:cubicBezTo>
                      <a:pt x="30412" y="172208"/>
                      <a:pt x="24363" y="174711"/>
                      <a:pt x="18105" y="174815"/>
                    </a:cubicBezTo>
                    <a:cubicBezTo>
                      <a:pt x="7052" y="175232"/>
                      <a:pt x="-2231" y="166681"/>
                      <a:pt x="-2752" y="155626"/>
                    </a:cubicBezTo>
                    <a:cubicBezTo>
                      <a:pt x="-2752" y="155626"/>
                      <a:pt x="-2752" y="155521"/>
                      <a:pt x="-2752" y="155418"/>
                    </a:cubicBezTo>
                    <a:cubicBezTo>
                      <a:pt x="-2231" y="148639"/>
                      <a:pt x="1003" y="142278"/>
                      <a:pt x="6322" y="137898"/>
                    </a:cubicBezTo>
                    <a:cubicBezTo>
                      <a:pt x="43761" y="102545"/>
                      <a:pt x="73690" y="59996"/>
                      <a:pt x="94338" y="12755"/>
                    </a:cubicBezTo>
                    <a:cubicBezTo>
                      <a:pt x="97467" y="4411"/>
                      <a:pt x="105498" y="-1115"/>
                      <a:pt x="114363" y="-1115"/>
                    </a:cubicBezTo>
                    <a:cubicBezTo>
                      <a:pt x="125624" y="-1533"/>
                      <a:pt x="135116" y="7018"/>
                      <a:pt x="135948" y="18178"/>
                    </a:cubicBezTo>
                    <a:cubicBezTo>
                      <a:pt x="135844" y="21098"/>
                      <a:pt x="135220" y="23913"/>
                      <a:pt x="134072" y="26624"/>
                    </a:cubicBezTo>
                    <a:cubicBezTo>
                      <a:pt x="129379" y="37888"/>
                      <a:pt x="123643" y="49255"/>
                      <a:pt x="117698" y="60935"/>
                    </a:cubicBezTo>
                    <a:close/>
                  </a:path>
                </a:pathLst>
              </a:custGeom>
              <a:solidFill>
                <a:srgbClr val="09214B"/>
              </a:solidFill>
              <a:ln w="10391" cap="flat">
                <a:noFill/>
                <a:prstDash val="solid"/>
                <a:miter/>
              </a:ln>
            </p:spPr>
            <p:txBody>
              <a:bodyPr rtlCol="0" anchor="ctr"/>
              <a:lstStyle/>
              <a:p>
                <a:endParaRPr lang="ja-JP" altLang="en-US"/>
              </a:p>
            </p:txBody>
          </p:sp>
        </p:grpSp>
        <p:grpSp>
          <p:nvGrpSpPr>
            <p:cNvPr id="97" name="グループ化 96">
              <a:extLst>
                <a:ext uri="{FF2B5EF4-FFF2-40B4-BE49-F238E27FC236}">
                  <a16:creationId xmlns:a16="http://schemas.microsoft.com/office/drawing/2014/main" id="{BDF933FB-E1D6-493C-ABBA-2D39600FDC40}"/>
                </a:ext>
              </a:extLst>
            </p:cNvPr>
            <p:cNvGrpSpPr/>
            <p:nvPr/>
          </p:nvGrpSpPr>
          <p:grpSpPr>
            <a:xfrm>
              <a:off x="7594480" y="4004708"/>
              <a:ext cx="290309" cy="58657"/>
              <a:chOff x="6616036" y="4450783"/>
              <a:chExt cx="245961" cy="49696"/>
            </a:xfrm>
          </p:grpSpPr>
          <p:sp>
            <p:nvSpPr>
              <p:cNvPr id="93" name="正方形/長方形 92">
                <a:extLst>
                  <a:ext uri="{FF2B5EF4-FFF2-40B4-BE49-F238E27FC236}">
                    <a16:creationId xmlns:a16="http://schemas.microsoft.com/office/drawing/2014/main" id="{A585AB0E-5F9C-42CE-86B8-B926C826C98E}"/>
                  </a:ext>
                </a:extLst>
              </p:cNvPr>
              <p:cNvSpPr/>
              <p:nvPr/>
            </p:nvSpPr>
            <p:spPr>
              <a:xfrm>
                <a:off x="6616036" y="4450783"/>
                <a:ext cx="45719" cy="4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95" name="正方形/長方形 94">
                <a:extLst>
                  <a:ext uri="{FF2B5EF4-FFF2-40B4-BE49-F238E27FC236}">
                    <a16:creationId xmlns:a16="http://schemas.microsoft.com/office/drawing/2014/main" id="{D95F9D8C-5403-4DD9-B0A0-CF1B6086FB11}"/>
                  </a:ext>
                </a:extLst>
              </p:cNvPr>
              <p:cNvSpPr/>
              <p:nvPr/>
            </p:nvSpPr>
            <p:spPr>
              <a:xfrm>
                <a:off x="6716157" y="4450783"/>
                <a:ext cx="45719" cy="4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96" name="正方形/長方形 95">
                <a:extLst>
                  <a:ext uri="{FF2B5EF4-FFF2-40B4-BE49-F238E27FC236}">
                    <a16:creationId xmlns:a16="http://schemas.microsoft.com/office/drawing/2014/main" id="{57F2F534-D086-4FDA-A669-01B2C112F406}"/>
                  </a:ext>
                </a:extLst>
              </p:cNvPr>
              <p:cNvSpPr/>
              <p:nvPr/>
            </p:nvSpPr>
            <p:spPr>
              <a:xfrm>
                <a:off x="6816278" y="4450783"/>
                <a:ext cx="45719" cy="4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120" name="グループ化 119">
              <a:extLst>
                <a:ext uri="{FF2B5EF4-FFF2-40B4-BE49-F238E27FC236}">
                  <a16:creationId xmlns:a16="http://schemas.microsoft.com/office/drawing/2014/main" id="{2B944D55-2946-447A-ADC3-E4B9FEA49399}"/>
                </a:ext>
              </a:extLst>
            </p:cNvPr>
            <p:cNvGrpSpPr/>
            <p:nvPr/>
          </p:nvGrpSpPr>
          <p:grpSpPr>
            <a:xfrm>
              <a:off x="4918036" y="4927884"/>
              <a:ext cx="1695892" cy="623861"/>
              <a:chOff x="4208520" y="5364480"/>
              <a:chExt cx="997273" cy="457200"/>
            </a:xfrm>
          </p:grpSpPr>
          <p:cxnSp>
            <p:nvCxnSpPr>
              <p:cNvPr id="115" name="直線コネクタ 114">
                <a:extLst>
                  <a:ext uri="{FF2B5EF4-FFF2-40B4-BE49-F238E27FC236}">
                    <a16:creationId xmlns:a16="http://schemas.microsoft.com/office/drawing/2014/main" id="{934A47FC-9DED-41C5-9062-5A0BBA3BC1AB}"/>
                  </a:ext>
                </a:extLst>
              </p:cNvPr>
              <p:cNvCxnSpPr>
                <a:cxnSpLocks/>
              </p:cNvCxnSpPr>
              <p:nvPr/>
            </p:nvCxnSpPr>
            <p:spPr>
              <a:xfrm>
                <a:off x="4208520" y="5364480"/>
                <a:ext cx="997273"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5BDC14D4-4FDF-40F4-81DD-0A76C127419B}"/>
                  </a:ext>
                </a:extLst>
              </p:cNvPr>
              <p:cNvCxnSpPr>
                <a:cxnSpLocks/>
              </p:cNvCxnSpPr>
              <p:nvPr/>
            </p:nvCxnSpPr>
            <p:spPr>
              <a:xfrm>
                <a:off x="4208520" y="5478780"/>
                <a:ext cx="997273"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EA08B977-D0DE-464B-8B30-C5F14E2DD9CC}"/>
                  </a:ext>
                </a:extLst>
              </p:cNvPr>
              <p:cNvCxnSpPr>
                <a:cxnSpLocks/>
              </p:cNvCxnSpPr>
              <p:nvPr/>
            </p:nvCxnSpPr>
            <p:spPr>
              <a:xfrm>
                <a:off x="4208520" y="5593080"/>
                <a:ext cx="887413"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7E78DBD4-4A53-47F9-A755-DE1D0B371E6D}"/>
                  </a:ext>
                </a:extLst>
              </p:cNvPr>
              <p:cNvCxnSpPr>
                <a:cxnSpLocks/>
              </p:cNvCxnSpPr>
              <p:nvPr/>
            </p:nvCxnSpPr>
            <p:spPr>
              <a:xfrm>
                <a:off x="4208520" y="5821680"/>
                <a:ext cx="720541"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6EC678C9-4512-48D8-82C9-C38F861FE27F}"/>
                  </a:ext>
                </a:extLst>
              </p:cNvPr>
              <p:cNvCxnSpPr>
                <a:cxnSpLocks/>
              </p:cNvCxnSpPr>
              <p:nvPr/>
            </p:nvCxnSpPr>
            <p:spPr>
              <a:xfrm>
                <a:off x="4208520" y="5707380"/>
                <a:ext cx="997273"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3" name="グループ化 132">
              <a:extLst>
                <a:ext uri="{FF2B5EF4-FFF2-40B4-BE49-F238E27FC236}">
                  <a16:creationId xmlns:a16="http://schemas.microsoft.com/office/drawing/2014/main" id="{8AE7020A-595D-436A-BE55-D1067C0091A5}"/>
                </a:ext>
              </a:extLst>
            </p:cNvPr>
            <p:cNvGrpSpPr/>
            <p:nvPr/>
          </p:nvGrpSpPr>
          <p:grpSpPr>
            <a:xfrm>
              <a:off x="6730662" y="4772649"/>
              <a:ext cx="1017457" cy="894078"/>
              <a:chOff x="6764999" y="4905501"/>
              <a:chExt cx="866272" cy="761226"/>
            </a:xfrm>
          </p:grpSpPr>
          <p:sp>
            <p:nvSpPr>
              <p:cNvPr id="123" name="フリーフォーム: 図形 122">
                <a:extLst>
                  <a:ext uri="{FF2B5EF4-FFF2-40B4-BE49-F238E27FC236}">
                    <a16:creationId xmlns:a16="http://schemas.microsoft.com/office/drawing/2014/main" id="{5B7A9CA7-898C-4656-83C3-B4FE5EBBBDE4}"/>
                  </a:ext>
                </a:extLst>
              </p:cNvPr>
              <p:cNvSpPr/>
              <p:nvPr/>
            </p:nvSpPr>
            <p:spPr>
              <a:xfrm>
                <a:off x="6764999" y="4905501"/>
                <a:ext cx="866272" cy="761226"/>
              </a:xfrm>
              <a:custGeom>
                <a:avLst/>
                <a:gdLst>
                  <a:gd name="connsiteX0" fmla="*/ 447342 w 797926"/>
                  <a:gd name="connsiteY0" fmla="*/ 0 h 701168"/>
                  <a:gd name="connsiteX1" fmla="*/ 797926 w 797926"/>
                  <a:gd name="connsiteY1" fmla="*/ 350584 h 701168"/>
                  <a:gd name="connsiteX2" fmla="*/ 447342 w 797926"/>
                  <a:gd name="connsiteY2" fmla="*/ 701168 h 701168"/>
                  <a:gd name="connsiteX3" fmla="*/ 103881 w 797926"/>
                  <a:gd name="connsiteY3" fmla="*/ 421239 h 701168"/>
                  <a:gd name="connsiteX4" fmla="*/ 102767 w 797926"/>
                  <a:gd name="connsiteY4" fmla="*/ 410188 h 701168"/>
                  <a:gd name="connsiteX5" fmla="*/ 0 w 797926"/>
                  <a:gd name="connsiteY5" fmla="*/ 350584 h 701168"/>
                  <a:gd name="connsiteX6" fmla="*/ 102767 w 797926"/>
                  <a:gd name="connsiteY6" fmla="*/ 290980 h 701168"/>
                  <a:gd name="connsiteX7" fmla="*/ 103881 w 797926"/>
                  <a:gd name="connsiteY7" fmla="*/ 279929 h 701168"/>
                  <a:gd name="connsiteX8" fmla="*/ 447342 w 797926"/>
                  <a:gd name="connsiteY8" fmla="*/ 0 h 7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6" h="701168">
                    <a:moveTo>
                      <a:pt x="447342" y="0"/>
                    </a:moveTo>
                    <a:cubicBezTo>
                      <a:pt x="640964" y="0"/>
                      <a:pt x="797926" y="156962"/>
                      <a:pt x="797926" y="350584"/>
                    </a:cubicBezTo>
                    <a:cubicBezTo>
                      <a:pt x="797926" y="544206"/>
                      <a:pt x="640964" y="701168"/>
                      <a:pt x="447342" y="701168"/>
                    </a:cubicBezTo>
                    <a:cubicBezTo>
                      <a:pt x="277923" y="701168"/>
                      <a:pt x="136572" y="580994"/>
                      <a:pt x="103881" y="421239"/>
                    </a:cubicBezTo>
                    <a:lnTo>
                      <a:pt x="102767" y="410188"/>
                    </a:lnTo>
                    <a:lnTo>
                      <a:pt x="0" y="350584"/>
                    </a:lnTo>
                    <a:lnTo>
                      <a:pt x="102767" y="290980"/>
                    </a:lnTo>
                    <a:lnTo>
                      <a:pt x="103881" y="279929"/>
                    </a:lnTo>
                    <a:cubicBezTo>
                      <a:pt x="136572" y="120174"/>
                      <a:pt x="277923" y="0"/>
                      <a:pt x="447342" y="0"/>
                    </a:cubicBezTo>
                    <a:close/>
                  </a:path>
                </a:pathLst>
              </a:custGeom>
              <a:solidFill>
                <a:schemeClr val="bg1"/>
              </a:solidFill>
              <a:ln w="25400">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127" name="グループ化 126">
                <a:extLst>
                  <a:ext uri="{FF2B5EF4-FFF2-40B4-BE49-F238E27FC236}">
                    <a16:creationId xmlns:a16="http://schemas.microsoft.com/office/drawing/2014/main" id="{889C0020-01B2-4DF0-A2C2-900709B57722}"/>
                  </a:ext>
                </a:extLst>
              </p:cNvPr>
              <p:cNvGrpSpPr/>
              <p:nvPr/>
            </p:nvGrpSpPr>
            <p:grpSpPr>
              <a:xfrm>
                <a:off x="6953744" y="5046303"/>
                <a:ext cx="590990" cy="477410"/>
                <a:chOff x="6022063" y="5410200"/>
                <a:chExt cx="544363" cy="439744"/>
              </a:xfrm>
            </p:grpSpPr>
            <p:sp>
              <p:nvSpPr>
                <p:cNvPr id="126" name="楕円 125">
                  <a:extLst>
                    <a:ext uri="{FF2B5EF4-FFF2-40B4-BE49-F238E27FC236}">
                      <a16:creationId xmlns:a16="http://schemas.microsoft.com/office/drawing/2014/main" id="{20255292-F5E6-4D2A-809D-3BC5D8C817E6}"/>
                    </a:ext>
                  </a:extLst>
                </p:cNvPr>
                <p:cNvSpPr/>
                <p:nvPr/>
              </p:nvSpPr>
              <p:spPr>
                <a:xfrm>
                  <a:off x="6074372" y="5410200"/>
                  <a:ext cx="439744" cy="439744"/>
                </a:xfrm>
                <a:prstGeom prst="ellipse">
                  <a:avLst/>
                </a:prstGeom>
                <a:noFill/>
                <a:ln w="889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25" name="グラフィックス 124">
                  <a:extLst>
                    <a:ext uri="{FF2B5EF4-FFF2-40B4-BE49-F238E27FC236}">
                      <a16:creationId xmlns:a16="http://schemas.microsoft.com/office/drawing/2014/main" id="{6F375978-9D17-4322-8CF0-91A484ECF9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2063" y="5497984"/>
                  <a:ext cx="544363" cy="264176"/>
                </a:xfrm>
                <a:prstGeom prst="rect">
                  <a:avLst/>
                </a:prstGeom>
              </p:spPr>
            </p:pic>
          </p:grpSp>
        </p:grpSp>
        <p:sp>
          <p:nvSpPr>
            <p:cNvPr id="134" name="フリーフォーム: 図形 133">
              <a:extLst>
                <a:ext uri="{FF2B5EF4-FFF2-40B4-BE49-F238E27FC236}">
                  <a16:creationId xmlns:a16="http://schemas.microsoft.com/office/drawing/2014/main" id="{2D407F05-C70A-421D-A064-9AE1D6FC222A}"/>
                </a:ext>
              </a:extLst>
            </p:cNvPr>
            <p:cNvSpPr/>
            <p:nvPr/>
          </p:nvSpPr>
          <p:spPr>
            <a:xfrm flipH="1" flipV="1">
              <a:off x="4599100" y="3954627"/>
              <a:ext cx="1777659" cy="1896929"/>
            </a:xfrm>
            <a:custGeom>
              <a:avLst/>
              <a:gdLst>
                <a:gd name="connsiteX0" fmla="*/ 1543241 w 4567046"/>
                <a:gd name="connsiteY0" fmla="*/ 0 h 4873466"/>
                <a:gd name="connsiteX1" fmla="*/ 0 w 4567046"/>
                <a:gd name="connsiteY1" fmla="*/ 4873466 h 4873466"/>
                <a:gd name="connsiteX2" fmla="*/ 4567047 w 4567046"/>
                <a:gd name="connsiteY2" fmla="*/ 4873466 h 4873466"/>
                <a:gd name="connsiteX3" fmla="*/ 4567047 w 4567046"/>
                <a:gd name="connsiteY3" fmla="*/ 0 h 4873466"/>
                <a:gd name="connsiteX4" fmla="*/ 1543241 w 4567046"/>
                <a:gd name="connsiteY4" fmla="*/ 0 h 487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046" h="4873466">
                  <a:moveTo>
                    <a:pt x="1543241" y="0"/>
                  </a:moveTo>
                  <a:lnTo>
                    <a:pt x="0" y="4873466"/>
                  </a:lnTo>
                  <a:lnTo>
                    <a:pt x="4567047" y="4873466"/>
                  </a:lnTo>
                  <a:lnTo>
                    <a:pt x="4567047" y="0"/>
                  </a:lnTo>
                  <a:lnTo>
                    <a:pt x="1543241" y="0"/>
                  </a:lnTo>
                  <a:close/>
                </a:path>
              </a:pathLst>
            </a:custGeom>
            <a:solidFill>
              <a:schemeClr val="accent1">
                <a:lumMod val="75000"/>
                <a:alpha val="10000"/>
              </a:schemeClr>
            </a:solidFill>
            <a:ln w="9525" cap="flat">
              <a:noFill/>
              <a:prstDash val="solid"/>
              <a:miter/>
            </a:ln>
          </p:spPr>
          <p:txBody>
            <a:bodyPr rtlCol="0" anchor="ctr"/>
            <a:lstStyle/>
            <a:p>
              <a:endParaRPr lang="ja-JP" altLang="en-US"/>
            </a:p>
          </p:txBody>
        </p:sp>
      </p:grpSp>
      <p:grpSp>
        <p:nvGrpSpPr>
          <p:cNvPr id="138" name="グループ化 137">
            <a:extLst>
              <a:ext uri="{FF2B5EF4-FFF2-40B4-BE49-F238E27FC236}">
                <a16:creationId xmlns:a16="http://schemas.microsoft.com/office/drawing/2014/main" id="{5D7DFD8E-5CDB-46D3-98A2-B4CE793449DB}"/>
              </a:ext>
            </a:extLst>
          </p:cNvPr>
          <p:cNvGrpSpPr/>
          <p:nvPr/>
        </p:nvGrpSpPr>
        <p:grpSpPr>
          <a:xfrm>
            <a:off x="9643650" y="5479128"/>
            <a:ext cx="6371507" cy="1013881"/>
            <a:chOff x="7706804" y="3805604"/>
            <a:chExt cx="6371507" cy="1013881"/>
          </a:xfrm>
          <a:solidFill>
            <a:schemeClr val="accent3">
              <a:lumMod val="60000"/>
              <a:lumOff val="40000"/>
            </a:schemeClr>
          </a:solidFill>
          <a:effectLst>
            <a:outerShdw dist="63500" dir="2700000" algn="tl" rotWithShape="0">
              <a:schemeClr val="accent3">
                <a:lumMod val="50000"/>
                <a:alpha val="40000"/>
              </a:schemeClr>
            </a:outerShdw>
          </a:effectLst>
        </p:grpSpPr>
        <p:sp>
          <p:nvSpPr>
            <p:cNvPr id="137" name="二等辺三角形 136">
              <a:extLst>
                <a:ext uri="{FF2B5EF4-FFF2-40B4-BE49-F238E27FC236}">
                  <a16:creationId xmlns:a16="http://schemas.microsoft.com/office/drawing/2014/main" id="{4B443C9D-FBDE-4E1F-A9EC-1C0BAEC88DAF}"/>
                </a:ext>
              </a:extLst>
            </p:cNvPr>
            <p:cNvSpPr/>
            <p:nvPr/>
          </p:nvSpPr>
          <p:spPr>
            <a:xfrm rot="6697761" flipV="1">
              <a:off x="8117150" y="3622941"/>
              <a:ext cx="323376" cy="1144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136" name="四角形: 角を丸くする 135">
              <a:extLst>
                <a:ext uri="{FF2B5EF4-FFF2-40B4-BE49-F238E27FC236}">
                  <a16:creationId xmlns:a16="http://schemas.microsoft.com/office/drawing/2014/main" id="{EC0A578A-CF76-45A8-B3E1-A1590D5189D0}"/>
                </a:ext>
              </a:extLst>
            </p:cNvPr>
            <p:cNvSpPr/>
            <p:nvPr/>
          </p:nvSpPr>
          <p:spPr>
            <a:xfrm>
              <a:off x="8451899" y="3805604"/>
              <a:ext cx="5626412" cy="1013881"/>
            </a:xfrm>
            <a:prstGeom prst="roundRect">
              <a:avLst>
                <a:gd name="adj" fmla="val 79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600" dirty="0">
                  <a:solidFill>
                    <a:schemeClr val="tx1"/>
                  </a:solidFill>
                  <a:latin typeface="+mj-ea"/>
                  <a:ea typeface="+mj-ea"/>
                </a:rPr>
                <a:t>特定の団体と繋がってる？</a:t>
              </a:r>
              <a:endParaRPr kumimoji="1" lang="ja-JP" altLang="en-US" sz="3600" dirty="0">
                <a:solidFill>
                  <a:schemeClr val="tx1"/>
                </a:solidFill>
                <a:latin typeface="+mj-ea"/>
                <a:ea typeface="+mj-ea"/>
              </a:endParaRPr>
            </a:p>
          </p:txBody>
        </p:sp>
      </p:grpSp>
      <p:grpSp>
        <p:nvGrpSpPr>
          <p:cNvPr id="142" name="グループ化 141">
            <a:extLst>
              <a:ext uri="{FF2B5EF4-FFF2-40B4-BE49-F238E27FC236}">
                <a16:creationId xmlns:a16="http://schemas.microsoft.com/office/drawing/2014/main" id="{4A215D5A-4836-4919-B661-FD415978894F}"/>
              </a:ext>
            </a:extLst>
          </p:cNvPr>
          <p:cNvGrpSpPr/>
          <p:nvPr/>
        </p:nvGrpSpPr>
        <p:grpSpPr>
          <a:xfrm>
            <a:off x="9932305" y="6706740"/>
            <a:ext cx="3853144" cy="1013881"/>
            <a:chOff x="7442332" y="3805604"/>
            <a:chExt cx="3853144" cy="1013881"/>
          </a:xfrm>
          <a:solidFill>
            <a:schemeClr val="accent3">
              <a:lumMod val="60000"/>
              <a:lumOff val="40000"/>
            </a:schemeClr>
          </a:solidFill>
          <a:effectLst>
            <a:outerShdw dist="63500" dir="2700000" algn="tl" rotWithShape="0">
              <a:schemeClr val="accent3">
                <a:lumMod val="50000"/>
                <a:alpha val="40000"/>
              </a:schemeClr>
            </a:outerShdw>
          </a:effectLst>
        </p:grpSpPr>
        <p:sp>
          <p:nvSpPr>
            <p:cNvPr id="143" name="二等辺三角形 142">
              <a:extLst>
                <a:ext uri="{FF2B5EF4-FFF2-40B4-BE49-F238E27FC236}">
                  <a16:creationId xmlns:a16="http://schemas.microsoft.com/office/drawing/2014/main" id="{760D5782-23D1-4AF5-932B-D4561C1F9DCA}"/>
                </a:ext>
              </a:extLst>
            </p:cNvPr>
            <p:cNvSpPr/>
            <p:nvPr/>
          </p:nvSpPr>
          <p:spPr>
            <a:xfrm rot="7664425" flipV="1">
              <a:off x="7852678" y="3481787"/>
              <a:ext cx="323376" cy="1144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144" name="四角形: 角を丸くする 143">
              <a:extLst>
                <a:ext uri="{FF2B5EF4-FFF2-40B4-BE49-F238E27FC236}">
                  <a16:creationId xmlns:a16="http://schemas.microsoft.com/office/drawing/2014/main" id="{986D5B0B-650F-4D19-900C-20E733042DBD}"/>
                </a:ext>
              </a:extLst>
            </p:cNvPr>
            <p:cNvSpPr/>
            <p:nvPr/>
          </p:nvSpPr>
          <p:spPr>
            <a:xfrm>
              <a:off x="8151215" y="3805604"/>
              <a:ext cx="3144261" cy="1013881"/>
            </a:xfrm>
            <a:prstGeom prst="roundRect">
              <a:avLst>
                <a:gd name="adj" fmla="val 79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3600" dirty="0">
                  <a:solidFill>
                    <a:schemeClr val="tx1"/>
                  </a:solidFill>
                  <a:latin typeface="+mj-ea"/>
                  <a:ea typeface="+mj-ea"/>
                </a:rPr>
                <a:t>執筆者は誰？</a:t>
              </a:r>
            </a:p>
          </p:txBody>
        </p:sp>
      </p:grpSp>
      <p:grpSp>
        <p:nvGrpSpPr>
          <p:cNvPr id="145" name="グループ化 144">
            <a:extLst>
              <a:ext uri="{FF2B5EF4-FFF2-40B4-BE49-F238E27FC236}">
                <a16:creationId xmlns:a16="http://schemas.microsoft.com/office/drawing/2014/main" id="{315D5ECC-589E-43D6-9301-405ACFF3AD26}"/>
              </a:ext>
            </a:extLst>
          </p:cNvPr>
          <p:cNvGrpSpPr/>
          <p:nvPr/>
        </p:nvGrpSpPr>
        <p:grpSpPr>
          <a:xfrm>
            <a:off x="9641804" y="3023904"/>
            <a:ext cx="5451584" cy="1013881"/>
            <a:chOff x="7776029" y="3805604"/>
            <a:chExt cx="5451584" cy="1013881"/>
          </a:xfrm>
          <a:solidFill>
            <a:schemeClr val="accent3">
              <a:lumMod val="60000"/>
              <a:lumOff val="40000"/>
            </a:schemeClr>
          </a:solidFill>
          <a:effectLst>
            <a:outerShdw dist="63500" dir="2700000" algn="tl" rotWithShape="0">
              <a:schemeClr val="accent3">
                <a:lumMod val="50000"/>
                <a:alpha val="40000"/>
              </a:schemeClr>
            </a:outerShdw>
          </a:effectLst>
        </p:grpSpPr>
        <p:sp>
          <p:nvSpPr>
            <p:cNvPr id="146" name="二等辺三角形 145">
              <a:extLst>
                <a:ext uri="{FF2B5EF4-FFF2-40B4-BE49-F238E27FC236}">
                  <a16:creationId xmlns:a16="http://schemas.microsoft.com/office/drawing/2014/main" id="{A6331258-BCA9-4E7A-9B1C-6C594D03D4CF}"/>
                </a:ext>
              </a:extLst>
            </p:cNvPr>
            <p:cNvSpPr/>
            <p:nvPr/>
          </p:nvSpPr>
          <p:spPr>
            <a:xfrm rot="14902239">
              <a:off x="8186375" y="3935458"/>
              <a:ext cx="323376" cy="1144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147" name="四角形: 角を丸くする 146">
              <a:extLst>
                <a:ext uri="{FF2B5EF4-FFF2-40B4-BE49-F238E27FC236}">
                  <a16:creationId xmlns:a16="http://schemas.microsoft.com/office/drawing/2014/main" id="{84A6D366-72D0-4D28-884A-8E8508297F38}"/>
                </a:ext>
              </a:extLst>
            </p:cNvPr>
            <p:cNvSpPr/>
            <p:nvPr/>
          </p:nvSpPr>
          <p:spPr>
            <a:xfrm>
              <a:off x="8451899" y="3805604"/>
              <a:ext cx="4775714" cy="1013881"/>
            </a:xfrm>
            <a:prstGeom prst="roundRect">
              <a:avLst>
                <a:gd name="adj" fmla="val 79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3600" dirty="0">
                  <a:solidFill>
                    <a:schemeClr val="tx1"/>
                  </a:solidFill>
                  <a:latin typeface="+mj-ea"/>
                  <a:ea typeface="+mj-ea"/>
                </a:rPr>
                <a:t>運営資金はどこから？</a:t>
              </a:r>
            </a:p>
          </p:txBody>
        </p:sp>
      </p:grpSp>
      <p:grpSp>
        <p:nvGrpSpPr>
          <p:cNvPr id="148" name="グループ化 147">
            <a:extLst>
              <a:ext uri="{FF2B5EF4-FFF2-40B4-BE49-F238E27FC236}">
                <a16:creationId xmlns:a16="http://schemas.microsoft.com/office/drawing/2014/main" id="{D9B77FFC-74FC-43C6-8985-C17A768F58F2}"/>
              </a:ext>
            </a:extLst>
          </p:cNvPr>
          <p:cNvGrpSpPr/>
          <p:nvPr/>
        </p:nvGrpSpPr>
        <p:grpSpPr>
          <a:xfrm>
            <a:off x="9950994" y="4251516"/>
            <a:ext cx="4702555" cy="1013881"/>
            <a:chOff x="8047583" y="3805604"/>
            <a:chExt cx="4702555" cy="1013881"/>
          </a:xfrm>
          <a:solidFill>
            <a:schemeClr val="accent3">
              <a:lumMod val="60000"/>
              <a:lumOff val="40000"/>
            </a:schemeClr>
          </a:solidFill>
          <a:effectLst>
            <a:outerShdw dist="63500" dir="2700000" algn="tl" rotWithShape="0">
              <a:schemeClr val="accent3">
                <a:lumMod val="50000"/>
                <a:alpha val="40000"/>
              </a:schemeClr>
            </a:outerShdw>
          </a:effectLst>
        </p:grpSpPr>
        <p:sp>
          <p:nvSpPr>
            <p:cNvPr id="149" name="二等辺三角形 148">
              <a:extLst>
                <a:ext uri="{FF2B5EF4-FFF2-40B4-BE49-F238E27FC236}">
                  <a16:creationId xmlns:a16="http://schemas.microsoft.com/office/drawing/2014/main" id="{FD25AF11-7125-44FD-A0A9-9168E61541F0}"/>
                </a:ext>
              </a:extLst>
            </p:cNvPr>
            <p:cNvSpPr/>
            <p:nvPr/>
          </p:nvSpPr>
          <p:spPr>
            <a:xfrm rot="4500000" flipV="1">
              <a:off x="8457929" y="3740510"/>
              <a:ext cx="323376" cy="1144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150" name="四角形: 角を丸くする 149">
              <a:extLst>
                <a:ext uri="{FF2B5EF4-FFF2-40B4-BE49-F238E27FC236}">
                  <a16:creationId xmlns:a16="http://schemas.microsoft.com/office/drawing/2014/main" id="{15F9ED89-AA09-41FD-A451-B7A0F217FFDA}"/>
                </a:ext>
              </a:extLst>
            </p:cNvPr>
            <p:cNvSpPr/>
            <p:nvPr/>
          </p:nvSpPr>
          <p:spPr>
            <a:xfrm>
              <a:off x="8731581" y="3805604"/>
              <a:ext cx="4018557" cy="1013881"/>
            </a:xfrm>
            <a:prstGeom prst="roundRect">
              <a:avLst>
                <a:gd name="adj" fmla="val 79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600" dirty="0">
                  <a:solidFill>
                    <a:schemeClr val="tx1"/>
                  </a:solidFill>
                  <a:latin typeface="+mj-ea"/>
                  <a:ea typeface="+mj-ea"/>
                </a:rPr>
                <a:t>利害関係はない？</a:t>
              </a:r>
              <a:endParaRPr kumimoji="1" lang="ja-JP" altLang="en-US" sz="3600" dirty="0">
                <a:solidFill>
                  <a:schemeClr val="tx1"/>
                </a:solidFill>
                <a:latin typeface="+mj-ea"/>
                <a:ea typeface="+mj-ea"/>
              </a:endParaRPr>
            </a:p>
          </p:txBody>
        </p:sp>
      </p:grpSp>
    </p:spTree>
    <p:extLst>
      <p:ext uri="{BB962C8B-B14F-4D97-AF65-F5344CB8AC3E}">
        <p14:creationId xmlns:p14="http://schemas.microsoft.com/office/powerpoint/2010/main" val="2923979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54</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pic>
        <p:nvPicPr>
          <p:cNvPr id="56" name="グラフィックス 55">
            <a:extLst>
              <a:ext uri="{FF2B5EF4-FFF2-40B4-BE49-F238E27FC236}">
                <a16:creationId xmlns:a16="http://schemas.microsoft.com/office/drawing/2014/main" id="{D3B70E0A-BBFB-473C-A267-C5E3B5D79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4931536"/>
            <a:ext cx="12463364" cy="34464"/>
          </a:xfrm>
          <a:prstGeom prst="rect">
            <a:avLst/>
          </a:prstGeom>
        </p:spPr>
      </p:pic>
      <p:pic>
        <p:nvPicPr>
          <p:cNvPr id="57" name="グラフィックス 56">
            <a:extLst>
              <a:ext uri="{FF2B5EF4-FFF2-40B4-BE49-F238E27FC236}">
                <a16:creationId xmlns:a16="http://schemas.microsoft.com/office/drawing/2014/main" id="{A6E37D83-7376-4270-A769-7EEFD58115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6449081"/>
            <a:ext cx="12463364" cy="34464"/>
          </a:xfrm>
          <a:prstGeom prst="rect">
            <a:avLst/>
          </a:prstGeom>
        </p:spPr>
      </p:pic>
      <p:pic>
        <p:nvPicPr>
          <p:cNvPr id="58" name="グラフィックス 57">
            <a:extLst>
              <a:ext uri="{FF2B5EF4-FFF2-40B4-BE49-F238E27FC236}">
                <a16:creationId xmlns:a16="http://schemas.microsoft.com/office/drawing/2014/main" id="{3AE5CA79-E160-4991-ACD4-86B556E87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7966626"/>
            <a:ext cx="12463364" cy="34464"/>
          </a:xfrm>
          <a:prstGeom prst="rect">
            <a:avLst/>
          </a:prstGeom>
        </p:spPr>
      </p:pic>
      <p:pic>
        <p:nvPicPr>
          <p:cNvPr id="59" name="グラフィックス 58">
            <a:extLst>
              <a:ext uri="{FF2B5EF4-FFF2-40B4-BE49-F238E27FC236}">
                <a16:creationId xmlns:a16="http://schemas.microsoft.com/office/drawing/2014/main" id="{762D88FC-0722-4598-9AAD-82A03F0362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9484170"/>
            <a:ext cx="12463364" cy="34464"/>
          </a:xfrm>
          <a:prstGeom prst="rect">
            <a:avLst/>
          </a:prstGeom>
        </p:spPr>
      </p:pic>
      <p:grpSp>
        <p:nvGrpSpPr>
          <p:cNvPr id="7" name="グループ化 6">
            <a:extLst>
              <a:ext uri="{FF2B5EF4-FFF2-40B4-BE49-F238E27FC236}">
                <a16:creationId xmlns:a16="http://schemas.microsoft.com/office/drawing/2014/main" id="{768A2A0B-F8AE-436F-A2E1-00AD6343A918}"/>
              </a:ext>
            </a:extLst>
          </p:cNvPr>
          <p:cNvGrpSpPr/>
          <p:nvPr/>
        </p:nvGrpSpPr>
        <p:grpSpPr>
          <a:xfrm>
            <a:off x="4349193" y="2770141"/>
            <a:ext cx="11687150" cy="2077172"/>
            <a:chOff x="4349193" y="2770141"/>
            <a:chExt cx="11687150" cy="2077172"/>
          </a:xfrm>
        </p:grpSpPr>
        <p:cxnSp>
          <p:nvCxnSpPr>
            <p:cNvPr id="61" name="直線コネクタ 60">
              <a:extLst>
                <a:ext uri="{FF2B5EF4-FFF2-40B4-BE49-F238E27FC236}">
                  <a16:creationId xmlns:a16="http://schemas.microsoft.com/office/drawing/2014/main" id="{664281C0-1073-4A11-950E-089E3A0155D1}"/>
                </a:ext>
              </a:extLst>
            </p:cNvPr>
            <p:cNvCxnSpPr>
              <a:cxnSpLocks/>
            </p:cNvCxnSpPr>
            <p:nvPr/>
          </p:nvCxnSpPr>
          <p:spPr>
            <a:xfrm>
              <a:off x="5608345" y="3627935"/>
              <a:ext cx="480025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63DC3B7-3475-4B65-8254-702BCD02DE48}"/>
                </a:ext>
              </a:extLst>
            </p:cNvPr>
            <p:cNvSpPr txBox="1"/>
            <p:nvPr/>
          </p:nvSpPr>
          <p:spPr>
            <a:xfrm>
              <a:off x="5365152" y="2770141"/>
              <a:ext cx="10671191" cy="2077172"/>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a:t>
              </a:r>
              <a:r>
                <a:rPr lang="ja-JP" altLang="en-US" sz="5400" spc="200" dirty="0">
                  <a:latin typeface="+mj-ea"/>
                  <a:ea typeface="+mj-ea"/>
                </a:rPr>
                <a:t>知り合いだから</a:t>
              </a:r>
              <a:r>
                <a:rPr lang="ja-JP" altLang="en-US" sz="5400" spc="200" dirty="0">
                  <a:latin typeface="+mn-ea"/>
                </a:rPr>
                <a:t>」という理由だけで</a:t>
              </a:r>
              <a:br>
                <a:rPr lang="en-US" altLang="ja-JP" sz="5400" spc="200" dirty="0">
                  <a:latin typeface="+mn-ea"/>
                </a:rPr>
              </a:br>
              <a:r>
                <a:rPr lang="ja-JP" altLang="en-US" sz="5400" spc="200" dirty="0">
                  <a:latin typeface="+mn-ea"/>
                </a:rPr>
                <a:t>信じているのでは？</a:t>
              </a:r>
            </a:p>
          </p:txBody>
        </p:sp>
        <p:grpSp>
          <p:nvGrpSpPr>
            <p:cNvPr id="33" name="グループ化 32">
              <a:extLst>
                <a:ext uri="{FF2B5EF4-FFF2-40B4-BE49-F238E27FC236}">
                  <a16:creationId xmlns:a16="http://schemas.microsoft.com/office/drawing/2014/main" id="{8127F2E3-DDB2-47B7-AE5D-D5A58094B787}"/>
                </a:ext>
              </a:extLst>
            </p:cNvPr>
            <p:cNvGrpSpPr/>
            <p:nvPr/>
          </p:nvGrpSpPr>
          <p:grpSpPr>
            <a:xfrm>
              <a:off x="4349193" y="2964058"/>
              <a:ext cx="663877" cy="663876"/>
              <a:chOff x="5871583" y="3511437"/>
              <a:chExt cx="663877" cy="663876"/>
            </a:xfrm>
          </p:grpSpPr>
          <p:sp>
            <p:nvSpPr>
              <p:cNvPr id="34" name="フリーフォーム: 図形 33">
                <a:extLst>
                  <a:ext uri="{FF2B5EF4-FFF2-40B4-BE49-F238E27FC236}">
                    <a16:creationId xmlns:a16="http://schemas.microsoft.com/office/drawing/2014/main" id="{435384B2-D427-430F-8547-22503C06E794}"/>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662E0F2B-1BA2-4013-B088-CB6A307B1D8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8" name="グループ化 7">
            <a:extLst>
              <a:ext uri="{FF2B5EF4-FFF2-40B4-BE49-F238E27FC236}">
                <a16:creationId xmlns:a16="http://schemas.microsoft.com/office/drawing/2014/main" id="{D17AF8D8-D8D3-4CB5-BCD6-F927F69F6C67}"/>
              </a:ext>
            </a:extLst>
          </p:cNvPr>
          <p:cNvGrpSpPr/>
          <p:nvPr/>
        </p:nvGrpSpPr>
        <p:grpSpPr>
          <a:xfrm>
            <a:off x="4349193" y="5307760"/>
            <a:ext cx="8893115" cy="996876"/>
            <a:chOff x="4349193" y="5307760"/>
            <a:chExt cx="8893115" cy="996876"/>
          </a:xfrm>
        </p:grpSpPr>
        <p:cxnSp>
          <p:nvCxnSpPr>
            <p:cNvPr id="65" name="直線コネクタ 64">
              <a:extLst>
                <a:ext uri="{FF2B5EF4-FFF2-40B4-BE49-F238E27FC236}">
                  <a16:creationId xmlns:a16="http://schemas.microsoft.com/office/drawing/2014/main" id="{B16EC08C-94D1-483C-9EA8-FDC11383263E}"/>
                </a:ext>
              </a:extLst>
            </p:cNvPr>
            <p:cNvCxnSpPr>
              <a:cxnSpLocks/>
            </p:cNvCxnSpPr>
            <p:nvPr/>
          </p:nvCxnSpPr>
          <p:spPr>
            <a:xfrm>
              <a:off x="5385878" y="6165554"/>
              <a:ext cx="331315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639CAACC-0BB4-4225-937F-7ADDE4999DF3}"/>
                </a:ext>
              </a:extLst>
            </p:cNvPr>
            <p:cNvSpPr txBox="1"/>
            <p:nvPr/>
          </p:nvSpPr>
          <p:spPr>
            <a:xfrm>
              <a:off x="5365152" y="5307760"/>
              <a:ext cx="787715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表やグラフ</a:t>
              </a:r>
              <a:r>
                <a:rPr lang="ja-JP" altLang="en-US" sz="5400" spc="200" dirty="0">
                  <a:latin typeface="+mn-ea"/>
                </a:rPr>
                <a:t>も疑ってみた？</a:t>
              </a:r>
            </a:p>
          </p:txBody>
        </p:sp>
        <p:grpSp>
          <p:nvGrpSpPr>
            <p:cNvPr id="42" name="グループ化 41">
              <a:extLst>
                <a:ext uri="{FF2B5EF4-FFF2-40B4-BE49-F238E27FC236}">
                  <a16:creationId xmlns:a16="http://schemas.microsoft.com/office/drawing/2014/main" id="{DC714A6B-02EA-4B36-9DC3-3913FE580CD6}"/>
                </a:ext>
              </a:extLst>
            </p:cNvPr>
            <p:cNvGrpSpPr/>
            <p:nvPr/>
          </p:nvGrpSpPr>
          <p:grpSpPr>
            <a:xfrm>
              <a:off x="4349193" y="5498914"/>
              <a:ext cx="663877" cy="663876"/>
              <a:chOff x="5871583" y="3511437"/>
              <a:chExt cx="663877" cy="663876"/>
            </a:xfrm>
          </p:grpSpPr>
          <p:sp>
            <p:nvSpPr>
              <p:cNvPr id="43" name="フリーフォーム: 図形 42">
                <a:extLst>
                  <a:ext uri="{FF2B5EF4-FFF2-40B4-BE49-F238E27FC236}">
                    <a16:creationId xmlns:a16="http://schemas.microsoft.com/office/drawing/2014/main" id="{57D2550B-6466-46C7-8060-54581E8021BF}"/>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254DAD23-8698-4B9B-A8F1-D945DE7A4EA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9" name="グループ化 8">
            <a:extLst>
              <a:ext uri="{FF2B5EF4-FFF2-40B4-BE49-F238E27FC236}">
                <a16:creationId xmlns:a16="http://schemas.microsoft.com/office/drawing/2014/main" id="{B68444DC-33F2-4181-82D4-1517E947D604}"/>
              </a:ext>
            </a:extLst>
          </p:cNvPr>
          <p:cNvGrpSpPr/>
          <p:nvPr/>
        </p:nvGrpSpPr>
        <p:grpSpPr>
          <a:xfrm>
            <a:off x="4349193" y="6866543"/>
            <a:ext cx="8280768" cy="996876"/>
            <a:chOff x="4349193" y="6866543"/>
            <a:chExt cx="8280768" cy="996876"/>
          </a:xfrm>
        </p:grpSpPr>
        <p:cxnSp>
          <p:nvCxnSpPr>
            <p:cNvPr id="69" name="直線コネクタ 68">
              <a:extLst>
                <a:ext uri="{FF2B5EF4-FFF2-40B4-BE49-F238E27FC236}">
                  <a16:creationId xmlns:a16="http://schemas.microsoft.com/office/drawing/2014/main" id="{3744A1E3-9392-415E-8881-28669299A700}"/>
                </a:ext>
              </a:extLst>
            </p:cNvPr>
            <p:cNvCxnSpPr>
              <a:cxnSpLocks/>
            </p:cNvCxnSpPr>
            <p:nvPr/>
          </p:nvCxnSpPr>
          <p:spPr>
            <a:xfrm>
              <a:off x="8699034" y="7691849"/>
              <a:ext cx="147609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E94C7B68-8ED7-4FA7-95D2-81B897DBF9E7}"/>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その情報に</a:t>
              </a:r>
              <a:r>
                <a:rPr lang="ja-JP" altLang="en-US" sz="5400" spc="200" dirty="0">
                  <a:latin typeface="+mj-ea"/>
                  <a:ea typeface="+mj-ea"/>
                </a:rPr>
                <a:t>動機</a:t>
              </a:r>
              <a:r>
                <a:rPr lang="ja-JP" altLang="en-US" sz="5400" spc="200" dirty="0">
                  <a:latin typeface="+mn-ea"/>
                </a:rPr>
                <a:t>はある？</a:t>
              </a:r>
            </a:p>
          </p:txBody>
        </p:sp>
        <p:grpSp>
          <p:nvGrpSpPr>
            <p:cNvPr id="55" name="グループ化 54">
              <a:extLst>
                <a:ext uri="{FF2B5EF4-FFF2-40B4-BE49-F238E27FC236}">
                  <a16:creationId xmlns:a16="http://schemas.microsoft.com/office/drawing/2014/main" id="{6547DB30-19D3-4F1B-95E0-AB029C0E0CA8}"/>
                </a:ext>
              </a:extLst>
            </p:cNvPr>
            <p:cNvGrpSpPr/>
            <p:nvPr/>
          </p:nvGrpSpPr>
          <p:grpSpPr>
            <a:xfrm>
              <a:off x="4349193" y="7060460"/>
              <a:ext cx="663877" cy="663876"/>
              <a:chOff x="5871583" y="3511437"/>
              <a:chExt cx="663877" cy="663876"/>
            </a:xfrm>
          </p:grpSpPr>
          <p:sp>
            <p:nvSpPr>
              <p:cNvPr id="60" name="フリーフォーム: 図形 59">
                <a:extLst>
                  <a:ext uri="{FF2B5EF4-FFF2-40B4-BE49-F238E27FC236}">
                    <a16:creationId xmlns:a16="http://schemas.microsoft.com/office/drawing/2014/main" id="{228EBBF7-6E56-4954-9AC1-81A7D3D9DFCD}"/>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7EC543D0-1B30-4102-89C8-0C0A560F8953}"/>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0" name="グループ化 9">
            <a:extLst>
              <a:ext uri="{FF2B5EF4-FFF2-40B4-BE49-F238E27FC236}">
                <a16:creationId xmlns:a16="http://schemas.microsoft.com/office/drawing/2014/main" id="{C1C5C2C8-5BCB-46B6-9FC5-CC3065A8682C}"/>
              </a:ext>
            </a:extLst>
          </p:cNvPr>
          <p:cNvGrpSpPr/>
          <p:nvPr/>
        </p:nvGrpSpPr>
        <p:grpSpPr>
          <a:xfrm>
            <a:off x="4349193" y="8389917"/>
            <a:ext cx="8570912" cy="996876"/>
            <a:chOff x="4349193" y="8389917"/>
            <a:chExt cx="8570912" cy="996876"/>
          </a:xfrm>
        </p:grpSpPr>
        <p:cxnSp>
          <p:nvCxnSpPr>
            <p:cNvPr id="73" name="直線コネクタ 72">
              <a:extLst>
                <a:ext uri="{FF2B5EF4-FFF2-40B4-BE49-F238E27FC236}">
                  <a16:creationId xmlns:a16="http://schemas.microsoft.com/office/drawing/2014/main" id="{264E3003-DE36-4A9F-9597-601EBFF915ED}"/>
                </a:ext>
              </a:extLst>
            </p:cNvPr>
            <p:cNvCxnSpPr>
              <a:cxnSpLocks/>
            </p:cNvCxnSpPr>
            <p:nvPr/>
          </p:nvCxnSpPr>
          <p:spPr>
            <a:xfrm>
              <a:off x="5333253" y="9247711"/>
              <a:ext cx="491469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132B9356-6B32-473D-887D-195BFF8A2D8D}"/>
                </a:ext>
              </a:extLst>
            </p:cNvPr>
            <p:cNvSpPr txBox="1"/>
            <p:nvPr/>
          </p:nvSpPr>
          <p:spPr>
            <a:xfrm>
              <a:off x="5365152" y="8389917"/>
              <a:ext cx="7554953"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ファクトチェック</a:t>
              </a:r>
              <a:r>
                <a:rPr lang="ja-JP" altLang="en-US" sz="5400" spc="200" dirty="0">
                  <a:latin typeface="+mn-ea"/>
                </a:rPr>
                <a:t>結果は？</a:t>
              </a:r>
            </a:p>
          </p:txBody>
        </p:sp>
        <p:grpSp>
          <p:nvGrpSpPr>
            <p:cNvPr id="77" name="グループ化 76">
              <a:extLst>
                <a:ext uri="{FF2B5EF4-FFF2-40B4-BE49-F238E27FC236}">
                  <a16:creationId xmlns:a16="http://schemas.microsoft.com/office/drawing/2014/main" id="{F11FCD11-731C-4B52-90E6-CEB0CE675352}"/>
                </a:ext>
              </a:extLst>
            </p:cNvPr>
            <p:cNvGrpSpPr/>
            <p:nvPr/>
          </p:nvGrpSpPr>
          <p:grpSpPr>
            <a:xfrm>
              <a:off x="4349193" y="8583015"/>
              <a:ext cx="663877" cy="663876"/>
              <a:chOff x="5871583" y="3511437"/>
              <a:chExt cx="663877" cy="663876"/>
            </a:xfrm>
          </p:grpSpPr>
          <p:sp>
            <p:nvSpPr>
              <p:cNvPr id="78" name="フリーフォーム: 図形 77">
                <a:extLst>
                  <a:ext uri="{FF2B5EF4-FFF2-40B4-BE49-F238E27FC236}">
                    <a16:creationId xmlns:a16="http://schemas.microsoft.com/office/drawing/2014/main" id="{0A722FD0-4090-4F41-9D0C-5948B8BFB52D}"/>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AB7D33F9-B326-4923-AE07-16072F36D0FC}"/>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92" name="グループ化 91">
            <a:extLst>
              <a:ext uri="{FF2B5EF4-FFF2-40B4-BE49-F238E27FC236}">
                <a16:creationId xmlns:a16="http://schemas.microsoft.com/office/drawing/2014/main" id="{5A6346DB-EF8D-4A8B-92A8-644E8D230DD7}"/>
              </a:ext>
            </a:extLst>
          </p:cNvPr>
          <p:cNvGrpSpPr/>
          <p:nvPr/>
        </p:nvGrpSpPr>
        <p:grpSpPr>
          <a:xfrm>
            <a:off x="3595210" y="555014"/>
            <a:ext cx="12701433" cy="1967851"/>
            <a:chOff x="3595210" y="555014"/>
            <a:chExt cx="12701433" cy="1967851"/>
          </a:xfrm>
          <a:effectLst>
            <a:outerShdw dist="76200" dir="2700000" algn="tl" rotWithShape="0">
              <a:schemeClr val="tx2">
                <a:alpha val="30000"/>
              </a:schemeClr>
            </a:outerShdw>
          </a:effectLst>
        </p:grpSpPr>
        <p:grpSp>
          <p:nvGrpSpPr>
            <p:cNvPr id="93" name="グループ化 92">
              <a:extLst>
                <a:ext uri="{FF2B5EF4-FFF2-40B4-BE49-F238E27FC236}">
                  <a16:creationId xmlns:a16="http://schemas.microsoft.com/office/drawing/2014/main" id="{1873B020-B390-4B28-BE45-C8566443178A}"/>
                </a:ext>
              </a:extLst>
            </p:cNvPr>
            <p:cNvGrpSpPr/>
            <p:nvPr/>
          </p:nvGrpSpPr>
          <p:grpSpPr>
            <a:xfrm>
              <a:off x="3833279" y="809418"/>
              <a:ext cx="12463364" cy="1713447"/>
              <a:chOff x="3833279" y="983499"/>
              <a:chExt cx="12463364" cy="1713447"/>
            </a:xfrm>
            <a:solidFill>
              <a:schemeClr val="accent2"/>
            </a:solidFill>
          </p:grpSpPr>
          <p:sp>
            <p:nvSpPr>
              <p:cNvPr id="96" name="四角形: 角を丸くする 95">
                <a:extLst>
                  <a:ext uri="{FF2B5EF4-FFF2-40B4-BE49-F238E27FC236}">
                    <a16:creationId xmlns:a16="http://schemas.microsoft.com/office/drawing/2014/main" id="{355547D3-2987-47B8-80B8-B27B4CEAD4D5}"/>
                  </a:ext>
                </a:extLst>
              </p:cNvPr>
              <p:cNvSpPr/>
              <p:nvPr/>
            </p:nvSpPr>
            <p:spPr>
              <a:xfrm>
                <a:off x="3833279" y="983499"/>
                <a:ext cx="1246336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97" name="二等辺三角形 96">
                <a:extLst>
                  <a:ext uri="{FF2B5EF4-FFF2-40B4-BE49-F238E27FC236}">
                    <a16:creationId xmlns:a16="http://schemas.microsoft.com/office/drawing/2014/main" id="{D3456B43-3A68-431D-A13F-6156F9751191}"/>
                  </a:ext>
                </a:extLst>
              </p:cNvPr>
              <p:cNvSpPr/>
              <p:nvPr/>
            </p:nvSpPr>
            <p:spPr>
              <a:xfrm flipV="1">
                <a:off x="9867590"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94" name="テキスト ボックス 93">
              <a:extLst>
                <a:ext uri="{FF2B5EF4-FFF2-40B4-BE49-F238E27FC236}">
                  <a16:creationId xmlns:a16="http://schemas.microsoft.com/office/drawing/2014/main" id="{A004B43A-6FDB-4235-ACFF-4A3F44B71E1F}"/>
                </a:ext>
              </a:extLst>
            </p:cNvPr>
            <p:cNvSpPr txBox="1"/>
            <p:nvPr/>
          </p:nvSpPr>
          <p:spPr>
            <a:xfrm>
              <a:off x="5849466" y="984243"/>
              <a:ext cx="8673849"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これで応用も確認できました</a:t>
              </a:r>
              <a:endParaRPr lang="en-US" altLang="ja-JP" sz="5400" spc="200" dirty="0">
                <a:latin typeface="+mj-ea"/>
                <a:ea typeface="+mj-ea"/>
              </a:endParaRPr>
            </a:p>
          </p:txBody>
        </p:sp>
        <p:sp>
          <p:nvSpPr>
            <p:cNvPr id="95" name="グラフィックス 67">
              <a:extLst>
                <a:ext uri="{FF2B5EF4-FFF2-40B4-BE49-F238E27FC236}">
                  <a16:creationId xmlns:a16="http://schemas.microsoft.com/office/drawing/2014/main" id="{3E2EB502-264F-4B78-831B-5F3C5B11CC4A}"/>
                </a:ext>
              </a:extLst>
            </p:cNvPr>
            <p:cNvSpPr/>
            <p:nvPr/>
          </p:nvSpPr>
          <p:spPr>
            <a:xfrm rot="21078361">
              <a:off x="3595210" y="555014"/>
              <a:ext cx="1932549" cy="1927766"/>
            </a:xfrm>
            <a:custGeom>
              <a:avLst/>
              <a:gdLst>
                <a:gd name="connsiteX0" fmla="*/ 1807626 w 1873437"/>
                <a:gd name="connsiteY0" fmla="*/ 942450 h 1868800"/>
                <a:gd name="connsiteX1" fmla="*/ 1846998 w 1873437"/>
                <a:gd name="connsiteY1" fmla="*/ 916203 h 1868800"/>
                <a:gd name="connsiteX2" fmla="*/ 1862877 w 1873437"/>
                <a:gd name="connsiteY2" fmla="*/ 836411 h 1868800"/>
                <a:gd name="connsiteX3" fmla="*/ 1840173 w 1873437"/>
                <a:gd name="connsiteY3" fmla="*/ 816726 h 1868800"/>
                <a:gd name="connsiteX4" fmla="*/ 1797784 w 1873437"/>
                <a:gd name="connsiteY4" fmla="*/ 795991 h 1868800"/>
                <a:gd name="connsiteX5" fmla="*/ 1771405 w 1873437"/>
                <a:gd name="connsiteY5" fmla="*/ 718955 h 1868800"/>
                <a:gd name="connsiteX6" fmla="*/ 1779279 w 1873437"/>
                <a:gd name="connsiteY6" fmla="*/ 706880 h 1868800"/>
                <a:gd name="connsiteX7" fmla="*/ 1809857 w 1873437"/>
                <a:gd name="connsiteY7" fmla="*/ 670922 h 1868800"/>
                <a:gd name="connsiteX8" fmla="*/ 1803689 w 1873437"/>
                <a:gd name="connsiteY8" fmla="*/ 589816 h 1868800"/>
                <a:gd name="connsiteX9" fmla="*/ 1776523 w 1873437"/>
                <a:gd name="connsiteY9" fmla="*/ 576955 h 1868800"/>
                <a:gd name="connsiteX10" fmla="*/ 1730065 w 1873437"/>
                <a:gd name="connsiteY10" fmla="*/ 568425 h 1868800"/>
                <a:gd name="connsiteX11" fmla="*/ 1683869 w 1873437"/>
                <a:gd name="connsiteY11" fmla="*/ 501363 h 1868800"/>
                <a:gd name="connsiteX12" fmla="*/ 1688201 w 1873437"/>
                <a:gd name="connsiteY12" fmla="*/ 487584 h 1868800"/>
                <a:gd name="connsiteX13" fmla="*/ 1708016 w 1873437"/>
                <a:gd name="connsiteY13" fmla="*/ 444800 h 1868800"/>
                <a:gd name="connsiteX14" fmla="*/ 1679670 w 1873437"/>
                <a:gd name="connsiteY14" fmla="*/ 368289 h 1868800"/>
                <a:gd name="connsiteX15" fmla="*/ 1650534 w 1873437"/>
                <a:gd name="connsiteY15" fmla="*/ 363170 h 1868800"/>
                <a:gd name="connsiteX16" fmla="*/ 1603421 w 1873437"/>
                <a:gd name="connsiteY16" fmla="*/ 367501 h 1868800"/>
                <a:gd name="connsiteX17" fmla="*/ 1540821 w 1873437"/>
                <a:gd name="connsiteY17" fmla="*/ 315269 h 1868800"/>
                <a:gd name="connsiteX18" fmla="*/ 1541346 w 1873437"/>
                <a:gd name="connsiteY18" fmla="*/ 300964 h 1868800"/>
                <a:gd name="connsiteX19" fmla="*/ 1548826 w 1873437"/>
                <a:gd name="connsiteY19" fmla="*/ 254375 h 1868800"/>
                <a:gd name="connsiteX20" fmla="*/ 1501319 w 1873437"/>
                <a:gd name="connsiteY20" fmla="*/ 188494 h 1868800"/>
                <a:gd name="connsiteX21" fmla="*/ 1471528 w 1873437"/>
                <a:gd name="connsiteY21" fmla="*/ 191512 h 1868800"/>
                <a:gd name="connsiteX22" fmla="*/ 1427432 w 1873437"/>
                <a:gd name="connsiteY22" fmla="*/ 208311 h 1868800"/>
                <a:gd name="connsiteX23" fmla="*/ 1353021 w 1873437"/>
                <a:gd name="connsiteY23" fmla="*/ 174714 h 1868800"/>
                <a:gd name="connsiteX24" fmla="*/ 1349609 w 1873437"/>
                <a:gd name="connsiteY24" fmla="*/ 160934 h 1868800"/>
                <a:gd name="connsiteX25" fmla="*/ 1344227 w 1873437"/>
                <a:gd name="connsiteY25" fmla="*/ 114083 h 1868800"/>
                <a:gd name="connsiteX26" fmla="*/ 1280341 w 1873437"/>
                <a:gd name="connsiteY26" fmla="*/ 63556 h 1868800"/>
                <a:gd name="connsiteX27" fmla="*/ 1252361 w 1873437"/>
                <a:gd name="connsiteY27" fmla="*/ 74711 h 1868800"/>
                <a:gd name="connsiteX28" fmla="*/ 1214434 w 1873437"/>
                <a:gd name="connsiteY28" fmla="*/ 102796 h 1868800"/>
                <a:gd name="connsiteX29" fmla="*/ 1133841 w 1873437"/>
                <a:gd name="connsiteY29" fmla="*/ 90853 h 1868800"/>
                <a:gd name="connsiteX30" fmla="*/ 1126768 w 1873437"/>
                <a:gd name="connsiteY30" fmla="*/ 78254 h 1868800"/>
                <a:gd name="connsiteX31" fmla="*/ 1109051 w 1873437"/>
                <a:gd name="connsiteY31" fmla="*/ 34553 h 1868800"/>
                <a:gd name="connsiteX32" fmla="*/ 1033760 w 1873437"/>
                <a:gd name="connsiteY32" fmla="*/ 3423 h 1868800"/>
                <a:gd name="connsiteX33" fmla="*/ 1010230 w 1873437"/>
                <a:gd name="connsiteY33" fmla="*/ 21429 h 1868800"/>
                <a:gd name="connsiteX34" fmla="*/ 981226 w 1873437"/>
                <a:gd name="connsiteY34" fmla="*/ 58700 h 1868800"/>
                <a:gd name="connsiteX35" fmla="*/ 900370 w 1873437"/>
                <a:gd name="connsiteY35" fmla="*/ 68806 h 1868800"/>
                <a:gd name="connsiteX36" fmla="*/ 890279 w 1873437"/>
                <a:gd name="connsiteY36" fmla="*/ 58700 h 1868800"/>
                <a:gd name="connsiteX37" fmla="*/ 861275 w 1873437"/>
                <a:gd name="connsiteY37" fmla="*/ 21429 h 1868800"/>
                <a:gd name="connsiteX38" fmla="*/ 780460 w 1873437"/>
                <a:gd name="connsiteY38" fmla="*/ 11022 h 1868800"/>
                <a:gd name="connsiteX39" fmla="*/ 762454 w 1873437"/>
                <a:gd name="connsiteY39" fmla="*/ 34553 h 1868800"/>
                <a:gd name="connsiteX40" fmla="*/ 744605 w 1873437"/>
                <a:gd name="connsiteY40" fmla="*/ 78254 h 1868800"/>
                <a:gd name="connsiteX41" fmla="*/ 669735 w 1873437"/>
                <a:gd name="connsiteY41" fmla="*/ 109883 h 1868800"/>
                <a:gd name="connsiteX42" fmla="*/ 657070 w 1873437"/>
                <a:gd name="connsiteY42" fmla="*/ 102796 h 1868800"/>
                <a:gd name="connsiteX43" fmla="*/ 619142 w 1873437"/>
                <a:gd name="connsiteY43" fmla="*/ 74711 h 1868800"/>
                <a:gd name="connsiteX44" fmla="*/ 538327 w 1873437"/>
                <a:gd name="connsiteY44" fmla="*/ 86392 h 1868800"/>
                <a:gd name="connsiteX45" fmla="*/ 527276 w 1873437"/>
                <a:gd name="connsiteY45" fmla="*/ 114083 h 1868800"/>
                <a:gd name="connsiteX46" fmla="*/ 521896 w 1873437"/>
                <a:gd name="connsiteY46" fmla="*/ 160934 h 1868800"/>
                <a:gd name="connsiteX47" fmla="*/ 458167 w 1873437"/>
                <a:gd name="connsiteY47" fmla="*/ 211723 h 1868800"/>
                <a:gd name="connsiteX48" fmla="*/ 444204 w 1873437"/>
                <a:gd name="connsiteY48" fmla="*/ 208311 h 1868800"/>
                <a:gd name="connsiteX49" fmla="*/ 400107 w 1873437"/>
                <a:gd name="connsiteY49" fmla="*/ 191512 h 1868800"/>
                <a:gd name="connsiteX50" fmla="*/ 325749 w 1873437"/>
                <a:gd name="connsiteY50" fmla="*/ 224847 h 1868800"/>
                <a:gd name="connsiteX51" fmla="*/ 322678 w 1873437"/>
                <a:gd name="connsiteY51" fmla="*/ 254375 h 1868800"/>
                <a:gd name="connsiteX52" fmla="*/ 330159 w 1873437"/>
                <a:gd name="connsiteY52" fmla="*/ 300964 h 1868800"/>
                <a:gd name="connsiteX53" fmla="*/ 282742 w 1873437"/>
                <a:gd name="connsiteY53" fmla="*/ 366976 h 1868800"/>
                <a:gd name="connsiteX54" fmla="*/ 268083 w 1873437"/>
                <a:gd name="connsiteY54" fmla="*/ 367501 h 1868800"/>
                <a:gd name="connsiteX55" fmla="*/ 221101 w 1873437"/>
                <a:gd name="connsiteY55" fmla="*/ 363170 h 1868800"/>
                <a:gd name="connsiteX56" fmla="*/ 158566 w 1873437"/>
                <a:gd name="connsiteY56" fmla="*/ 415666 h 1868800"/>
                <a:gd name="connsiteX57" fmla="*/ 163619 w 1873437"/>
                <a:gd name="connsiteY57" fmla="*/ 444800 h 1868800"/>
                <a:gd name="connsiteX58" fmla="*/ 183304 w 1873437"/>
                <a:gd name="connsiteY58" fmla="*/ 487584 h 1868800"/>
                <a:gd name="connsiteX59" fmla="*/ 155193 w 1873437"/>
                <a:gd name="connsiteY59" fmla="*/ 564094 h 1868800"/>
                <a:gd name="connsiteX60" fmla="*/ 141440 w 1873437"/>
                <a:gd name="connsiteY60" fmla="*/ 568425 h 1868800"/>
                <a:gd name="connsiteX61" fmla="*/ 95112 w 1873437"/>
                <a:gd name="connsiteY61" fmla="*/ 576955 h 1868800"/>
                <a:gd name="connsiteX62" fmla="*/ 48891 w 1873437"/>
                <a:gd name="connsiteY62" fmla="*/ 644017 h 1868800"/>
                <a:gd name="connsiteX63" fmla="*/ 61647 w 1873437"/>
                <a:gd name="connsiteY63" fmla="*/ 670922 h 1868800"/>
                <a:gd name="connsiteX64" fmla="*/ 92226 w 1873437"/>
                <a:gd name="connsiteY64" fmla="*/ 706880 h 1868800"/>
                <a:gd name="connsiteX65" fmla="*/ 85742 w 1873437"/>
                <a:gd name="connsiteY65" fmla="*/ 788117 h 1868800"/>
                <a:gd name="connsiteX66" fmla="*/ 73721 w 1873437"/>
                <a:gd name="connsiteY66" fmla="*/ 795991 h 1868800"/>
                <a:gd name="connsiteX67" fmla="*/ 31331 w 1873437"/>
                <a:gd name="connsiteY67" fmla="*/ 816726 h 1868800"/>
                <a:gd name="connsiteX68" fmla="*/ 5005 w 1873437"/>
                <a:gd name="connsiteY68" fmla="*/ 893893 h 1868800"/>
                <a:gd name="connsiteX69" fmla="*/ 24507 w 1873437"/>
                <a:gd name="connsiteY69" fmla="*/ 916203 h 1868800"/>
                <a:gd name="connsiteX70" fmla="*/ 63878 w 1873437"/>
                <a:gd name="connsiteY70" fmla="*/ 942450 h 1868800"/>
                <a:gd name="connsiteX71" fmla="*/ 79522 w 1873437"/>
                <a:gd name="connsiteY71" fmla="*/ 1022375 h 1868800"/>
                <a:gd name="connsiteX72" fmla="*/ 70046 w 1873437"/>
                <a:gd name="connsiteY72" fmla="*/ 1033267 h 1868800"/>
                <a:gd name="connsiteX73" fmla="*/ 34875 w 1873437"/>
                <a:gd name="connsiteY73" fmla="*/ 1064633 h 1868800"/>
                <a:gd name="connsiteX74" fmla="*/ 30361 w 1873437"/>
                <a:gd name="connsiteY74" fmla="*/ 1145999 h 1868800"/>
                <a:gd name="connsiteX75" fmla="*/ 55217 w 1873437"/>
                <a:gd name="connsiteY75" fmla="*/ 1162273 h 1868800"/>
                <a:gd name="connsiteX76" fmla="*/ 99968 w 1873437"/>
                <a:gd name="connsiteY76" fmla="*/ 1177102 h 1868800"/>
                <a:gd name="connsiteX77" fmla="*/ 136675 w 1873437"/>
                <a:gd name="connsiteY77" fmla="*/ 1249677 h 1868800"/>
                <a:gd name="connsiteX78" fmla="*/ 130415 w 1873437"/>
                <a:gd name="connsiteY78" fmla="*/ 1262801 h 1868800"/>
                <a:gd name="connsiteX79" fmla="*/ 104955 w 1873437"/>
                <a:gd name="connsiteY79" fmla="*/ 1302172 h 1868800"/>
                <a:gd name="connsiteX80" fmla="*/ 122463 w 1873437"/>
                <a:gd name="connsiteY80" fmla="*/ 1381702 h 1868800"/>
                <a:gd name="connsiteX81" fmla="*/ 150888 w 1873437"/>
                <a:gd name="connsiteY81" fmla="*/ 1390757 h 1868800"/>
                <a:gd name="connsiteX82" fmla="*/ 198003 w 1873437"/>
                <a:gd name="connsiteY82" fmla="*/ 1392988 h 1868800"/>
                <a:gd name="connsiteX83" fmla="*/ 252965 w 1873437"/>
                <a:gd name="connsiteY83" fmla="*/ 1452832 h 1868800"/>
                <a:gd name="connsiteX84" fmla="*/ 250498 w 1873437"/>
                <a:gd name="connsiteY84" fmla="*/ 1467269 h 1868800"/>
                <a:gd name="connsiteX85" fmla="*/ 237374 w 1873437"/>
                <a:gd name="connsiteY85" fmla="*/ 1512414 h 1868800"/>
                <a:gd name="connsiteX86" fmla="*/ 275997 w 1873437"/>
                <a:gd name="connsiteY86" fmla="*/ 1584332 h 1868800"/>
                <a:gd name="connsiteX87" fmla="*/ 305486 w 1873437"/>
                <a:gd name="connsiteY87" fmla="*/ 1585382 h 1868800"/>
                <a:gd name="connsiteX88" fmla="*/ 351550 w 1873437"/>
                <a:gd name="connsiteY88" fmla="*/ 1574620 h 1868800"/>
                <a:gd name="connsiteX89" fmla="*/ 420580 w 1873437"/>
                <a:gd name="connsiteY89" fmla="*/ 1617929 h 1868800"/>
                <a:gd name="connsiteX90" fmla="*/ 422025 w 1873437"/>
                <a:gd name="connsiteY90" fmla="*/ 1632102 h 1868800"/>
                <a:gd name="connsiteX91" fmla="*/ 420974 w 1873437"/>
                <a:gd name="connsiteY91" fmla="*/ 1679347 h 1868800"/>
                <a:gd name="connsiteX92" fmla="*/ 476921 w 1873437"/>
                <a:gd name="connsiteY92" fmla="*/ 1738798 h 1868800"/>
                <a:gd name="connsiteX93" fmla="*/ 506279 w 1873437"/>
                <a:gd name="connsiteY93" fmla="*/ 1731842 h 1868800"/>
                <a:gd name="connsiteX94" fmla="*/ 547619 w 1873437"/>
                <a:gd name="connsiteY94" fmla="*/ 1709138 h 1868800"/>
                <a:gd name="connsiteX95" fmla="*/ 625823 w 1873437"/>
                <a:gd name="connsiteY95" fmla="*/ 1731973 h 1868800"/>
                <a:gd name="connsiteX96" fmla="*/ 631085 w 1873437"/>
                <a:gd name="connsiteY96" fmla="*/ 1745360 h 1868800"/>
                <a:gd name="connsiteX97" fmla="*/ 642766 w 1873437"/>
                <a:gd name="connsiteY97" fmla="*/ 1791030 h 1868800"/>
                <a:gd name="connsiteX98" fmla="*/ 712806 w 1873437"/>
                <a:gd name="connsiteY98" fmla="*/ 1832633 h 1868800"/>
                <a:gd name="connsiteX99" fmla="*/ 738830 w 1873437"/>
                <a:gd name="connsiteY99" fmla="*/ 1818066 h 1868800"/>
                <a:gd name="connsiteX100" fmla="*/ 772690 w 1873437"/>
                <a:gd name="connsiteY100" fmla="*/ 1784994 h 1868800"/>
                <a:gd name="connsiteX101" fmla="*/ 853965 w 1873437"/>
                <a:gd name="connsiteY101" fmla="*/ 1786437 h 1868800"/>
                <a:gd name="connsiteX102" fmla="*/ 862718 w 1873437"/>
                <a:gd name="connsiteY102" fmla="*/ 1798117 h 1868800"/>
                <a:gd name="connsiteX103" fmla="*/ 886342 w 1873437"/>
                <a:gd name="connsiteY103" fmla="*/ 1838932 h 1868800"/>
                <a:gd name="connsiteX104" fmla="*/ 964795 w 1873437"/>
                <a:gd name="connsiteY104" fmla="*/ 1860192 h 1868800"/>
                <a:gd name="connsiteX105" fmla="*/ 986082 w 1873437"/>
                <a:gd name="connsiteY105" fmla="*/ 1838932 h 1868800"/>
                <a:gd name="connsiteX106" fmla="*/ 1009704 w 1873437"/>
                <a:gd name="connsiteY106" fmla="*/ 1798117 h 1868800"/>
                <a:gd name="connsiteX107" fmla="*/ 1088210 w 1873437"/>
                <a:gd name="connsiteY107" fmla="*/ 1776332 h 1868800"/>
                <a:gd name="connsiteX108" fmla="*/ 1099864 w 1873437"/>
                <a:gd name="connsiteY108" fmla="*/ 1784994 h 1868800"/>
                <a:gd name="connsiteX109" fmla="*/ 1133592 w 1873437"/>
                <a:gd name="connsiteY109" fmla="*/ 1818066 h 1868800"/>
                <a:gd name="connsiteX110" fmla="*/ 1215064 w 1873437"/>
                <a:gd name="connsiteY110" fmla="*/ 1817015 h 1868800"/>
                <a:gd name="connsiteX111" fmla="*/ 1229658 w 1873437"/>
                <a:gd name="connsiteY111" fmla="*/ 1791030 h 1868800"/>
                <a:gd name="connsiteX112" fmla="*/ 1241338 w 1873437"/>
                <a:gd name="connsiteY112" fmla="*/ 1745360 h 1868800"/>
                <a:gd name="connsiteX113" fmla="*/ 1311156 w 1873437"/>
                <a:gd name="connsiteY113" fmla="*/ 1703757 h 1868800"/>
                <a:gd name="connsiteX114" fmla="*/ 1324805 w 1873437"/>
                <a:gd name="connsiteY114" fmla="*/ 1709138 h 1868800"/>
                <a:gd name="connsiteX115" fmla="*/ 1366276 w 1873437"/>
                <a:gd name="connsiteY115" fmla="*/ 1731842 h 1868800"/>
                <a:gd name="connsiteX116" fmla="*/ 1444493 w 1873437"/>
                <a:gd name="connsiteY116" fmla="*/ 1708875 h 1868800"/>
                <a:gd name="connsiteX117" fmla="*/ 1451449 w 1873437"/>
                <a:gd name="connsiteY117" fmla="*/ 1679347 h 1868800"/>
                <a:gd name="connsiteX118" fmla="*/ 1450399 w 1873437"/>
                <a:gd name="connsiteY118" fmla="*/ 1632102 h 1868800"/>
                <a:gd name="connsiteX119" fmla="*/ 1506962 w 1873437"/>
                <a:gd name="connsiteY119" fmla="*/ 1573177 h 1868800"/>
                <a:gd name="connsiteX120" fmla="*/ 1521004 w 1873437"/>
                <a:gd name="connsiteY120" fmla="*/ 1574620 h 1868800"/>
                <a:gd name="connsiteX121" fmla="*/ 1566937 w 1873437"/>
                <a:gd name="connsiteY121" fmla="*/ 1585382 h 1868800"/>
                <a:gd name="connsiteX122" fmla="*/ 1636099 w 1873437"/>
                <a:gd name="connsiteY122" fmla="*/ 1542336 h 1868800"/>
                <a:gd name="connsiteX123" fmla="*/ 1635049 w 1873437"/>
                <a:gd name="connsiteY123" fmla="*/ 1512414 h 1868800"/>
                <a:gd name="connsiteX124" fmla="*/ 1621270 w 1873437"/>
                <a:gd name="connsiteY124" fmla="*/ 1467269 h 1868800"/>
                <a:gd name="connsiteX125" fmla="*/ 1659722 w 1873437"/>
                <a:gd name="connsiteY125" fmla="*/ 1395350 h 1868800"/>
                <a:gd name="connsiteX126" fmla="*/ 1673764 w 1873437"/>
                <a:gd name="connsiteY126" fmla="*/ 1392988 h 1868800"/>
                <a:gd name="connsiteX127" fmla="*/ 1720879 w 1873437"/>
                <a:gd name="connsiteY127" fmla="*/ 1390757 h 1868800"/>
                <a:gd name="connsiteX128" fmla="*/ 1775867 w 1873437"/>
                <a:gd name="connsiteY128" fmla="*/ 1330651 h 1868800"/>
                <a:gd name="connsiteX129" fmla="*/ 1766812 w 1873437"/>
                <a:gd name="connsiteY129" fmla="*/ 1302172 h 1868800"/>
                <a:gd name="connsiteX130" fmla="*/ 1741351 w 1873437"/>
                <a:gd name="connsiteY130" fmla="*/ 1262801 h 1868800"/>
                <a:gd name="connsiteX131" fmla="*/ 1758936 w 1873437"/>
                <a:gd name="connsiteY131" fmla="*/ 1183272 h 1868800"/>
                <a:gd name="connsiteX132" fmla="*/ 1771929 w 1873437"/>
                <a:gd name="connsiteY132" fmla="*/ 1177102 h 1868800"/>
                <a:gd name="connsiteX133" fmla="*/ 1816681 w 1873437"/>
                <a:gd name="connsiteY133" fmla="*/ 1162273 h 1868800"/>
                <a:gd name="connsiteX134" fmla="*/ 1853297 w 1873437"/>
                <a:gd name="connsiteY134" fmla="*/ 1089437 h 1868800"/>
                <a:gd name="connsiteX135" fmla="*/ 1837023 w 1873437"/>
                <a:gd name="connsiteY135" fmla="*/ 1064633 h 1868800"/>
                <a:gd name="connsiteX136" fmla="*/ 1801720 w 1873437"/>
                <a:gd name="connsiteY136" fmla="*/ 1033267 h 1868800"/>
                <a:gd name="connsiteX137" fmla="*/ 1796996 w 1873437"/>
                <a:gd name="connsiteY137" fmla="*/ 951769 h 1868800"/>
                <a:gd name="connsiteX138" fmla="*/ 1807626 w 1873437"/>
                <a:gd name="connsiteY138" fmla="*/ 942450 h 18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873437" h="1868800">
                  <a:moveTo>
                    <a:pt x="1807626" y="942450"/>
                  </a:moveTo>
                  <a:lnTo>
                    <a:pt x="1846998" y="916203"/>
                  </a:lnTo>
                  <a:cubicBezTo>
                    <a:pt x="1873376" y="898618"/>
                    <a:pt x="1880462" y="862921"/>
                    <a:pt x="1862877" y="836411"/>
                  </a:cubicBezTo>
                  <a:cubicBezTo>
                    <a:pt x="1857103" y="828012"/>
                    <a:pt x="1849359" y="821187"/>
                    <a:pt x="1840173" y="816726"/>
                  </a:cubicBezTo>
                  <a:lnTo>
                    <a:pt x="1797784" y="795991"/>
                  </a:lnTo>
                  <a:cubicBezTo>
                    <a:pt x="1769173" y="781948"/>
                    <a:pt x="1757362" y="747432"/>
                    <a:pt x="1771405" y="718955"/>
                  </a:cubicBezTo>
                  <a:cubicBezTo>
                    <a:pt x="1773505" y="714623"/>
                    <a:pt x="1776129" y="710555"/>
                    <a:pt x="1779279" y="706880"/>
                  </a:cubicBezTo>
                  <a:lnTo>
                    <a:pt x="1809857" y="670922"/>
                  </a:lnTo>
                  <a:cubicBezTo>
                    <a:pt x="1830462" y="646774"/>
                    <a:pt x="1827705" y="610553"/>
                    <a:pt x="1803689" y="589816"/>
                  </a:cubicBezTo>
                  <a:cubicBezTo>
                    <a:pt x="1795946" y="583254"/>
                    <a:pt x="1786498" y="578793"/>
                    <a:pt x="1776523" y="576955"/>
                  </a:cubicBezTo>
                  <a:lnTo>
                    <a:pt x="1730065" y="568425"/>
                  </a:lnTo>
                  <a:cubicBezTo>
                    <a:pt x="1698830" y="562651"/>
                    <a:pt x="1678096" y="532597"/>
                    <a:pt x="1683869" y="501363"/>
                  </a:cubicBezTo>
                  <a:cubicBezTo>
                    <a:pt x="1684657" y="496638"/>
                    <a:pt x="1686232" y="491914"/>
                    <a:pt x="1688201" y="487584"/>
                  </a:cubicBezTo>
                  <a:lnTo>
                    <a:pt x="1708016" y="444800"/>
                  </a:lnTo>
                  <a:cubicBezTo>
                    <a:pt x="1721271" y="415796"/>
                    <a:pt x="1708673" y="381543"/>
                    <a:pt x="1679670" y="368289"/>
                  </a:cubicBezTo>
                  <a:cubicBezTo>
                    <a:pt x="1670483" y="364089"/>
                    <a:pt x="1660509" y="362252"/>
                    <a:pt x="1650534" y="363170"/>
                  </a:cubicBezTo>
                  <a:lnTo>
                    <a:pt x="1603421" y="367501"/>
                  </a:lnTo>
                  <a:cubicBezTo>
                    <a:pt x="1571793" y="370388"/>
                    <a:pt x="1543708" y="347028"/>
                    <a:pt x="1540821" y="315269"/>
                  </a:cubicBezTo>
                  <a:cubicBezTo>
                    <a:pt x="1540427" y="310544"/>
                    <a:pt x="1540558" y="305688"/>
                    <a:pt x="1541346" y="300964"/>
                  </a:cubicBezTo>
                  <a:lnTo>
                    <a:pt x="1548826" y="254375"/>
                  </a:lnTo>
                  <a:cubicBezTo>
                    <a:pt x="1553945" y="223009"/>
                    <a:pt x="1532553" y="193481"/>
                    <a:pt x="1501319" y="188494"/>
                  </a:cubicBezTo>
                  <a:cubicBezTo>
                    <a:pt x="1491213" y="186788"/>
                    <a:pt x="1480977" y="187838"/>
                    <a:pt x="1471528" y="191512"/>
                  </a:cubicBezTo>
                  <a:lnTo>
                    <a:pt x="1427432" y="208311"/>
                  </a:lnTo>
                  <a:cubicBezTo>
                    <a:pt x="1397641" y="219597"/>
                    <a:pt x="1364307" y="204636"/>
                    <a:pt x="1353021" y="174714"/>
                  </a:cubicBezTo>
                  <a:cubicBezTo>
                    <a:pt x="1351315" y="170252"/>
                    <a:pt x="1350133" y="165659"/>
                    <a:pt x="1349609" y="160934"/>
                  </a:cubicBezTo>
                  <a:lnTo>
                    <a:pt x="1344227" y="114083"/>
                  </a:lnTo>
                  <a:cubicBezTo>
                    <a:pt x="1340553" y="82454"/>
                    <a:pt x="1311944" y="59842"/>
                    <a:pt x="1280341" y="63556"/>
                  </a:cubicBezTo>
                  <a:cubicBezTo>
                    <a:pt x="1270184" y="64737"/>
                    <a:pt x="1260524" y="68543"/>
                    <a:pt x="1252361" y="74711"/>
                  </a:cubicBezTo>
                  <a:lnTo>
                    <a:pt x="1214434" y="102796"/>
                  </a:lnTo>
                  <a:cubicBezTo>
                    <a:pt x="1188870" y="121695"/>
                    <a:pt x="1152792" y="116445"/>
                    <a:pt x="1133841" y="90853"/>
                  </a:cubicBezTo>
                  <a:cubicBezTo>
                    <a:pt x="1130967" y="86916"/>
                    <a:pt x="1128592" y="82717"/>
                    <a:pt x="1126768" y="78254"/>
                  </a:cubicBezTo>
                  <a:lnTo>
                    <a:pt x="1109051" y="34553"/>
                  </a:lnTo>
                  <a:cubicBezTo>
                    <a:pt x="1096859" y="5169"/>
                    <a:pt x="1063144" y="-8782"/>
                    <a:pt x="1033760" y="3423"/>
                  </a:cubicBezTo>
                  <a:cubicBezTo>
                    <a:pt x="1024482" y="7268"/>
                    <a:pt x="1016371" y="13476"/>
                    <a:pt x="1010230" y="21429"/>
                  </a:cubicBezTo>
                  <a:lnTo>
                    <a:pt x="981226" y="58700"/>
                  </a:lnTo>
                  <a:cubicBezTo>
                    <a:pt x="961684" y="83767"/>
                    <a:pt x="925489" y="88360"/>
                    <a:pt x="900370" y="68806"/>
                  </a:cubicBezTo>
                  <a:cubicBezTo>
                    <a:pt x="896604" y="65919"/>
                    <a:pt x="893218" y="62506"/>
                    <a:pt x="890279" y="58700"/>
                  </a:cubicBezTo>
                  <a:lnTo>
                    <a:pt x="861275" y="21429"/>
                  </a:lnTo>
                  <a:cubicBezTo>
                    <a:pt x="841838" y="-3755"/>
                    <a:pt x="805657" y="-8414"/>
                    <a:pt x="780460" y="11022"/>
                  </a:cubicBezTo>
                  <a:cubicBezTo>
                    <a:pt x="772506" y="17164"/>
                    <a:pt x="766299" y="25274"/>
                    <a:pt x="762454" y="34553"/>
                  </a:cubicBezTo>
                  <a:lnTo>
                    <a:pt x="744605" y="78254"/>
                  </a:lnTo>
                  <a:cubicBezTo>
                    <a:pt x="732675" y="107652"/>
                    <a:pt x="699144" y="121825"/>
                    <a:pt x="669735" y="109883"/>
                  </a:cubicBezTo>
                  <a:cubicBezTo>
                    <a:pt x="665233" y="108045"/>
                    <a:pt x="660968" y="105683"/>
                    <a:pt x="657070" y="102796"/>
                  </a:cubicBezTo>
                  <a:lnTo>
                    <a:pt x="619142" y="74711"/>
                  </a:lnTo>
                  <a:cubicBezTo>
                    <a:pt x="593577" y="55643"/>
                    <a:pt x="557409" y="60892"/>
                    <a:pt x="538327" y="86392"/>
                  </a:cubicBezTo>
                  <a:cubicBezTo>
                    <a:pt x="532290" y="94528"/>
                    <a:pt x="528484" y="104108"/>
                    <a:pt x="527276" y="114083"/>
                  </a:cubicBezTo>
                  <a:lnTo>
                    <a:pt x="521896" y="160934"/>
                  </a:lnTo>
                  <a:cubicBezTo>
                    <a:pt x="518313" y="192562"/>
                    <a:pt x="489782" y="215266"/>
                    <a:pt x="458167" y="211723"/>
                  </a:cubicBezTo>
                  <a:cubicBezTo>
                    <a:pt x="453390" y="211198"/>
                    <a:pt x="448692" y="210017"/>
                    <a:pt x="444204" y="208311"/>
                  </a:cubicBezTo>
                  <a:lnTo>
                    <a:pt x="400107" y="191512"/>
                  </a:lnTo>
                  <a:cubicBezTo>
                    <a:pt x="370383" y="180226"/>
                    <a:pt x="337087" y="195056"/>
                    <a:pt x="325749" y="224847"/>
                  </a:cubicBezTo>
                  <a:cubicBezTo>
                    <a:pt x="322153" y="234164"/>
                    <a:pt x="321103" y="244401"/>
                    <a:pt x="322678" y="254375"/>
                  </a:cubicBezTo>
                  <a:lnTo>
                    <a:pt x="330159" y="300964"/>
                  </a:lnTo>
                  <a:cubicBezTo>
                    <a:pt x="335303" y="332330"/>
                    <a:pt x="314069" y="361858"/>
                    <a:pt x="282742" y="366976"/>
                  </a:cubicBezTo>
                  <a:cubicBezTo>
                    <a:pt x="277900" y="367764"/>
                    <a:pt x="272965" y="367895"/>
                    <a:pt x="268083" y="367501"/>
                  </a:cubicBezTo>
                  <a:lnTo>
                    <a:pt x="221101" y="363170"/>
                  </a:lnTo>
                  <a:cubicBezTo>
                    <a:pt x="189328" y="360414"/>
                    <a:pt x="161335" y="383906"/>
                    <a:pt x="158566" y="415666"/>
                  </a:cubicBezTo>
                  <a:cubicBezTo>
                    <a:pt x="157700" y="425639"/>
                    <a:pt x="159432" y="435744"/>
                    <a:pt x="163619" y="444800"/>
                  </a:cubicBezTo>
                  <a:lnTo>
                    <a:pt x="183304" y="487584"/>
                  </a:lnTo>
                  <a:cubicBezTo>
                    <a:pt x="196664" y="516455"/>
                    <a:pt x="184078" y="550708"/>
                    <a:pt x="155193" y="564094"/>
                  </a:cubicBezTo>
                  <a:cubicBezTo>
                    <a:pt x="150810" y="566063"/>
                    <a:pt x="146190" y="567507"/>
                    <a:pt x="141440" y="568425"/>
                  </a:cubicBezTo>
                  <a:lnTo>
                    <a:pt x="95112" y="576955"/>
                  </a:lnTo>
                  <a:cubicBezTo>
                    <a:pt x="63826" y="582731"/>
                    <a:pt x="43129" y="612783"/>
                    <a:pt x="48891" y="644017"/>
                  </a:cubicBezTo>
                  <a:cubicBezTo>
                    <a:pt x="50715" y="653991"/>
                    <a:pt x="55112" y="663179"/>
                    <a:pt x="61647" y="670922"/>
                  </a:cubicBezTo>
                  <a:lnTo>
                    <a:pt x="92226" y="706880"/>
                  </a:lnTo>
                  <a:cubicBezTo>
                    <a:pt x="112869" y="731159"/>
                    <a:pt x="109969" y="767512"/>
                    <a:pt x="85742" y="788117"/>
                  </a:cubicBezTo>
                  <a:cubicBezTo>
                    <a:pt x="82081" y="791267"/>
                    <a:pt x="78039" y="793891"/>
                    <a:pt x="73721" y="795991"/>
                  </a:cubicBezTo>
                  <a:lnTo>
                    <a:pt x="31331" y="816726"/>
                  </a:lnTo>
                  <a:cubicBezTo>
                    <a:pt x="2774" y="830769"/>
                    <a:pt x="-9011" y="865283"/>
                    <a:pt x="5005" y="893893"/>
                  </a:cubicBezTo>
                  <a:cubicBezTo>
                    <a:pt x="9441" y="902818"/>
                    <a:pt x="16160" y="910561"/>
                    <a:pt x="24507" y="916203"/>
                  </a:cubicBezTo>
                  <a:lnTo>
                    <a:pt x="63878" y="942450"/>
                  </a:lnTo>
                  <a:cubicBezTo>
                    <a:pt x="90283" y="960169"/>
                    <a:pt x="97278" y="995996"/>
                    <a:pt x="79522" y="1022375"/>
                  </a:cubicBezTo>
                  <a:cubicBezTo>
                    <a:pt x="76831" y="1026442"/>
                    <a:pt x="73642" y="1030117"/>
                    <a:pt x="70046" y="1033267"/>
                  </a:cubicBezTo>
                  <a:lnTo>
                    <a:pt x="34875" y="1064633"/>
                  </a:lnTo>
                  <a:cubicBezTo>
                    <a:pt x="11160" y="1085893"/>
                    <a:pt x="9139" y="1122246"/>
                    <a:pt x="30361" y="1145999"/>
                  </a:cubicBezTo>
                  <a:cubicBezTo>
                    <a:pt x="37079" y="1153481"/>
                    <a:pt x="45649" y="1159123"/>
                    <a:pt x="55217" y="1162273"/>
                  </a:cubicBezTo>
                  <a:lnTo>
                    <a:pt x="99968" y="1177102"/>
                  </a:lnTo>
                  <a:cubicBezTo>
                    <a:pt x="130140" y="1186945"/>
                    <a:pt x="146571" y="1219493"/>
                    <a:pt x="136675" y="1249677"/>
                  </a:cubicBezTo>
                  <a:cubicBezTo>
                    <a:pt x="135153" y="1254270"/>
                    <a:pt x="133053" y="1258733"/>
                    <a:pt x="130415" y="1262801"/>
                  </a:cubicBezTo>
                  <a:lnTo>
                    <a:pt x="104955" y="1302172"/>
                  </a:lnTo>
                  <a:cubicBezTo>
                    <a:pt x="87816" y="1328945"/>
                    <a:pt x="95651" y="1364641"/>
                    <a:pt x="122463" y="1381702"/>
                  </a:cubicBezTo>
                  <a:cubicBezTo>
                    <a:pt x="130980" y="1387213"/>
                    <a:pt x="140783" y="1390363"/>
                    <a:pt x="150888" y="1390757"/>
                  </a:cubicBezTo>
                  <a:lnTo>
                    <a:pt x="198003" y="1392988"/>
                  </a:lnTo>
                  <a:cubicBezTo>
                    <a:pt x="229723" y="1394300"/>
                    <a:pt x="254330" y="1421205"/>
                    <a:pt x="252965" y="1452832"/>
                  </a:cubicBezTo>
                  <a:cubicBezTo>
                    <a:pt x="252755" y="1457819"/>
                    <a:pt x="251928" y="1462543"/>
                    <a:pt x="250498" y="1467269"/>
                  </a:cubicBezTo>
                  <a:lnTo>
                    <a:pt x="237374" y="1512414"/>
                  </a:lnTo>
                  <a:cubicBezTo>
                    <a:pt x="228174" y="1542992"/>
                    <a:pt x="245458" y="1575146"/>
                    <a:pt x="275997" y="1584332"/>
                  </a:cubicBezTo>
                  <a:cubicBezTo>
                    <a:pt x="285577" y="1587218"/>
                    <a:pt x="295734" y="1587612"/>
                    <a:pt x="305486" y="1585382"/>
                  </a:cubicBezTo>
                  <a:lnTo>
                    <a:pt x="351550" y="1574620"/>
                  </a:lnTo>
                  <a:cubicBezTo>
                    <a:pt x="382561" y="1567533"/>
                    <a:pt x="413467" y="1586826"/>
                    <a:pt x="420580" y="1617929"/>
                  </a:cubicBezTo>
                  <a:cubicBezTo>
                    <a:pt x="421657" y="1622522"/>
                    <a:pt x="422130" y="1627378"/>
                    <a:pt x="422025" y="1632102"/>
                  </a:cubicBezTo>
                  <a:lnTo>
                    <a:pt x="420974" y="1679347"/>
                  </a:lnTo>
                  <a:cubicBezTo>
                    <a:pt x="420004" y="1711238"/>
                    <a:pt x="445043" y="1737880"/>
                    <a:pt x="476921" y="1738798"/>
                  </a:cubicBezTo>
                  <a:cubicBezTo>
                    <a:pt x="487158" y="1739192"/>
                    <a:pt x="497289" y="1736698"/>
                    <a:pt x="506279" y="1731842"/>
                  </a:cubicBezTo>
                  <a:lnTo>
                    <a:pt x="547619" y="1709138"/>
                  </a:lnTo>
                  <a:cubicBezTo>
                    <a:pt x="575532" y="1693914"/>
                    <a:pt x="610547" y="1704151"/>
                    <a:pt x="625823" y="1731973"/>
                  </a:cubicBezTo>
                  <a:cubicBezTo>
                    <a:pt x="628119" y="1736174"/>
                    <a:pt x="629891" y="1740767"/>
                    <a:pt x="631085" y="1745360"/>
                  </a:cubicBezTo>
                  <a:lnTo>
                    <a:pt x="642766" y="1791030"/>
                  </a:lnTo>
                  <a:cubicBezTo>
                    <a:pt x="650613" y="1821870"/>
                    <a:pt x="681966" y="1840507"/>
                    <a:pt x="712806" y="1832633"/>
                  </a:cubicBezTo>
                  <a:cubicBezTo>
                    <a:pt x="722610" y="1830138"/>
                    <a:pt x="731587" y="1825151"/>
                    <a:pt x="738830" y="1818066"/>
                  </a:cubicBezTo>
                  <a:lnTo>
                    <a:pt x="772690" y="1784994"/>
                  </a:lnTo>
                  <a:cubicBezTo>
                    <a:pt x="795512" y="1762945"/>
                    <a:pt x="831904" y="1763602"/>
                    <a:pt x="853965" y="1786437"/>
                  </a:cubicBezTo>
                  <a:cubicBezTo>
                    <a:pt x="857377" y="1789849"/>
                    <a:pt x="860317" y="1793785"/>
                    <a:pt x="862718" y="1798117"/>
                  </a:cubicBezTo>
                  <a:lnTo>
                    <a:pt x="886342" y="1838932"/>
                  </a:lnTo>
                  <a:cubicBezTo>
                    <a:pt x="902130" y="1866491"/>
                    <a:pt x="937248" y="1875940"/>
                    <a:pt x="964795" y="1860192"/>
                  </a:cubicBezTo>
                  <a:cubicBezTo>
                    <a:pt x="973653" y="1855074"/>
                    <a:pt x="981002" y="1847857"/>
                    <a:pt x="986082" y="1838932"/>
                  </a:cubicBezTo>
                  <a:lnTo>
                    <a:pt x="1009704" y="1798117"/>
                  </a:lnTo>
                  <a:cubicBezTo>
                    <a:pt x="1025361" y="1770426"/>
                    <a:pt x="1060506" y="1760584"/>
                    <a:pt x="1088210" y="1776332"/>
                  </a:cubicBezTo>
                  <a:cubicBezTo>
                    <a:pt x="1092449" y="1778694"/>
                    <a:pt x="1096360" y="1781581"/>
                    <a:pt x="1099864" y="1784994"/>
                  </a:cubicBezTo>
                  <a:lnTo>
                    <a:pt x="1133592" y="1818066"/>
                  </a:lnTo>
                  <a:cubicBezTo>
                    <a:pt x="1156361" y="1840244"/>
                    <a:pt x="1192846" y="1839850"/>
                    <a:pt x="1215064" y="1817015"/>
                  </a:cubicBezTo>
                  <a:cubicBezTo>
                    <a:pt x="1222125" y="1809798"/>
                    <a:pt x="1227164" y="1800873"/>
                    <a:pt x="1229658" y="1791030"/>
                  </a:cubicBezTo>
                  <a:lnTo>
                    <a:pt x="1241338" y="1745360"/>
                  </a:lnTo>
                  <a:cubicBezTo>
                    <a:pt x="1249133" y="1714651"/>
                    <a:pt x="1280407" y="1696014"/>
                    <a:pt x="1311156" y="1703757"/>
                  </a:cubicBezTo>
                  <a:cubicBezTo>
                    <a:pt x="1315881" y="1704939"/>
                    <a:pt x="1320474" y="1706777"/>
                    <a:pt x="1324805" y="1709138"/>
                  </a:cubicBezTo>
                  <a:lnTo>
                    <a:pt x="1366276" y="1731842"/>
                  </a:lnTo>
                  <a:cubicBezTo>
                    <a:pt x="1394229" y="1747066"/>
                    <a:pt x="1429270" y="1736829"/>
                    <a:pt x="1444493" y="1708875"/>
                  </a:cubicBezTo>
                  <a:cubicBezTo>
                    <a:pt x="1449348" y="1699821"/>
                    <a:pt x="1451842" y="1689584"/>
                    <a:pt x="1451449" y="1679347"/>
                  </a:cubicBezTo>
                  <a:lnTo>
                    <a:pt x="1450399" y="1632102"/>
                  </a:lnTo>
                  <a:cubicBezTo>
                    <a:pt x="1449743" y="1600211"/>
                    <a:pt x="1475071" y="1573834"/>
                    <a:pt x="1506962" y="1573177"/>
                  </a:cubicBezTo>
                  <a:cubicBezTo>
                    <a:pt x="1511686" y="1573045"/>
                    <a:pt x="1516410" y="1573571"/>
                    <a:pt x="1521004" y="1574620"/>
                  </a:cubicBezTo>
                  <a:lnTo>
                    <a:pt x="1566937" y="1585382"/>
                  </a:lnTo>
                  <a:cubicBezTo>
                    <a:pt x="1597909" y="1592600"/>
                    <a:pt x="1628882" y="1573308"/>
                    <a:pt x="1636099" y="1542336"/>
                  </a:cubicBezTo>
                  <a:cubicBezTo>
                    <a:pt x="1638330" y="1532362"/>
                    <a:pt x="1638068" y="1522125"/>
                    <a:pt x="1635049" y="1512414"/>
                  </a:cubicBezTo>
                  <a:lnTo>
                    <a:pt x="1621270" y="1467269"/>
                  </a:lnTo>
                  <a:cubicBezTo>
                    <a:pt x="1612083" y="1436821"/>
                    <a:pt x="1629274" y="1404669"/>
                    <a:pt x="1659722" y="1395350"/>
                  </a:cubicBezTo>
                  <a:cubicBezTo>
                    <a:pt x="1664315" y="1394038"/>
                    <a:pt x="1669039" y="1393251"/>
                    <a:pt x="1673764" y="1392988"/>
                  </a:cubicBezTo>
                  <a:lnTo>
                    <a:pt x="1720879" y="1390757"/>
                  </a:lnTo>
                  <a:cubicBezTo>
                    <a:pt x="1752637" y="1389313"/>
                    <a:pt x="1777310" y="1362409"/>
                    <a:pt x="1775867" y="1330651"/>
                  </a:cubicBezTo>
                  <a:cubicBezTo>
                    <a:pt x="1775341" y="1320545"/>
                    <a:pt x="1772192" y="1310702"/>
                    <a:pt x="1766812" y="1302172"/>
                  </a:cubicBezTo>
                  <a:lnTo>
                    <a:pt x="1741351" y="1262801"/>
                  </a:lnTo>
                  <a:cubicBezTo>
                    <a:pt x="1724291" y="1236028"/>
                    <a:pt x="1732165" y="1200332"/>
                    <a:pt x="1758936" y="1183272"/>
                  </a:cubicBezTo>
                  <a:cubicBezTo>
                    <a:pt x="1763006" y="1180646"/>
                    <a:pt x="1767336" y="1178547"/>
                    <a:pt x="1771929" y="1177102"/>
                  </a:cubicBezTo>
                  <a:lnTo>
                    <a:pt x="1816681" y="1162273"/>
                  </a:lnTo>
                  <a:cubicBezTo>
                    <a:pt x="1846866" y="1152300"/>
                    <a:pt x="1863271" y="1119752"/>
                    <a:pt x="1853297" y="1089437"/>
                  </a:cubicBezTo>
                  <a:cubicBezTo>
                    <a:pt x="1850147" y="1079988"/>
                    <a:pt x="1844503" y="1071326"/>
                    <a:pt x="1837023" y="1064633"/>
                  </a:cubicBezTo>
                  <a:lnTo>
                    <a:pt x="1801720" y="1033267"/>
                  </a:lnTo>
                  <a:cubicBezTo>
                    <a:pt x="1777967" y="1012007"/>
                    <a:pt x="1775867" y="975522"/>
                    <a:pt x="1796996" y="951769"/>
                  </a:cubicBezTo>
                  <a:cubicBezTo>
                    <a:pt x="1800145" y="948226"/>
                    <a:pt x="1803689" y="945076"/>
                    <a:pt x="1807626" y="942450"/>
                  </a:cubicBezTo>
                  <a:close/>
                </a:path>
              </a:pathLst>
            </a:custGeom>
            <a:solidFill>
              <a:schemeClr val="tx2"/>
            </a:solidFill>
            <a:ln w="38100" cap="flat">
              <a:noFill/>
              <a:prstDash val="solid"/>
              <a:miter/>
            </a:ln>
          </p:spPr>
          <p:txBody>
            <a:bodyPr rtlCol="0" anchor="ctr"/>
            <a:lstStyle/>
            <a:p>
              <a:pPr algn="ctr"/>
              <a:r>
                <a:rPr kumimoji="1" lang="ja-JP" altLang="en-US" sz="4800" b="1" dirty="0">
                  <a:solidFill>
                    <a:schemeClr val="bg1"/>
                  </a:solidFill>
                </a:rPr>
                <a:t>応用</a:t>
              </a:r>
            </a:p>
          </p:txBody>
        </p:sp>
      </p:grpSp>
      <p:grpSp>
        <p:nvGrpSpPr>
          <p:cNvPr id="11" name="グループ化 10">
            <a:extLst>
              <a:ext uri="{FF2B5EF4-FFF2-40B4-BE49-F238E27FC236}">
                <a16:creationId xmlns:a16="http://schemas.microsoft.com/office/drawing/2014/main" id="{45B56E01-3F65-4BA4-9BE7-40E7203C8370}"/>
              </a:ext>
            </a:extLst>
          </p:cNvPr>
          <p:cNvGrpSpPr/>
          <p:nvPr/>
        </p:nvGrpSpPr>
        <p:grpSpPr>
          <a:xfrm>
            <a:off x="14621955" y="680572"/>
            <a:ext cx="2483739" cy="1865366"/>
            <a:chOff x="14621955" y="680572"/>
            <a:chExt cx="2483739" cy="1865366"/>
          </a:xfrm>
        </p:grpSpPr>
        <p:grpSp>
          <p:nvGrpSpPr>
            <p:cNvPr id="41" name="グループ化 40">
              <a:extLst>
                <a:ext uri="{FF2B5EF4-FFF2-40B4-BE49-F238E27FC236}">
                  <a16:creationId xmlns:a16="http://schemas.microsoft.com/office/drawing/2014/main" id="{5CA3ACC7-765A-4913-B3CD-B5298FE760F7}"/>
                </a:ext>
              </a:extLst>
            </p:cNvPr>
            <p:cNvGrpSpPr/>
            <p:nvPr/>
          </p:nvGrpSpPr>
          <p:grpSpPr>
            <a:xfrm>
              <a:off x="14621955" y="680572"/>
              <a:ext cx="1939034" cy="1865366"/>
              <a:chOff x="1720834" y="4102967"/>
              <a:chExt cx="5635726" cy="5421613"/>
            </a:xfrm>
          </p:grpSpPr>
          <p:sp>
            <p:nvSpPr>
              <p:cNvPr id="45" name="フリーフォーム: 図形 44">
                <a:extLst>
                  <a:ext uri="{FF2B5EF4-FFF2-40B4-BE49-F238E27FC236}">
                    <a16:creationId xmlns:a16="http://schemas.microsoft.com/office/drawing/2014/main" id="{819565FD-353E-4323-94D0-BDE60C882C27}"/>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2636A2FE-5107-49C0-AA4A-F22787C24BA9}"/>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477DE2B4-10AB-4BBF-A8D8-3C246D4EDC8E}"/>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400C0FB8-6012-4DB3-AE05-FECE59FF6B73}"/>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2A3DB3F2-11F3-4C61-A20C-33007DE5F0F1}"/>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65A13CDA-1C9E-4DBB-8D3C-B75EA2714EB3}"/>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5018B810-B5CE-4101-8E36-16B05246A873}"/>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F069E11-DBC5-4841-9467-B2CD8169D66B}"/>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B272CC65-DE74-453E-A359-DD075A7EB3AB}"/>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AFD10432-D853-4BE6-B1C4-E66FCBF9ECDA}"/>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63" name="グループ化 62">
                <a:extLst>
                  <a:ext uri="{FF2B5EF4-FFF2-40B4-BE49-F238E27FC236}">
                    <a16:creationId xmlns:a16="http://schemas.microsoft.com/office/drawing/2014/main" id="{96847FB0-82EC-47B8-A3D6-42F45CDB4A20}"/>
                  </a:ext>
                </a:extLst>
              </p:cNvPr>
              <p:cNvGrpSpPr/>
              <p:nvPr/>
            </p:nvGrpSpPr>
            <p:grpSpPr>
              <a:xfrm>
                <a:off x="1879524" y="4261657"/>
                <a:ext cx="2884734" cy="2884734"/>
                <a:chOff x="1985629" y="4367762"/>
                <a:chExt cx="2672525" cy="2672525"/>
              </a:xfrm>
            </p:grpSpPr>
            <p:sp>
              <p:nvSpPr>
                <p:cNvPr id="67" name="フリーフォーム: 図形 66">
                  <a:extLst>
                    <a:ext uri="{FF2B5EF4-FFF2-40B4-BE49-F238E27FC236}">
                      <a16:creationId xmlns:a16="http://schemas.microsoft.com/office/drawing/2014/main" id="{9A0BDEE4-1D10-4DB0-A490-C80D3B295A9E}"/>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593647B4-04E2-43E2-9388-BEDC010CA839}"/>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71" name="グラフィックス 70">
              <a:extLst>
                <a:ext uri="{FF2B5EF4-FFF2-40B4-BE49-F238E27FC236}">
                  <a16:creationId xmlns:a16="http://schemas.microsoft.com/office/drawing/2014/main" id="{5C031F14-DA2B-4A57-BA37-96D167DFB8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6037262" y="915137"/>
              <a:ext cx="1143674" cy="993190"/>
            </a:xfrm>
            <a:prstGeom prst="rect">
              <a:avLst/>
            </a:prstGeom>
          </p:spPr>
        </p:pic>
      </p:grpSp>
    </p:spTree>
    <p:extLst>
      <p:ext uri="{BB962C8B-B14F-4D97-AF65-F5344CB8AC3E}">
        <p14:creationId xmlns:p14="http://schemas.microsoft.com/office/powerpoint/2010/main" val="47864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グループ化 125">
            <a:extLst>
              <a:ext uri="{FF2B5EF4-FFF2-40B4-BE49-F238E27FC236}">
                <a16:creationId xmlns:a16="http://schemas.microsoft.com/office/drawing/2014/main" id="{DB5A6DEE-3C6B-4BCA-B932-E99F87DC618F}"/>
              </a:ext>
            </a:extLst>
          </p:cNvPr>
          <p:cNvGrpSpPr/>
          <p:nvPr/>
        </p:nvGrpSpPr>
        <p:grpSpPr>
          <a:xfrm>
            <a:off x="10239896" y="2660787"/>
            <a:ext cx="7259704" cy="6801778"/>
            <a:chOff x="10239896" y="2660787"/>
            <a:chExt cx="7259704" cy="6801778"/>
          </a:xfrm>
          <a:effectLst>
            <a:outerShdw dist="76200" dir="2700000" algn="tl" rotWithShape="0">
              <a:schemeClr val="tx2">
                <a:alpha val="30000"/>
              </a:schemeClr>
            </a:outerShdw>
          </a:effectLst>
        </p:grpSpPr>
        <p:sp>
          <p:nvSpPr>
            <p:cNvPr id="62" name="四角形: 角を丸くする 61">
              <a:extLst>
                <a:ext uri="{FF2B5EF4-FFF2-40B4-BE49-F238E27FC236}">
                  <a16:creationId xmlns:a16="http://schemas.microsoft.com/office/drawing/2014/main" id="{09E2AF3B-41BF-453E-A78D-E956215F6D17}"/>
                </a:ext>
              </a:extLst>
            </p:cNvPr>
            <p:cNvSpPr/>
            <p:nvPr/>
          </p:nvSpPr>
          <p:spPr>
            <a:xfrm>
              <a:off x="10239896" y="2817627"/>
              <a:ext cx="7259704" cy="6644938"/>
            </a:xfrm>
            <a:prstGeom prst="roundRect">
              <a:avLst>
                <a:gd name="adj" fmla="val 20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23" name="四角形: 上の 2 つの角を丸める 122">
              <a:extLst>
                <a:ext uri="{FF2B5EF4-FFF2-40B4-BE49-F238E27FC236}">
                  <a16:creationId xmlns:a16="http://schemas.microsoft.com/office/drawing/2014/main" id="{327209F9-6837-4006-BE80-3A1DAEFA3164}"/>
                </a:ext>
              </a:extLst>
            </p:cNvPr>
            <p:cNvSpPr/>
            <p:nvPr/>
          </p:nvSpPr>
          <p:spPr>
            <a:xfrm>
              <a:off x="10239896" y="2660787"/>
              <a:ext cx="7259704" cy="937393"/>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bg1"/>
                  </a:solidFill>
                </a:rPr>
                <a:t>応 用</a:t>
              </a:r>
              <a:endParaRPr kumimoji="1" lang="ja-JP" altLang="en-US" sz="4400" b="1" dirty="0">
                <a:solidFill>
                  <a:schemeClr val="bg1"/>
                </a:solidFill>
              </a:endParaRPr>
            </a:p>
          </p:txBody>
        </p:sp>
      </p:grpSp>
      <p:grpSp>
        <p:nvGrpSpPr>
          <p:cNvPr id="125" name="グループ化 124">
            <a:extLst>
              <a:ext uri="{FF2B5EF4-FFF2-40B4-BE49-F238E27FC236}">
                <a16:creationId xmlns:a16="http://schemas.microsoft.com/office/drawing/2014/main" id="{C0B87F76-5497-444A-B79F-C8458A0D2CD4}"/>
              </a:ext>
            </a:extLst>
          </p:cNvPr>
          <p:cNvGrpSpPr/>
          <p:nvPr/>
        </p:nvGrpSpPr>
        <p:grpSpPr>
          <a:xfrm>
            <a:off x="2504480" y="2660787"/>
            <a:ext cx="7259704" cy="6801777"/>
            <a:chOff x="2504480" y="2660787"/>
            <a:chExt cx="7259704" cy="6801777"/>
          </a:xfrm>
          <a:effectLst>
            <a:outerShdw dist="76200" dir="2700000" algn="tl" rotWithShape="0">
              <a:schemeClr val="tx2">
                <a:alpha val="30000"/>
              </a:schemeClr>
            </a:outerShdw>
          </a:effectLst>
        </p:grpSpPr>
        <p:sp>
          <p:nvSpPr>
            <p:cNvPr id="10" name="四角形: 角を丸くする 9">
              <a:extLst>
                <a:ext uri="{FF2B5EF4-FFF2-40B4-BE49-F238E27FC236}">
                  <a16:creationId xmlns:a16="http://schemas.microsoft.com/office/drawing/2014/main" id="{7B0FEABA-7740-4DBC-B6CE-5763FC2C61E5}"/>
                </a:ext>
              </a:extLst>
            </p:cNvPr>
            <p:cNvSpPr/>
            <p:nvPr/>
          </p:nvSpPr>
          <p:spPr>
            <a:xfrm>
              <a:off x="2504480" y="3479602"/>
              <a:ext cx="7259704" cy="5982962"/>
            </a:xfrm>
            <a:prstGeom prst="roundRect">
              <a:avLst>
                <a:gd name="adj" fmla="val 20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22" name="四角形: 上の 2 つの角を丸める 121">
              <a:extLst>
                <a:ext uri="{FF2B5EF4-FFF2-40B4-BE49-F238E27FC236}">
                  <a16:creationId xmlns:a16="http://schemas.microsoft.com/office/drawing/2014/main" id="{E9E1E7CF-82C1-496D-BC8E-28D41812DA98}"/>
                </a:ext>
              </a:extLst>
            </p:cNvPr>
            <p:cNvSpPr/>
            <p:nvPr/>
          </p:nvSpPr>
          <p:spPr>
            <a:xfrm>
              <a:off x="2504480" y="2660787"/>
              <a:ext cx="7259704" cy="937393"/>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bg1"/>
                  </a:solidFill>
                </a:rPr>
                <a:t>基 本</a:t>
              </a:r>
              <a:endParaRPr kumimoji="1" lang="ja-JP" altLang="en-US" sz="4400" b="1" dirty="0">
                <a:solidFill>
                  <a:schemeClr val="bg1"/>
                </a:solidFill>
              </a:endParaRP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8" name="テキスト ボックス 7">
            <a:extLst>
              <a:ext uri="{FF2B5EF4-FFF2-40B4-BE49-F238E27FC236}">
                <a16:creationId xmlns:a16="http://schemas.microsoft.com/office/drawing/2014/main" id="{16E06C1B-8D5F-46D3-A32C-0FE58A4D0986}"/>
              </a:ext>
            </a:extLst>
          </p:cNvPr>
          <p:cNvSpPr txBox="1"/>
          <p:nvPr/>
        </p:nvSpPr>
        <p:spPr>
          <a:xfrm>
            <a:off x="6181139" y="1631969"/>
            <a:ext cx="7825860" cy="677108"/>
          </a:xfrm>
          <a:prstGeom prst="rect">
            <a:avLst/>
          </a:prstGeom>
          <a:noFill/>
        </p:spPr>
        <p:txBody>
          <a:bodyPr wrap="none" lIns="0" tIns="0" rIns="0" bIns="0" rtlCol="0">
            <a:spAutoFit/>
          </a:bodyPr>
          <a:lstStyle/>
          <a:p>
            <a:pPr algn="ctr"/>
            <a:r>
              <a:rPr lang="ja-JP" altLang="en-US" sz="4400" spc="200" dirty="0">
                <a:latin typeface="+mj-ea"/>
                <a:ea typeface="+mj-ea"/>
              </a:rPr>
              <a:t>騙されないためのチェック項目</a:t>
            </a:r>
          </a:p>
        </p:txBody>
      </p:sp>
      <p:sp>
        <p:nvSpPr>
          <p:cNvPr id="9" name="四角形: 角を丸くする 8">
            <a:extLst>
              <a:ext uri="{FF2B5EF4-FFF2-40B4-BE49-F238E27FC236}">
                <a16:creationId xmlns:a16="http://schemas.microsoft.com/office/drawing/2014/main" id="{CA32BE04-816A-4ADD-B70C-0EEEE9EC9B61}"/>
              </a:ext>
            </a:extLst>
          </p:cNvPr>
          <p:cNvSpPr/>
          <p:nvPr/>
        </p:nvSpPr>
        <p:spPr>
          <a:xfrm>
            <a:off x="8358113" y="729345"/>
            <a:ext cx="347188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200" dirty="0">
                <a:solidFill>
                  <a:schemeClr val="accent1"/>
                </a:solidFill>
                <a:latin typeface="+mj-ea"/>
                <a:ea typeface="+mj-ea"/>
              </a:rPr>
              <a:t>ここまでのまとめ</a:t>
            </a:r>
            <a:endParaRPr kumimoji="1" lang="ja-JP" altLang="en-US" sz="3200" dirty="0">
              <a:solidFill>
                <a:schemeClr val="accent1"/>
              </a:solidFill>
              <a:latin typeface="+mj-ea"/>
              <a:ea typeface="+mj-ea"/>
            </a:endParaRPr>
          </a:p>
        </p:txBody>
      </p:sp>
      <p:grpSp>
        <p:nvGrpSpPr>
          <p:cNvPr id="55" name="グループ化 54">
            <a:extLst>
              <a:ext uri="{FF2B5EF4-FFF2-40B4-BE49-F238E27FC236}">
                <a16:creationId xmlns:a16="http://schemas.microsoft.com/office/drawing/2014/main" id="{4EAF756F-E43D-4072-AB8F-3F6E5E3BC7A8}"/>
              </a:ext>
            </a:extLst>
          </p:cNvPr>
          <p:cNvGrpSpPr/>
          <p:nvPr/>
        </p:nvGrpSpPr>
        <p:grpSpPr>
          <a:xfrm>
            <a:off x="3222552" y="3957410"/>
            <a:ext cx="3999109" cy="738407"/>
            <a:chOff x="3644802" y="3985650"/>
            <a:chExt cx="3999109" cy="738407"/>
          </a:xfrm>
        </p:grpSpPr>
        <p:cxnSp>
          <p:nvCxnSpPr>
            <p:cNvPr id="17" name="直線コネクタ 16">
              <a:extLst>
                <a:ext uri="{FF2B5EF4-FFF2-40B4-BE49-F238E27FC236}">
                  <a16:creationId xmlns:a16="http://schemas.microsoft.com/office/drawing/2014/main" id="{85A2C0F3-7F54-486A-9E89-494F5661E62C}"/>
                </a:ext>
              </a:extLst>
            </p:cNvPr>
            <p:cNvCxnSpPr/>
            <p:nvPr/>
          </p:nvCxnSpPr>
          <p:spPr>
            <a:xfrm>
              <a:off x="4398257" y="4628961"/>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760152EB-3ACA-447F-93E4-63AAA10944F8}"/>
                </a:ext>
              </a:extLst>
            </p:cNvPr>
            <p:cNvGrpSpPr/>
            <p:nvPr/>
          </p:nvGrpSpPr>
          <p:grpSpPr>
            <a:xfrm>
              <a:off x="3644802" y="3985650"/>
              <a:ext cx="3999109" cy="738407"/>
              <a:chOff x="4273155" y="2391634"/>
              <a:chExt cx="5514730" cy="1018256"/>
            </a:xfrm>
          </p:grpSpPr>
          <p:grpSp>
            <p:nvGrpSpPr>
              <p:cNvPr id="19" name="グループ化 18">
                <a:extLst>
                  <a:ext uri="{FF2B5EF4-FFF2-40B4-BE49-F238E27FC236}">
                    <a16:creationId xmlns:a16="http://schemas.microsoft.com/office/drawing/2014/main" id="{7A03A4C8-35F7-49CF-8EEC-EF023D716E9A}"/>
                  </a:ext>
                </a:extLst>
              </p:cNvPr>
              <p:cNvGrpSpPr/>
              <p:nvPr/>
            </p:nvGrpSpPr>
            <p:grpSpPr>
              <a:xfrm>
                <a:off x="4273155" y="2656690"/>
                <a:ext cx="663877" cy="663876"/>
                <a:chOff x="8585167" y="4739785"/>
                <a:chExt cx="1076325" cy="1076324"/>
              </a:xfrm>
            </p:grpSpPr>
            <p:sp>
              <p:nvSpPr>
                <p:cNvPr id="21" name="フリーフォーム: 図形 20">
                  <a:extLst>
                    <a:ext uri="{FF2B5EF4-FFF2-40B4-BE49-F238E27FC236}">
                      <a16:creationId xmlns:a16="http://schemas.microsoft.com/office/drawing/2014/main" id="{DDA70CFD-1C56-49CE-8E24-C35F8D976952}"/>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22" name="フリーフォーム: 図形 21">
                  <a:extLst>
                    <a:ext uri="{FF2B5EF4-FFF2-40B4-BE49-F238E27FC236}">
                      <a16:creationId xmlns:a16="http://schemas.microsoft.com/office/drawing/2014/main" id="{637A94B2-893F-4C1C-B74A-B2D3A2FE8309}"/>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20" name="テキスト ボックス 19">
                <a:extLst>
                  <a:ext uri="{FF2B5EF4-FFF2-40B4-BE49-F238E27FC236}">
                    <a16:creationId xmlns:a16="http://schemas.microsoft.com/office/drawing/2014/main" id="{F85E70BB-3521-48FA-97DC-C6ADE2B387E1}"/>
                  </a:ext>
                </a:extLst>
              </p:cNvPr>
              <p:cNvSpPr txBox="1"/>
              <p:nvPr/>
            </p:nvSpPr>
            <p:spPr>
              <a:xfrm>
                <a:off x="5282836" y="2391634"/>
                <a:ext cx="4505049"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情報源</a:t>
                </a:r>
                <a:r>
                  <a:rPr lang="ja-JP" altLang="en-US" sz="3600" spc="200" dirty="0">
                    <a:latin typeface="+mn-ea"/>
                  </a:rPr>
                  <a:t>はある？</a:t>
                </a:r>
                <a:endParaRPr lang="ja-JP" altLang="en-US" sz="4000" spc="200" dirty="0">
                  <a:latin typeface="+mn-ea"/>
                </a:endParaRPr>
              </a:p>
            </p:txBody>
          </p:sp>
        </p:grpSp>
      </p:grpSp>
      <p:grpSp>
        <p:nvGrpSpPr>
          <p:cNvPr id="116" name="グループ化 115">
            <a:extLst>
              <a:ext uri="{FF2B5EF4-FFF2-40B4-BE49-F238E27FC236}">
                <a16:creationId xmlns:a16="http://schemas.microsoft.com/office/drawing/2014/main" id="{BDEB9C5C-EEB6-4C65-B7F3-BA6B324F9E14}"/>
              </a:ext>
            </a:extLst>
          </p:cNvPr>
          <p:cNvGrpSpPr/>
          <p:nvPr/>
        </p:nvGrpSpPr>
        <p:grpSpPr>
          <a:xfrm>
            <a:off x="3222552" y="5382996"/>
            <a:ext cx="5023428" cy="738407"/>
            <a:chOff x="3222552" y="5125374"/>
            <a:chExt cx="5023428" cy="738407"/>
          </a:xfrm>
        </p:grpSpPr>
        <p:cxnSp>
          <p:nvCxnSpPr>
            <p:cNvPr id="24" name="直線コネクタ 23">
              <a:extLst>
                <a:ext uri="{FF2B5EF4-FFF2-40B4-BE49-F238E27FC236}">
                  <a16:creationId xmlns:a16="http://schemas.microsoft.com/office/drawing/2014/main" id="{6AE55183-17A8-410D-B012-149A116B45A0}"/>
                </a:ext>
              </a:extLst>
            </p:cNvPr>
            <p:cNvCxnSpPr>
              <a:cxnSpLocks/>
            </p:cNvCxnSpPr>
            <p:nvPr/>
          </p:nvCxnSpPr>
          <p:spPr>
            <a:xfrm>
              <a:off x="6286413" y="5777880"/>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82C43955-E17D-449F-B417-936EFCFD1A0A}"/>
                </a:ext>
              </a:extLst>
            </p:cNvPr>
            <p:cNvGrpSpPr/>
            <p:nvPr/>
          </p:nvGrpSpPr>
          <p:grpSpPr>
            <a:xfrm>
              <a:off x="3222552" y="5125374"/>
              <a:ext cx="5023428" cy="738407"/>
              <a:chOff x="4273155" y="2391634"/>
              <a:chExt cx="6927255" cy="1018256"/>
            </a:xfrm>
          </p:grpSpPr>
          <p:grpSp>
            <p:nvGrpSpPr>
              <p:cNvPr id="26" name="グループ化 25">
                <a:extLst>
                  <a:ext uri="{FF2B5EF4-FFF2-40B4-BE49-F238E27FC236}">
                    <a16:creationId xmlns:a16="http://schemas.microsoft.com/office/drawing/2014/main" id="{88F72953-CCA9-4B1E-B9C1-DCE52F527158}"/>
                  </a:ext>
                </a:extLst>
              </p:cNvPr>
              <p:cNvGrpSpPr/>
              <p:nvPr/>
            </p:nvGrpSpPr>
            <p:grpSpPr>
              <a:xfrm>
                <a:off x="4273155" y="2597241"/>
                <a:ext cx="663877" cy="663877"/>
                <a:chOff x="8585167" y="4643403"/>
                <a:chExt cx="1076325" cy="1076326"/>
              </a:xfrm>
            </p:grpSpPr>
            <p:sp>
              <p:nvSpPr>
                <p:cNvPr id="28" name="フリーフォーム: 図形 27">
                  <a:extLst>
                    <a:ext uri="{FF2B5EF4-FFF2-40B4-BE49-F238E27FC236}">
                      <a16:creationId xmlns:a16="http://schemas.microsoft.com/office/drawing/2014/main" id="{AF1FEC34-258D-4994-889F-67CC7D165586}"/>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29" name="フリーフォーム: 図形 28">
                  <a:extLst>
                    <a:ext uri="{FF2B5EF4-FFF2-40B4-BE49-F238E27FC236}">
                      <a16:creationId xmlns:a16="http://schemas.microsoft.com/office/drawing/2014/main" id="{E7D1136C-84AF-477F-9320-6BB58DDA277D}"/>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27" name="テキスト ボックス 26">
                <a:extLst>
                  <a:ext uri="{FF2B5EF4-FFF2-40B4-BE49-F238E27FC236}">
                    <a16:creationId xmlns:a16="http://schemas.microsoft.com/office/drawing/2014/main" id="{5F5A17D0-7D72-43B1-8079-3BE5795858B3}"/>
                  </a:ext>
                </a:extLst>
              </p:cNvPr>
              <p:cNvSpPr txBox="1"/>
              <p:nvPr/>
            </p:nvSpPr>
            <p:spPr>
              <a:xfrm>
                <a:off x="5282836" y="2391634"/>
                <a:ext cx="5917574"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spc="200" dirty="0">
                    <a:latin typeface="+mn-ea"/>
                  </a:rPr>
                  <a:t>その分野の</a:t>
                </a:r>
                <a:r>
                  <a:rPr lang="ja-JP" altLang="en-US" sz="4000" spc="200" dirty="0">
                    <a:latin typeface="+mj-ea"/>
                    <a:ea typeface="+mj-ea"/>
                  </a:rPr>
                  <a:t>専門家</a:t>
                </a:r>
                <a:r>
                  <a:rPr lang="ja-JP" altLang="en-US" sz="4000" spc="200" dirty="0">
                    <a:latin typeface="+mn-ea"/>
                  </a:rPr>
                  <a:t>？</a:t>
                </a:r>
              </a:p>
            </p:txBody>
          </p:sp>
        </p:grpSp>
      </p:grpSp>
      <p:grpSp>
        <p:nvGrpSpPr>
          <p:cNvPr id="52" name="グループ化 51">
            <a:extLst>
              <a:ext uri="{FF2B5EF4-FFF2-40B4-BE49-F238E27FC236}">
                <a16:creationId xmlns:a16="http://schemas.microsoft.com/office/drawing/2014/main" id="{5BCBBBF8-F906-407F-A65B-11A591C3F23F}"/>
              </a:ext>
            </a:extLst>
          </p:cNvPr>
          <p:cNvGrpSpPr/>
          <p:nvPr/>
        </p:nvGrpSpPr>
        <p:grpSpPr>
          <a:xfrm>
            <a:off x="3222552" y="6808582"/>
            <a:ext cx="6214459" cy="738407"/>
            <a:chOff x="3644801" y="6182814"/>
            <a:chExt cx="6214459" cy="738407"/>
          </a:xfrm>
        </p:grpSpPr>
        <p:cxnSp>
          <p:nvCxnSpPr>
            <p:cNvPr id="31" name="直線コネクタ 30">
              <a:extLst>
                <a:ext uri="{FF2B5EF4-FFF2-40B4-BE49-F238E27FC236}">
                  <a16:creationId xmlns:a16="http://schemas.microsoft.com/office/drawing/2014/main" id="{140A5415-65FA-429A-95FE-B06AE407798A}"/>
                </a:ext>
              </a:extLst>
            </p:cNvPr>
            <p:cNvCxnSpPr/>
            <p:nvPr/>
          </p:nvCxnSpPr>
          <p:spPr>
            <a:xfrm>
              <a:off x="4353858" y="6805414"/>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61AD8B06-C4DF-4F5F-B376-3E0C03A8E812}"/>
                </a:ext>
              </a:extLst>
            </p:cNvPr>
            <p:cNvGrpSpPr/>
            <p:nvPr/>
          </p:nvGrpSpPr>
          <p:grpSpPr>
            <a:xfrm>
              <a:off x="3644801" y="6182814"/>
              <a:ext cx="6214459" cy="738407"/>
              <a:chOff x="4273155" y="2391634"/>
              <a:chExt cx="8569674" cy="1018256"/>
            </a:xfrm>
          </p:grpSpPr>
          <p:grpSp>
            <p:nvGrpSpPr>
              <p:cNvPr id="33" name="グループ化 32">
                <a:extLst>
                  <a:ext uri="{FF2B5EF4-FFF2-40B4-BE49-F238E27FC236}">
                    <a16:creationId xmlns:a16="http://schemas.microsoft.com/office/drawing/2014/main" id="{E0E4403E-1C99-4A70-BA62-CC6A3BD02BBD}"/>
                  </a:ext>
                </a:extLst>
              </p:cNvPr>
              <p:cNvGrpSpPr/>
              <p:nvPr/>
            </p:nvGrpSpPr>
            <p:grpSpPr>
              <a:xfrm>
                <a:off x="4273155" y="2664305"/>
                <a:ext cx="663877" cy="663876"/>
                <a:chOff x="8585167" y="4752131"/>
                <a:chExt cx="1076325" cy="1076324"/>
              </a:xfrm>
            </p:grpSpPr>
            <p:sp>
              <p:nvSpPr>
                <p:cNvPr id="35" name="フリーフォーム: 図形 34">
                  <a:extLst>
                    <a:ext uri="{FF2B5EF4-FFF2-40B4-BE49-F238E27FC236}">
                      <a16:creationId xmlns:a16="http://schemas.microsoft.com/office/drawing/2014/main" id="{1B18D241-DDE1-41B8-BD67-D10ADBD3A813}"/>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36" name="フリーフォーム: 図形 35">
                  <a:extLst>
                    <a:ext uri="{FF2B5EF4-FFF2-40B4-BE49-F238E27FC236}">
                      <a16:creationId xmlns:a16="http://schemas.microsoft.com/office/drawing/2014/main" id="{8E761139-469C-4EFC-A9E1-197457F90C61}"/>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34" name="テキスト ボックス 33">
                <a:extLst>
                  <a:ext uri="{FF2B5EF4-FFF2-40B4-BE49-F238E27FC236}">
                    <a16:creationId xmlns:a16="http://schemas.microsoft.com/office/drawing/2014/main" id="{C725901D-BB82-445A-AD47-A06D56BDCD93}"/>
                  </a:ext>
                </a:extLst>
              </p:cNvPr>
              <p:cNvSpPr txBox="1"/>
              <p:nvPr/>
            </p:nvSpPr>
            <p:spPr>
              <a:xfrm>
                <a:off x="5282836" y="2391634"/>
                <a:ext cx="7559993"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他では</a:t>
                </a:r>
                <a:r>
                  <a:rPr lang="ja-JP" altLang="en-US" sz="3600" spc="200" dirty="0">
                    <a:latin typeface="+mn-ea"/>
                  </a:rPr>
                  <a:t>どう言われている？</a:t>
                </a:r>
                <a:endParaRPr lang="ja-JP" altLang="en-US" sz="4000" spc="200" dirty="0">
                  <a:latin typeface="+mn-ea"/>
                </a:endParaRPr>
              </a:p>
            </p:txBody>
          </p:sp>
        </p:grpSp>
      </p:grpSp>
      <p:grpSp>
        <p:nvGrpSpPr>
          <p:cNvPr id="99" name="グループ化 98">
            <a:extLst>
              <a:ext uri="{FF2B5EF4-FFF2-40B4-BE49-F238E27FC236}">
                <a16:creationId xmlns:a16="http://schemas.microsoft.com/office/drawing/2014/main" id="{338F9CDE-3574-4563-9D60-8B8869D94CF2}"/>
              </a:ext>
            </a:extLst>
          </p:cNvPr>
          <p:cNvGrpSpPr/>
          <p:nvPr/>
        </p:nvGrpSpPr>
        <p:grpSpPr>
          <a:xfrm>
            <a:off x="3222552" y="8234167"/>
            <a:ext cx="4491231" cy="738407"/>
            <a:chOff x="3222552" y="7863750"/>
            <a:chExt cx="4491231" cy="738407"/>
          </a:xfrm>
        </p:grpSpPr>
        <p:cxnSp>
          <p:nvCxnSpPr>
            <p:cNvPr id="38" name="直線コネクタ 37">
              <a:extLst>
                <a:ext uri="{FF2B5EF4-FFF2-40B4-BE49-F238E27FC236}">
                  <a16:creationId xmlns:a16="http://schemas.microsoft.com/office/drawing/2014/main" id="{D398AD34-7180-4A3A-9F4B-1807EE45156E}"/>
                </a:ext>
              </a:extLst>
            </p:cNvPr>
            <p:cNvCxnSpPr>
              <a:cxnSpLocks/>
            </p:cNvCxnSpPr>
            <p:nvPr/>
          </p:nvCxnSpPr>
          <p:spPr>
            <a:xfrm>
              <a:off x="6272859" y="8510138"/>
              <a:ext cx="1070295"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EA753439-64FB-44B9-9562-8C46E78F5420}"/>
                </a:ext>
              </a:extLst>
            </p:cNvPr>
            <p:cNvGrpSpPr/>
            <p:nvPr/>
          </p:nvGrpSpPr>
          <p:grpSpPr>
            <a:xfrm>
              <a:off x="3222552" y="7863750"/>
              <a:ext cx="4491231" cy="738407"/>
              <a:chOff x="4273155" y="2391634"/>
              <a:chExt cx="6193362" cy="1018256"/>
            </a:xfrm>
          </p:grpSpPr>
          <p:grpSp>
            <p:nvGrpSpPr>
              <p:cNvPr id="40" name="グループ化 39">
                <a:extLst>
                  <a:ext uri="{FF2B5EF4-FFF2-40B4-BE49-F238E27FC236}">
                    <a16:creationId xmlns:a16="http://schemas.microsoft.com/office/drawing/2014/main" id="{94363E4A-A22C-41D9-A787-2F5456452AD1}"/>
                  </a:ext>
                </a:extLst>
              </p:cNvPr>
              <p:cNvGrpSpPr/>
              <p:nvPr/>
            </p:nvGrpSpPr>
            <p:grpSpPr>
              <a:xfrm>
                <a:off x="4273155" y="2614877"/>
                <a:ext cx="663877" cy="663880"/>
                <a:chOff x="8585167" y="4671995"/>
                <a:chExt cx="1076325" cy="1076331"/>
              </a:xfrm>
            </p:grpSpPr>
            <p:sp>
              <p:nvSpPr>
                <p:cNvPr id="42" name="フリーフォーム: 図形 41">
                  <a:extLst>
                    <a:ext uri="{FF2B5EF4-FFF2-40B4-BE49-F238E27FC236}">
                      <a16:creationId xmlns:a16="http://schemas.microsoft.com/office/drawing/2014/main" id="{E6DEDE6E-A3BE-4F59-86D6-36B06271D822}"/>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43" name="フリーフォーム: 図形 42">
                  <a:extLst>
                    <a:ext uri="{FF2B5EF4-FFF2-40B4-BE49-F238E27FC236}">
                      <a16:creationId xmlns:a16="http://schemas.microsoft.com/office/drawing/2014/main" id="{B238F07D-7945-4184-8492-89A6212A84FC}"/>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41" name="テキスト ボックス 40">
                <a:extLst>
                  <a:ext uri="{FF2B5EF4-FFF2-40B4-BE49-F238E27FC236}">
                    <a16:creationId xmlns:a16="http://schemas.microsoft.com/office/drawing/2014/main" id="{5BCD253F-5FAB-4AE1-8A3A-AF60F5BBA8A8}"/>
                  </a:ext>
                </a:extLst>
              </p:cNvPr>
              <p:cNvSpPr txBox="1"/>
              <p:nvPr/>
            </p:nvSpPr>
            <p:spPr>
              <a:xfrm>
                <a:off x="5282836" y="2391634"/>
                <a:ext cx="5183681"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spc="200" dirty="0">
                    <a:latin typeface="+mn-ea"/>
                  </a:rPr>
                  <a:t>その画像は</a:t>
                </a:r>
                <a:r>
                  <a:rPr lang="ja-JP" altLang="en-US" sz="4000" spc="200" dirty="0">
                    <a:latin typeface="+mj-ea"/>
                    <a:ea typeface="+mj-ea"/>
                  </a:rPr>
                  <a:t>本物</a:t>
                </a:r>
                <a:r>
                  <a:rPr lang="ja-JP" altLang="en-US" sz="4000" spc="200" dirty="0">
                    <a:latin typeface="+mn-ea"/>
                  </a:rPr>
                  <a:t>？</a:t>
                </a:r>
              </a:p>
            </p:txBody>
          </p:sp>
        </p:grpSp>
      </p:grpSp>
      <p:sp>
        <p:nvSpPr>
          <p:cNvPr id="49" name="フリーフォーム: 図形 48">
            <a:extLst>
              <a:ext uri="{FF2B5EF4-FFF2-40B4-BE49-F238E27FC236}">
                <a16:creationId xmlns:a16="http://schemas.microsoft.com/office/drawing/2014/main" id="{77008F23-00AD-4851-92C0-839BE9DEA7ED}"/>
              </a:ext>
            </a:extLst>
          </p:cNvPr>
          <p:cNvSpPr/>
          <p:nvPr/>
        </p:nvSpPr>
        <p:spPr>
          <a:xfrm>
            <a:off x="2811532" y="5093808"/>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C2425821-1C72-41F0-A991-B216A3998FFE}"/>
              </a:ext>
            </a:extLst>
          </p:cNvPr>
          <p:cNvSpPr/>
          <p:nvPr/>
        </p:nvSpPr>
        <p:spPr>
          <a:xfrm>
            <a:off x="2811532" y="6511183"/>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78B0B856-285A-426E-8F2C-A251B85DC07E}"/>
              </a:ext>
            </a:extLst>
          </p:cNvPr>
          <p:cNvSpPr/>
          <p:nvPr/>
        </p:nvSpPr>
        <p:spPr>
          <a:xfrm>
            <a:off x="2811532" y="7928558"/>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grpSp>
        <p:nvGrpSpPr>
          <p:cNvPr id="115" name="グループ化 114">
            <a:extLst>
              <a:ext uri="{FF2B5EF4-FFF2-40B4-BE49-F238E27FC236}">
                <a16:creationId xmlns:a16="http://schemas.microsoft.com/office/drawing/2014/main" id="{46C41018-5B49-49A5-A3D3-03828770EFE7}"/>
              </a:ext>
            </a:extLst>
          </p:cNvPr>
          <p:cNvGrpSpPr/>
          <p:nvPr/>
        </p:nvGrpSpPr>
        <p:grpSpPr>
          <a:xfrm>
            <a:off x="10722867" y="8234167"/>
            <a:ext cx="6301021" cy="738407"/>
            <a:chOff x="10722867" y="8172682"/>
            <a:chExt cx="6301021" cy="738407"/>
          </a:xfrm>
        </p:grpSpPr>
        <p:cxnSp>
          <p:nvCxnSpPr>
            <p:cNvPr id="72" name="直線コネクタ 71">
              <a:extLst>
                <a:ext uri="{FF2B5EF4-FFF2-40B4-BE49-F238E27FC236}">
                  <a16:creationId xmlns:a16="http://schemas.microsoft.com/office/drawing/2014/main" id="{EC0759D3-209E-4807-9C96-9AB4ADC95DB7}"/>
                </a:ext>
              </a:extLst>
            </p:cNvPr>
            <p:cNvCxnSpPr>
              <a:cxnSpLocks/>
            </p:cNvCxnSpPr>
            <p:nvPr/>
          </p:nvCxnSpPr>
          <p:spPr>
            <a:xfrm>
              <a:off x="11431923" y="8805360"/>
              <a:ext cx="3666731"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73" name="グループ化 72">
              <a:extLst>
                <a:ext uri="{FF2B5EF4-FFF2-40B4-BE49-F238E27FC236}">
                  <a16:creationId xmlns:a16="http://schemas.microsoft.com/office/drawing/2014/main" id="{464F34B8-6843-4F83-8309-B0EA6CD82A20}"/>
                </a:ext>
              </a:extLst>
            </p:cNvPr>
            <p:cNvGrpSpPr/>
            <p:nvPr/>
          </p:nvGrpSpPr>
          <p:grpSpPr>
            <a:xfrm>
              <a:off x="10722867" y="8172682"/>
              <a:ext cx="6301021" cy="738407"/>
              <a:chOff x="4273155" y="2391634"/>
              <a:chExt cx="8689042" cy="1018256"/>
            </a:xfrm>
          </p:grpSpPr>
          <p:grpSp>
            <p:nvGrpSpPr>
              <p:cNvPr id="74" name="グループ化 73">
                <a:extLst>
                  <a:ext uri="{FF2B5EF4-FFF2-40B4-BE49-F238E27FC236}">
                    <a16:creationId xmlns:a16="http://schemas.microsoft.com/office/drawing/2014/main" id="{7213BE35-4759-4B8D-9A77-74EA24B87A11}"/>
                  </a:ext>
                </a:extLst>
              </p:cNvPr>
              <p:cNvGrpSpPr/>
              <p:nvPr/>
            </p:nvGrpSpPr>
            <p:grpSpPr>
              <a:xfrm>
                <a:off x="4273155" y="2614877"/>
                <a:ext cx="663877" cy="663880"/>
                <a:chOff x="8585167" y="4671995"/>
                <a:chExt cx="1076325" cy="1076331"/>
              </a:xfrm>
            </p:grpSpPr>
            <p:sp>
              <p:nvSpPr>
                <p:cNvPr id="76" name="フリーフォーム: 図形 75">
                  <a:extLst>
                    <a:ext uri="{FF2B5EF4-FFF2-40B4-BE49-F238E27FC236}">
                      <a16:creationId xmlns:a16="http://schemas.microsoft.com/office/drawing/2014/main" id="{6C284665-F40B-47BB-BB11-A8A0707CBB06}"/>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77" name="フリーフォーム: 図形 76">
                  <a:extLst>
                    <a:ext uri="{FF2B5EF4-FFF2-40B4-BE49-F238E27FC236}">
                      <a16:creationId xmlns:a16="http://schemas.microsoft.com/office/drawing/2014/main" id="{86C588F9-F183-4595-9CE7-EF4E097EB738}"/>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75" name="テキスト ボックス 74">
                <a:extLst>
                  <a:ext uri="{FF2B5EF4-FFF2-40B4-BE49-F238E27FC236}">
                    <a16:creationId xmlns:a16="http://schemas.microsoft.com/office/drawing/2014/main" id="{C8EFCFC4-ABF8-4B12-864A-6E820FDD1CDE}"/>
                  </a:ext>
                </a:extLst>
              </p:cNvPr>
              <p:cNvSpPr txBox="1"/>
              <p:nvPr/>
            </p:nvSpPr>
            <p:spPr>
              <a:xfrm>
                <a:off x="5282836" y="2391634"/>
                <a:ext cx="7679361"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ファクトチェック</a:t>
                </a:r>
                <a:r>
                  <a:rPr lang="ja-JP" altLang="en-US" sz="3600" spc="200" dirty="0">
                    <a:latin typeface="+mn-ea"/>
                  </a:rPr>
                  <a:t>結果は？</a:t>
                </a:r>
                <a:endParaRPr lang="ja-JP" altLang="en-US" sz="4000" spc="200" dirty="0">
                  <a:latin typeface="+mn-ea"/>
                </a:endParaRPr>
              </a:p>
            </p:txBody>
          </p:sp>
        </p:grpSp>
      </p:grpSp>
      <p:grpSp>
        <p:nvGrpSpPr>
          <p:cNvPr id="117" name="グループ化 116">
            <a:extLst>
              <a:ext uri="{FF2B5EF4-FFF2-40B4-BE49-F238E27FC236}">
                <a16:creationId xmlns:a16="http://schemas.microsoft.com/office/drawing/2014/main" id="{1F601D48-6138-45D0-8471-8A03BC2D6E17}"/>
              </a:ext>
            </a:extLst>
          </p:cNvPr>
          <p:cNvGrpSpPr/>
          <p:nvPr/>
        </p:nvGrpSpPr>
        <p:grpSpPr>
          <a:xfrm>
            <a:off x="10722867" y="3841097"/>
            <a:ext cx="6583150" cy="1464760"/>
            <a:chOff x="10722867" y="3882983"/>
            <a:chExt cx="6583150" cy="1464760"/>
          </a:xfrm>
        </p:grpSpPr>
        <p:cxnSp>
          <p:nvCxnSpPr>
            <p:cNvPr id="90" name="直線コネクタ 89">
              <a:extLst>
                <a:ext uri="{FF2B5EF4-FFF2-40B4-BE49-F238E27FC236}">
                  <a16:creationId xmlns:a16="http://schemas.microsoft.com/office/drawing/2014/main" id="{D761FF1E-F6E1-4FE4-AA40-B7C24EA3B1B4}"/>
                </a:ext>
              </a:extLst>
            </p:cNvPr>
            <p:cNvCxnSpPr>
              <a:cxnSpLocks/>
            </p:cNvCxnSpPr>
            <p:nvPr/>
          </p:nvCxnSpPr>
          <p:spPr>
            <a:xfrm>
              <a:off x="11540120" y="4526294"/>
              <a:ext cx="390899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281A05D3-4EEC-4B8A-9FD6-36DB2FE76D6F}"/>
                </a:ext>
              </a:extLst>
            </p:cNvPr>
            <p:cNvGrpSpPr/>
            <p:nvPr/>
          </p:nvGrpSpPr>
          <p:grpSpPr>
            <a:xfrm>
              <a:off x="10722867" y="3882983"/>
              <a:ext cx="6583150" cy="1464760"/>
              <a:chOff x="4273155" y="2391634"/>
              <a:chExt cx="9078095" cy="2019890"/>
            </a:xfrm>
          </p:grpSpPr>
          <p:grpSp>
            <p:nvGrpSpPr>
              <p:cNvPr id="92" name="グループ化 91">
                <a:extLst>
                  <a:ext uri="{FF2B5EF4-FFF2-40B4-BE49-F238E27FC236}">
                    <a16:creationId xmlns:a16="http://schemas.microsoft.com/office/drawing/2014/main" id="{6AD8F140-D4EE-426A-A17D-373D7C939D37}"/>
                  </a:ext>
                </a:extLst>
              </p:cNvPr>
              <p:cNvGrpSpPr/>
              <p:nvPr/>
            </p:nvGrpSpPr>
            <p:grpSpPr>
              <a:xfrm>
                <a:off x="4273155" y="2656690"/>
                <a:ext cx="663877" cy="663876"/>
                <a:chOff x="8585167" y="4739785"/>
                <a:chExt cx="1076325" cy="1076324"/>
              </a:xfrm>
            </p:grpSpPr>
            <p:sp>
              <p:nvSpPr>
                <p:cNvPr id="94" name="フリーフォーム: 図形 93">
                  <a:extLst>
                    <a:ext uri="{FF2B5EF4-FFF2-40B4-BE49-F238E27FC236}">
                      <a16:creationId xmlns:a16="http://schemas.microsoft.com/office/drawing/2014/main" id="{B6357B24-75EE-42AF-8398-83C0C7E13687}"/>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95" name="フリーフォーム: 図形 94">
                  <a:extLst>
                    <a:ext uri="{FF2B5EF4-FFF2-40B4-BE49-F238E27FC236}">
                      <a16:creationId xmlns:a16="http://schemas.microsoft.com/office/drawing/2014/main" id="{FFBA06CD-22AD-4C3E-AE8E-15CA20FFF7D6}"/>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93" name="テキスト ボックス 92">
                <a:extLst>
                  <a:ext uri="{FF2B5EF4-FFF2-40B4-BE49-F238E27FC236}">
                    <a16:creationId xmlns:a16="http://schemas.microsoft.com/office/drawing/2014/main" id="{40577126-8D7B-440C-8568-796D2096C5C3}"/>
                  </a:ext>
                </a:extLst>
              </p:cNvPr>
              <p:cNvSpPr txBox="1"/>
              <p:nvPr/>
            </p:nvSpPr>
            <p:spPr>
              <a:xfrm>
                <a:off x="5282836" y="2391634"/>
                <a:ext cx="8068414" cy="2019890"/>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「知り合いだから」 </a:t>
                </a:r>
                <a:r>
                  <a:rPr lang="ja-JP" altLang="en-US" sz="3600" spc="200" dirty="0">
                    <a:latin typeface="+mn-ea"/>
                  </a:rPr>
                  <a:t>という</a:t>
                </a:r>
                <a:br>
                  <a:rPr lang="en-US" altLang="ja-JP" sz="3600" spc="200" dirty="0">
                    <a:latin typeface="+mn-ea"/>
                  </a:rPr>
                </a:br>
                <a:r>
                  <a:rPr lang="ja-JP" altLang="en-US" sz="3600" spc="200" dirty="0">
                    <a:latin typeface="+mn-ea"/>
                  </a:rPr>
                  <a:t>理由だけで信じていないか？</a:t>
                </a:r>
                <a:endParaRPr lang="ja-JP" altLang="en-US" sz="4000" spc="200" dirty="0">
                  <a:latin typeface="+mn-ea"/>
                </a:endParaRPr>
              </a:p>
            </p:txBody>
          </p:sp>
        </p:grpSp>
      </p:grpSp>
      <p:sp>
        <p:nvSpPr>
          <p:cNvPr id="69" name="フリーフォーム: 図形 68">
            <a:extLst>
              <a:ext uri="{FF2B5EF4-FFF2-40B4-BE49-F238E27FC236}">
                <a16:creationId xmlns:a16="http://schemas.microsoft.com/office/drawing/2014/main" id="{D5E50B40-6BE0-49FE-846D-05528909984E}"/>
              </a:ext>
            </a:extLst>
          </p:cNvPr>
          <p:cNvSpPr/>
          <p:nvPr/>
        </p:nvSpPr>
        <p:spPr>
          <a:xfrm>
            <a:off x="10546893" y="5531319"/>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grpSp>
        <p:nvGrpSpPr>
          <p:cNvPr id="119" name="グループ化 118">
            <a:extLst>
              <a:ext uri="{FF2B5EF4-FFF2-40B4-BE49-F238E27FC236}">
                <a16:creationId xmlns:a16="http://schemas.microsoft.com/office/drawing/2014/main" id="{85538B16-5F0F-48ED-BBD3-11FAF3C6E88F}"/>
              </a:ext>
            </a:extLst>
          </p:cNvPr>
          <p:cNvGrpSpPr/>
          <p:nvPr/>
        </p:nvGrpSpPr>
        <p:grpSpPr>
          <a:xfrm>
            <a:off x="10722868" y="5738835"/>
            <a:ext cx="6276977" cy="738407"/>
            <a:chOff x="10722868" y="5792804"/>
            <a:chExt cx="6276977" cy="738407"/>
          </a:xfrm>
        </p:grpSpPr>
        <p:cxnSp>
          <p:nvCxnSpPr>
            <p:cNvPr id="84" name="直線コネクタ 83">
              <a:extLst>
                <a:ext uri="{FF2B5EF4-FFF2-40B4-BE49-F238E27FC236}">
                  <a16:creationId xmlns:a16="http://schemas.microsoft.com/office/drawing/2014/main" id="{078EA718-B61A-4320-83DB-4B82C4C23371}"/>
                </a:ext>
              </a:extLst>
            </p:cNvPr>
            <p:cNvCxnSpPr>
              <a:cxnSpLocks/>
            </p:cNvCxnSpPr>
            <p:nvPr/>
          </p:nvCxnSpPr>
          <p:spPr>
            <a:xfrm>
              <a:off x="11431923" y="6405731"/>
              <a:ext cx="2523483"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85" name="グループ化 84">
              <a:extLst>
                <a:ext uri="{FF2B5EF4-FFF2-40B4-BE49-F238E27FC236}">
                  <a16:creationId xmlns:a16="http://schemas.microsoft.com/office/drawing/2014/main" id="{F2C9579D-9626-4B92-A951-028386983455}"/>
                </a:ext>
              </a:extLst>
            </p:cNvPr>
            <p:cNvGrpSpPr/>
            <p:nvPr/>
          </p:nvGrpSpPr>
          <p:grpSpPr>
            <a:xfrm>
              <a:off x="10722868" y="5792804"/>
              <a:ext cx="6276977" cy="738407"/>
              <a:chOff x="4273155" y="2391634"/>
              <a:chExt cx="8655886" cy="1018256"/>
            </a:xfrm>
          </p:grpSpPr>
          <p:grpSp>
            <p:nvGrpSpPr>
              <p:cNvPr id="86" name="グループ化 85">
                <a:extLst>
                  <a:ext uri="{FF2B5EF4-FFF2-40B4-BE49-F238E27FC236}">
                    <a16:creationId xmlns:a16="http://schemas.microsoft.com/office/drawing/2014/main" id="{A2A7133B-1096-4537-81CE-B9B1BC887E16}"/>
                  </a:ext>
                </a:extLst>
              </p:cNvPr>
              <p:cNvGrpSpPr/>
              <p:nvPr/>
            </p:nvGrpSpPr>
            <p:grpSpPr>
              <a:xfrm>
                <a:off x="4273155" y="2597241"/>
                <a:ext cx="663877" cy="663877"/>
                <a:chOff x="8585167" y="4643403"/>
                <a:chExt cx="1076325" cy="1076326"/>
              </a:xfrm>
            </p:grpSpPr>
            <p:sp>
              <p:nvSpPr>
                <p:cNvPr id="88" name="フリーフォーム: 図形 87">
                  <a:extLst>
                    <a:ext uri="{FF2B5EF4-FFF2-40B4-BE49-F238E27FC236}">
                      <a16:creationId xmlns:a16="http://schemas.microsoft.com/office/drawing/2014/main" id="{C3CEEA95-E227-4F3A-8AA0-BF160009FDAE}"/>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89" name="フリーフォーム: 図形 88">
                  <a:extLst>
                    <a:ext uri="{FF2B5EF4-FFF2-40B4-BE49-F238E27FC236}">
                      <a16:creationId xmlns:a16="http://schemas.microsoft.com/office/drawing/2014/main" id="{1DDC121A-0E3F-4780-92D7-529FE87E6960}"/>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87" name="テキスト ボックス 86">
                <a:extLst>
                  <a:ext uri="{FF2B5EF4-FFF2-40B4-BE49-F238E27FC236}">
                    <a16:creationId xmlns:a16="http://schemas.microsoft.com/office/drawing/2014/main" id="{8FB99518-A71C-4E88-9497-4705D863564F}"/>
                  </a:ext>
                </a:extLst>
              </p:cNvPr>
              <p:cNvSpPr txBox="1"/>
              <p:nvPr/>
            </p:nvSpPr>
            <p:spPr>
              <a:xfrm>
                <a:off x="5282836" y="2391634"/>
                <a:ext cx="7646205"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表やグラフ</a:t>
                </a:r>
                <a:r>
                  <a:rPr lang="ja-JP" altLang="en-US" sz="3600" spc="200" dirty="0">
                    <a:latin typeface="+mn-ea"/>
                  </a:rPr>
                  <a:t>も疑ってみた？</a:t>
                </a:r>
                <a:endParaRPr lang="ja-JP" altLang="en-US" sz="4000" spc="200" dirty="0">
                  <a:latin typeface="+mn-ea"/>
                </a:endParaRPr>
              </a:p>
            </p:txBody>
          </p:sp>
        </p:grpSp>
      </p:grpSp>
      <p:sp>
        <p:nvSpPr>
          <p:cNvPr id="70" name="フリーフォーム: 図形 69">
            <a:extLst>
              <a:ext uri="{FF2B5EF4-FFF2-40B4-BE49-F238E27FC236}">
                <a16:creationId xmlns:a16="http://schemas.microsoft.com/office/drawing/2014/main" id="{4A6BA40A-AE8C-448B-8E02-5C70BD790DA2}"/>
              </a:ext>
            </a:extLst>
          </p:cNvPr>
          <p:cNvSpPr/>
          <p:nvPr/>
        </p:nvSpPr>
        <p:spPr>
          <a:xfrm>
            <a:off x="10546893" y="6729939"/>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grpSp>
        <p:nvGrpSpPr>
          <p:cNvPr id="120" name="グループ化 119">
            <a:extLst>
              <a:ext uri="{FF2B5EF4-FFF2-40B4-BE49-F238E27FC236}">
                <a16:creationId xmlns:a16="http://schemas.microsoft.com/office/drawing/2014/main" id="{3CE1B70C-C464-42BF-8F79-32C3CDC98BCE}"/>
              </a:ext>
            </a:extLst>
          </p:cNvPr>
          <p:cNvGrpSpPr/>
          <p:nvPr/>
        </p:nvGrpSpPr>
        <p:grpSpPr>
          <a:xfrm>
            <a:off x="10722864" y="6924654"/>
            <a:ext cx="5943551" cy="738407"/>
            <a:chOff x="10722864" y="6948041"/>
            <a:chExt cx="5943551" cy="738407"/>
          </a:xfrm>
        </p:grpSpPr>
        <p:cxnSp>
          <p:nvCxnSpPr>
            <p:cNvPr id="78" name="直線コネクタ 77">
              <a:extLst>
                <a:ext uri="{FF2B5EF4-FFF2-40B4-BE49-F238E27FC236}">
                  <a16:creationId xmlns:a16="http://schemas.microsoft.com/office/drawing/2014/main" id="{C11541E1-8918-4855-8BFA-A5C8803E655F}"/>
                </a:ext>
              </a:extLst>
            </p:cNvPr>
            <p:cNvCxnSpPr>
              <a:cxnSpLocks/>
            </p:cNvCxnSpPr>
            <p:nvPr/>
          </p:nvCxnSpPr>
          <p:spPr>
            <a:xfrm>
              <a:off x="13728555" y="7579520"/>
              <a:ext cx="1078181"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E3AF50D3-1F36-4CCE-8565-9A289321FEAD}"/>
                </a:ext>
              </a:extLst>
            </p:cNvPr>
            <p:cNvGrpSpPr/>
            <p:nvPr/>
          </p:nvGrpSpPr>
          <p:grpSpPr>
            <a:xfrm>
              <a:off x="10722864" y="6948041"/>
              <a:ext cx="5943551" cy="738407"/>
              <a:chOff x="4273155" y="2391634"/>
              <a:chExt cx="8196106" cy="1018256"/>
            </a:xfrm>
          </p:grpSpPr>
          <p:grpSp>
            <p:nvGrpSpPr>
              <p:cNvPr id="80" name="グループ化 79">
                <a:extLst>
                  <a:ext uri="{FF2B5EF4-FFF2-40B4-BE49-F238E27FC236}">
                    <a16:creationId xmlns:a16="http://schemas.microsoft.com/office/drawing/2014/main" id="{C95D5370-D8E4-4EF7-9338-2999848B1510}"/>
                  </a:ext>
                </a:extLst>
              </p:cNvPr>
              <p:cNvGrpSpPr/>
              <p:nvPr/>
            </p:nvGrpSpPr>
            <p:grpSpPr>
              <a:xfrm>
                <a:off x="4273155" y="2664305"/>
                <a:ext cx="663877" cy="663876"/>
                <a:chOff x="8585167" y="4752131"/>
                <a:chExt cx="1076325" cy="1076324"/>
              </a:xfrm>
            </p:grpSpPr>
            <p:sp>
              <p:nvSpPr>
                <p:cNvPr id="82" name="フリーフォーム: 図形 81">
                  <a:extLst>
                    <a:ext uri="{FF2B5EF4-FFF2-40B4-BE49-F238E27FC236}">
                      <a16:creationId xmlns:a16="http://schemas.microsoft.com/office/drawing/2014/main" id="{83EAD05D-7013-4288-92B3-C1480819A988}"/>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83" name="フリーフォーム: 図形 82">
                  <a:extLst>
                    <a:ext uri="{FF2B5EF4-FFF2-40B4-BE49-F238E27FC236}">
                      <a16:creationId xmlns:a16="http://schemas.microsoft.com/office/drawing/2014/main" id="{EC743DF8-219C-404A-A180-4A20D115FA6B}"/>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81" name="テキスト ボックス 80">
                <a:extLst>
                  <a:ext uri="{FF2B5EF4-FFF2-40B4-BE49-F238E27FC236}">
                    <a16:creationId xmlns:a16="http://schemas.microsoft.com/office/drawing/2014/main" id="{EE191D1F-3ED7-41CD-8544-4D1A84A119BB}"/>
                  </a:ext>
                </a:extLst>
              </p:cNvPr>
              <p:cNvSpPr txBox="1"/>
              <p:nvPr/>
            </p:nvSpPr>
            <p:spPr>
              <a:xfrm>
                <a:off x="5282836" y="2391634"/>
                <a:ext cx="7186425"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spc="200" dirty="0">
                    <a:latin typeface="+mn-ea"/>
                  </a:rPr>
                  <a:t>その情報に</a:t>
                </a:r>
                <a:r>
                  <a:rPr lang="ja-JP" altLang="en-US" sz="4000" spc="200" dirty="0">
                    <a:latin typeface="+mj-ea"/>
                    <a:ea typeface="+mj-ea"/>
                  </a:rPr>
                  <a:t>動機</a:t>
                </a:r>
                <a:r>
                  <a:rPr lang="ja-JP" altLang="en-US" sz="3600" spc="200" dirty="0">
                    <a:latin typeface="+mn-ea"/>
                  </a:rPr>
                  <a:t>はある？</a:t>
                </a:r>
                <a:endParaRPr lang="ja-JP" altLang="en-US" sz="4000" spc="200" dirty="0">
                  <a:latin typeface="+mn-ea"/>
                </a:endParaRPr>
              </a:p>
            </p:txBody>
          </p:sp>
        </p:grpSp>
      </p:grpSp>
      <p:sp>
        <p:nvSpPr>
          <p:cNvPr id="71" name="フリーフォーム: 図形 70">
            <a:extLst>
              <a:ext uri="{FF2B5EF4-FFF2-40B4-BE49-F238E27FC236}">
                <a16:creationId xmlns:a16="http://schemas.microsoft.com/office/drawing/2014/main" id="{09CE1365-BA46-4BD5-8C1E-CA2470F05A9B}"/>
              </a:ext>
            </a:extLst>
          </p:cNvPr>
          <p:cNvSpPr/>
          <p:nvPr/>
        </p:nvSpPr>
        <p:spPr>
          <a:xfrm>
            <a:off x="10546893" y="7928558"/>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grpSp>
        <p:nvGrpSpPr>
          <p:cNvPr id="137" name="グループ化 136">
            <a:extLst>
              <a:ext uri="{FF2B5EF4-FFF2-40B4-BE49-F238E27FC236}">
                <a16:creationId xmlns:a16="http://schemas.microsoft.com/office/drawing/2014/main" id="{8881F5BD-C08B-422D-9D24-147C0FB87911}"/>
              </a:ext>
            </a:extLst>
          </p:cNvPr>
          <p:cNvGrpSpPr/>
          <p:nvPr/>
        </p:nvGrpSpPr>
        <p:grpSpPr>
          <a:xfrm>
            <a:off x="14076955" y="792421"/>
            <a:ext cx="2257315" cy="1695314"/>
            <a:chOff x="14621955" y="680572"/>
            <a:chExt cx="2483739" cy="1865366"/>
          </a:xfrm>
        </p:grpSpPr>
        <p:grpSp>
          <p:nvGrpSpPr>
            <p:cNvPr id="138" name="グループ化 137">
              <a:extLst>
                <a:ext uri="{FF2B5EF4-FFF2-40B4-BE49-F238E27FC236}">
                  <a16:creationId xmlns:a16="http://schemas.microsoft.com/office/drawing/2014/main" id="{DF2DDA55-B7DE-4065-A656-D88FD21F8220}"/>
                </a:ext>
              </a:extLst>
            </p:cNvPr>
            <p:cNvGrpSpPr/>
            <p:nvPr/>
          </p:nvGrpSpPr>
          <p:grpSpPr>
            <a:xfrm>
              <a:off x="14621955" y="680572"/>
              <a:ext cx="1939034" cy="1865366"/>
              <a:chOff x="1720834" y="4102967"/>
              <a:chExt cx="5635726" cy="5421613"/>
            </a:xfrm>
          </p:grpSpPr>
          <p:sp>
            <p:nvSpPr>
              <p:cNvPr id="140" name="フリーフォーム: 図形 139">
                <a:extLst>
                  <a:ext uri="{FF2B5EF4-FFF2-40B4-BE49-F238E27FC236}">
                    <a16:creationId xmlns:a16="http://schemas.microsoft.com/office/drawing/2014/main" id="{B62BEE62-1557-48BB-A203-D2121F6BE600}"/>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141" name="フリーフォーム: 図形 140">
                <a:extLst>
                  <a:ext uri="{FF2B5EF4-FFF2-40B4-BE49-F238E27FC236}">
                    <a16:creationId xmlns:a16="http://schemas.microsoft.com/office/drawing/2014/main" id="{B5FB457F-1147-4DFD-B780-49D721CEDFCA}"/>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BDF37E8D-5DEB-46C1-BFFD-16C92B599614}"/>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143" name="フリーフォーム: 図形 142">
                <a:extLst>
                  <a:ext uri="{FF2B5EF4-FFF2-40B4-BE49-F238E27FC236}">
                    <a16:creationId xmlns:a16="http://schemas.microsoft.com/office/drawing/2014/main" id="{C46180A4-779B-43F5-BAC1-4828EDDD938E}"/>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144" name="フリーフォーム: 図形 143">
                <a:extLst>
                  <a:ext uri="{FF2B5EF4-FFF2-40B4-BE49-F238E27FC236}">
                    <a16:creationId xmlns:a16="http://schemas.microsoft.com/office/drawing/2014/main" id="{D384872B-29AD-4351-A71A-87ADC138A616}"/>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145" name="フリーフォーム: 図形 144">
                <a:extLst>
                  <a:ext uri="{FF2B5EF4-FFF2-40B4-BE49-F238E27FC236}">
                    <a16:creationId xmlns:a16="http://schemas.microsoft.com/office/drawing/2014/main" id="{4F536D95-E0CE-4846-BB2E-806BAA8610E1}"/>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146" name="フリーフォーム: 図形 145">
                <a:extLst>
                  <a:ext uri="{FF2B5EF4-FFF2-40B4-BE49-F238E27FC236}">
                    <a16:creationId xmlns:a16="http://schemas.microsoft.com/office/drawing/2014/main" id="{A86D7E8C-CBC7-4BBE-8372-2D4B61BD2E73}"/>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147" name="フリーフォーム: 図形 146">
                <a:extLst>
                  <a:ext uri="{FF2B5EF4-FFF2-40B4-BE49-F238E27FC236}">
                    <a16:creationId xmlns:a16="http://schemas.microsoft.com/office/drawing/2014/main" id="{890E05C8-11FF-4BC3-92E3-FB9E96E76228}"/>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148" name="フリーフォーム: 図形 147">
                <a:extLst>
                  <a:ext uri="{FF2B5EF4-FFF2-40B4-BE49-F238E27FC236}">
                    <a16:creationId xmlns:a16="http://schemas.microsoft.com/office/drawing/2014/main" id="{F878E016-4CBC-4E37-B5B7-931357CCED21}"/>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149" name="フリーフォーム: 図形 148">
                <a:extLst>
                  <a:ext uri="{FF2B5EF4-FFF2-40B4-BE49-F238E27FC236}">
                    <a16:creationId xmlns:a16="http://schemas.microsoft.com/office/drawing/2014/main" id="{E2E61ABD-10A9-49A1-833E-626E1B1F7AC7}"/>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150" name="グループ化 149">
                <a:extLst>
                  <a:ext uri="{FF2B5EF4-FFF2-40B4-BE49-F238E27FC236}">
                    <a16:creationId xmlns:a16="http://schemas.microsoft.com/office/drawing/2014/main" id="{B6A154AC-90C1-4C03-A76E-8E77F7293418}"/>
                  </a:ext>
                </a:extLst>
              </p:cNvPr>
              <p:cNvGrpSpPr/>
              <p:nvPr/>
            </p:nvGrpSpPr>
            <p:grpSpPr>
              <a:xfrm>
                <a:off x="1879524" y="4261657"/>
                <a:ext cx="2884734" cy="2884734"/>
                <a:chOff x="1985629" y="4367762"/>
                <a:chExt cx="2672525" cy="2672525"/>
              </a:xfrm>
            </p:grpSpPr>
            <p:sp>
              <p:nvSpPr>
                <p:cNvPr id="151" name="フリーフォーム: 図形 150">
                  <a:extLst>
                    <a:ext uri="{FF2B5EF4-FFF2-40B4-BE49-F238E27FC236}">
                      <a16:creationId xmlns:a16="http://schemas.microsoft.com/office/drawing/2014/main" id="{8B853CF0-6FA4-4195-96A6-AF527DF9B9A5}"/>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152" name="フリーフォーム: 図形 151">
                  <a:extLst>
                    <a:ext uri="{FF2B5EF4-FFF2-40B4-BE49-F238E27FC236}">
                      <a16:creationId xmlns:a16="http://schemas.microsoft.com/office/drawing/2014/main" id="{195BC8AC-97C2-448B-8EA2-33575C6940FF}"/>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139" name="グラフィックス 138">
              <a:extLst>
                <a:ext uri="{FF2B5EF4-FFF2-40B4-BE49-F238E27FC236}">
                  <a16:creationId xmlns:a16="http://schemas.microsoft.com/office/drawing/2014/main" id="{5B9BB363-01B3-4064-A250-B178613AD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83308">
              <a:off x="16037262" y="915137"/>
              <a:ext cx="1143674" cy="993190"/>
            </a:xfrm>
            <a:prstGeom prst="rect">
              <a:avLst/>
            </a:prstGeom>
          </p:spPr>
        </p:pic>
      </p:grpSp>
    </p:spTree>
    <p:extLst>
      <p:ext uri="{BB962C8B-B14F-4D97-AF65-F5344CB8AC3E}">
        <p14:creationId xmlns:p14="http://schemas.microsoft.com/office/powerpoint/2010/main" val="645742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94C962D1-1234-424C-B0CD-F4291E13592F}"/>
              </a:ext>
            </a:extLst>
          </p:cNvPr>
          <p:cNvGrpSpPr/>
          <p:nvPr/>
        </p:nvGrpSpPr>
        <p:grpSpPr>
          <a:xfrm>
            <a:off x="12290535" y="2235186"/>
            <a:ext cx="3556014" cy="3556014"/>
            <a:chOff x="11731405" y="2100574"/>
            <a:chExt cx="3859306" cy="3859306"/>
          </a:xfrm>
        </p:grpSpPr>
        <p:sp>
          <p:nvSpPr>
            <p:cNvPr id="39" name="楕円 38">
              <a:extLst>
                <a:ext uri="{FF2B5EF4-FFF2-40B4-BE49-F238E27FC236}">
                  <a16:creationId xmlns:a16="http://schemas.microsoft.com/office/drawing/2014/main" id="{2515E03F-583F-4BA6-B164-8386FE18FED3}"/>
                </a:ext>
              </a:extLst>
            </p:cNvPr>
            <p:cNvSpPr/>
            <p:nvPr/>
          </p:nvSpPr>
          <p:spPr>
            <a:xfrm>
              <a:off x="11731405" y="2100574"/>
              <a:ext cx="3859306" cy="3859306"/>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1" name="楕円 70">
              <a:extLst>
                <a:ext uri="{FF2B5EF4-FFF2-40B4-BE49-F238E27FC236}">
                  <a16:creationId xmlns:a16="http://schemas.microsoft.com/office/drawing/2014/main" id="{FBF4E0B7-5736-4948-9160-12E37638E991}"/>
                </a:ext>
              </a:extLst>
            </p:cNvPr>
            <p:cNvSpPr/>
            <p:nvPr/>
          </p:nvSpPr>
          <p:spPr>
            <a:xfrm>
              <a:off x="12384750" y="2753919"/>
              <a:ext cx="2552616" cy="2552616"/>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pic>
        <p:nvPicPr>
          <p:cNvPr id="86" name="図 85">
            <a:extLst>
              <a:ext uri="{FF2B5EF4-FFF2-40B4-BE49-F238E27FC236}">
                <a16:creationId xmlns:a16="http://schemas.microsoft.com/office/drawing/2014/main" id="{5794495C-B3B6-43B6-A873-3C8C7BB58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0039" y="2331536"/>
            <a:ext cx="3385595" cy="3782788"/>
          </a:xfrm>
          <a:prstGeom prst="rect">
            <a:avLst/>
          </a:prstGeom>
        </p:spPr>
      </p:pic>
      <p:sp>
        <p:nvSpPr>
          <p:cNvPr id="38" name="&quot;禁止&quot;マーク 37">
            <a:extLst>
              <a:ext uri="{FF2B5EF4-FFF2-40B4-BE49-F238E27FC236}">
                <a16:creationId xmlns:a16="http://schemas.microsoft.com/office/drawing/2014/main" id="{0ED1CED5-6147-4385-B35E-B38E0CFD92D3}"/>
              </a:ext>
            </a:extLst>
          </p:cNvPr>
          <p:cNvSpPr/>
          <p:nvPr/>
        </p:nvSpPr>
        <p:spPr>
          <a:xfrm>
            <a:off x="3980956" y="2100574"/>
            <a:ext cx="3873380" cy="3873380"/>
          </a:xfrm>
          <a:prstGeom prst="noSmoking">
            <a:avLst>
              <a:gd name="adj" fmla="val 717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56</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29" name="グループ化 28">
            <a:extLst>
              <a:ext uri="{FF2B5EF4-FFF2-40B4-BE49-F238E27FC236}">
                <a16:creationId xmlns:a16="http://schemas.microsoft.com/office/drawing/2014/main" id="{5B734733-03BA-44B8-B27A-98097BB42B0C}"/>
              </a:ext>
            </a:extLst>
          </p:cNvPr>
          <p:cNvGrpSpPr/>
          <p:nvPr/>
        </p:nvGrpSpPr>
        <p:grpSpPr>
          <a:xfrm>
            <a:off x="5717252" y="714375"/>
            <a:ext cx="8726748" cy="996876"/>
            <a:chOff x="5717252" y="714375"/>
            <a:chExt cx="8726748" cy="996876"/>
          </a:xfrm>
        </p:grpSpPr>
        <p:cxnSp>
          <p:nvCxnSpPr>
            <p:cNvPr id="28" name="直線コネクタ 27">
              <a:extLst>
                <a:ext uri="{FF2B5EF4-FFF2-40B4-BE49-F238E27FC236}">
                  <a16:creationId xmlns:a16="http://schemas.microsoft.com/office/drawing/2014/main" id="{A96CDE93-8DEB-4A06-AB1D-5B29195F87D7}"/>
                </a:ext>
              </a:extLst>
            </p:cNvPr>
            <p:cNvCxnSpPr/>
            <p:nvPr/>
          </p:nvCxnSpPr>
          <p:spPr>
            <a:xfrm>
              <a:off x="5844690" y="1574158"/>
              <a:ext cx="537117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18448D8-8847-4804-AA6C-5F2036C136B9}"/>
                </a:ext>
              </a:extLst>
            </p:cNvPr>
            <p:cNvSpPr txBox="1"/>
            <p:nvPr/>
          </p:nvSpPr>
          <p:spPr>
            <a:xfrm>
              <a:off x="5717252" y="714375"/>
              <a:ext cx="8726748" cy="996876"/>
            </a:xfrm>
            <a:prstGeom prst="rect">
              <a:avLst/>
            </a:prstGeom>
            <a:noFill/>
          </p:spPr>
          <p:txBody>
            <a:bodyPr wrap="none" lIns="0" tIns="0" rIns="0" bIns="0" rtlCol="0">
              <a:spAutoFit/>
            </a:bodyPr>
            <a:lstStyle/>
            <a:p>
              <a:pPr algn="ctr">
                <a:lnSpc>
                  <a:spcPct val="130000"/>
                </a:lnSpc>
                <a:spcAft>
                  <a:spcPts val="1800"/>
                </a:spcAft>
              </a:pPr>
              <a:r>
                <a:rPr lang="ja-JP" altLang="en-US" sz="5400" spc="200" dirty="0">
                  <a:latin typeface="+mj-ea"/>
                  <a:ea typeface="+mj-ea"/>
                </a:rPr>
                <a:t>それでも騙される。 だから</a:t>
              </a:r>
              <a:r>
                <a:rPr lang="en-US" altLang="ja-JP" sz="5400" spc="200" dirty="0">
                  <a:latin typeface="+mj-ea"/>
                  <a:ea typeface="+mj-ea"/>
                </a:rPr>
                <a:t>…</a:t>
              </a:r>
            </a:p>
          </p:txBody>
        </p:sp>
      </p:grpSp>
      <p:grpSp>
        <p:nvGrpSpPr>
          <p:cNvPr id="21" name="グループ化 20">
            <a:extLst>
              <a:ext uri="{FF2B5EF4-FFF2-40B4-BE49-F238E27FC236}">
                <a16:creationId xmlns:a16="http://schemas.microsoft.com/office/drawing/2014/main" id="{9BC013CD-B1C2-430D-BE2D-C3EF8A3A94D5}"/>
              </a:ext>
            </a:extLst>
          </p:cNvPr>
          <p:cNvGrpSpPr/>
          <p:nvPr/>
        </p:nvGrpSpPr>
        <p:grpSpPr>
          <a:xfrm>
            <a:off x="2652785" y="6290893"/>
            <a:ext cx="7027565" cy="3224423"/>
            <a:chOff x="3012513" y="7006265"/>
            <a:chExt cx="7027565" cy="3224423"/>
          </a:xfrm>
        </p:grpSpPr>
        <p:sp>
          <p:nvSpPr>
            <p:cNvPr id="16" name="テキスト ボックス 15">
              <a:extLst>
                <a:ext uri="{FF2B5EF4-FFF2-40B4-BE49-F238E27FC236}">
                  <a16:creationId xmlns:a16="http://schemas.microsoft.com/office/drawing/2014/main" id="{F0685A2B-3049-449F-9B4F-99E3D4D972E3}"/>
                </a:ext>
              </a:extLst>
            </p:cNvPr>
            <p:cNvSpPr txBox="1"/>
            <p:nvPr/>
          </p:nvSpPr>
          <p:spPr>
            <a:xfrm>
              <a:off x="3012513" y="7006265"/>
              <a:ext cx="6131487"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わからなければ</a:t>
              </a:r>
              <a:r>
                <a:rPr lang="ja-JP" altLang="en-US" sz="3600" spc="200" dirty="0">
                  <a:latin typeface="+mn-ea"/>
                </a:rPr>
                <a:t>拡散しない</a:t>
              </a:r>
            </a:p>
          </p:txBody>
        </p:sp>
        <p:sp>
          <p:nvSpPr>
            <p:cNvPr id="19" name="テキスト ボックス 18">
              <a:extLst>
                <a:ext uri="{FF2B5EF4-FFF2-40B4-BE49-F238E27FC236}">
                  <a16:creationId xmlns:a16="http://schemas.microsoft.com/office/drawing/2014/main" id="{5BFEF5B0-6BF5-479C-87EC-B7C4AFF357DD}"/>
                </a:ext>
              </a:extLst>
            </p:cNvPr>
            <p:cNvSpPr txBox="1"/>
            <p:nvPr/>
          </p:nvSpPr>
          <p:spPr>
            <a:xfrm>
              <a:off x="3012513" y="7926108"/>
              <a:ext cx="7027565"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誰かを傷つける</a:t>
              </a:r>
              <a:r>
                <a:rPr lang="ja-JP" altLang="en-US" sz="3600" spc="200" dirty="0">
                  <a:latin typeface="+mn-ea"/>
                </a:rPr>
                <a:t>なら拡散しない</a:t>
              </a:r>
            </a:p>
          </p:txBody>
        </p:sp>
        <p:sp>
          <p:nvSpPr>
            <p:cNvPr id="20" name="テキスト ボックス 19">
              <a:extLst>
                <a:ext uri="{FF2B5EF4-FFF2-40B4-BE49-F238E27FC236}">
                  <a16:creationId xmlns:a16="http://schemas.microsoft.com/office/drawing/2014/main" id="{26675AF8-10EA-4C66-B607-C6BBE596C2EE}"/>
                </a:ext>
              </a:extLst>
            </p:cNvPr>
            <p:cNvSpPr txBox="1"/>
            <p:nvPr/>
          </p:nvSpPr>
          <p:spPr>
            <a:xfrm>
              <a:off x="3012513" y="8845950"/>
              <a:ext cx="5636158"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医療・健康情報</a:t>
              </a:r>
              <a:r>
                <a:rPr lang="ja-JP" altLang="en-US" sz="3600" spc="200" dirty="0">
                  <a:latin typeface="+mn-ea"/>
                </a:rPr>
                <a:t>は安易に</a:t>
              </a:r>
              <a:br>
                <a:rPr lang="en-US" altLang="ja-JP" sz="3600" spc="200" dirty="0">
                  <a:latin typeface="+mn-ea"/>
                </a:rPr>
              </a:br>
              <a:r>
                <a:rPr lang="ja-JP" altLang="en-US" sz="3600" spc="200" dirty="0">
                  <a:latin typeface="+mn-ea"/>
                </a:rPr>
                <a:t>拡散しない</a:t>
              </a:r>
            </a:p>
          </p:txBody>
        </p:sp>
      </p:grpSp>
      <p:grpSp>
        <p:nvGrpSpPr>
          <p:cNvPr id="22" name="グループ化 21">
            <a:extLst>
              <a:ext uri="{FF2B5EF4-FFF2-40B4-BE49-F238E27FC236}">
                <a16:creationId xmlns:a16="http://schemas.microsoft.com/office/drawing/2014/main" id="{653D3DE2-E2D4-46AE-9602-C641C5165010}"/>
              </a:ext>
            </a:extLst>
          </p:cNvPr>
          <p:cNvGrpSpPr/>
          <p:nvPr/>
        </p:nvGrpSpPr>
        <p:grpSpPr>
          <a:xfrm>
            <a:off x="10958033" y="6290893"/>
            <a:ext cx="6391173" cy="3224423"/>
            <a:chOff x="3012513" y="7006265"/>
            <a:chExt cx="6391173" cy="3224423"/>
          </a:xfrm>
        </p:grpSpPr>
        <p:sp>
          <p:nvSpPr>
            <p:cNvPr id="23" name="テキスト ボックス 22">
              <a:extLst>
                <a:ext uri="{FF2B5EF4-FFF2-40B4-BE49-F238E27FC236}">
                  <a16:creationId xmlns:a16="http://schemas.microsoft.com/office/drawing/2014/main" id="{7CE405D7-8417-43B6-8249-8F27A6C97DF7}"/>
                </a:ext>
              </a:extLst>
            </p:cNvPr>
            <p:cNvSpPr txBox="1"/>
            <p:nvPr/>
          </p:nvSpPr>
          <p:spPr>
            <a:xfrm>
              <a:off x="3012513" y="7006265"/>
              <a:ext cx="5338000"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リツイート前に</a:t>
              </a:r>
              <a:r>
                <a:rPr lang="ja-JP" altLang="en-US" sz="3600" spc="200" dirty="0">
                  <a:solidFill>
                    <a:schemeClr val="accent1"/>
                  </a:solidFill>
                  <a:latin typeface="+mj-ea"/>
                  <a:ea typeface="+mj-ea"/>
                </a:rPr>
                <a:t>ひと呼吸</a:t>
              </a:r>
            </a:p>
          </p:txBody>
        </p:sp>
        <p:sp>
          <p:nvSpPr>
            <p:cNvPr id="24" name="テキスト ボックス 23">
              <a:extLst>
                <a:ext uri="{FF2B5EF4-FFF2-40B4-BE49-F238E27FC236}">
                  <a16:creationId xmlns:a16="http://schemas.microsoft.com/office/drawing/2014/main" id="{B28321BE-FE52-46BF-A4B8-0D79370407B3}"/>
                </a:ext>
              </a:extLst>
            </p:cNvPr>
            <p:cNvSpPr txBox="1"/>
            <p:nvPr/>
          </p:nvSpPr>
          <p:spPr>
            <a:xfrm>
              <a:off x="3012513" y="7926108"/>
              <a:ext cx="6391173"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手を止めて</a:t>
              </a:r>
              <a:r>
                <a:rPr lang="ja-JP" altLang="en-US" sz="3600" spc="200" dirty="0">
                  <a:latin typeface="+mn-ea"/>
                </a:rPr>
                <a:t>「間違いでは？？」</a:t>
              </a:r>
            </a:p>
          </p:txBody>
        </p:sp>
        <p:sp>
          <p:nvSpPr>
            <p:cNvPr id="25" name="テキスト ボックス 24">
              <a:extLst>
                <a:ext uri="{FF2B5EF4-FFF2-40B4-BE49-F238E27FC236}">
                  <a16:creationId xmlns:a16="http://schemas.microsoft.com/office/drawing/2014/main" id="{A03D980B-134D-4161-99D3-C97D8D1A04DB}"/>
                </a:ext>
              </a:extLst>
            </p:cNvPr>
            <p:cNvSpPr txBox="1"/>
            <p:nvPr/>
          </p:nvSpPr>
          <p:spPr>
            <a:xfrm>
              <a:off x="3012513" y="8845950"/>
              <a:ext cx="5079917"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異なる情報</a:t>
              </a:r>
              <a:r>
                <a:rPr lang="ja-JP" altLang="en-US" sz="3600" spc="200" dirty="0">
                  <a:latin typeface="+mn-ea"/>
                </a:rPr>
                <a:t>は</a:t>
              </a:r>
              <a:br>
                <a:rPr lang="en-US" altLang="ja-JP" sz="3600" spc="200" dirty="0">
                  <a:latin typeface="+mn-ea"/>
                </a:rPr>
              </a:br>
              <a:r>
                <a:rPr lang="ja-JP" altLang="en-US" sz="3600" spc="200" dirty="0">
                  <a:latin typeface="+mn-ea"/>
                </a:rPr>
                <a:t>出ていないかチェック</a:t>
              </a:r>
            </a:p>
          </p:txBody>
        </p:sp>
      </p:grpSp>
      <p:sp>
        <p:nvSpPr>
          <p:cNvPr id="35" name="フリーフォーム: 図形 34">
            <a:extLst>
              <a:ext uri="{FF2B5EF4-FFF2-40B4-BE49-F238E27FC236}">
                <a16:creationId xmlns:a16="http://schemas.microsoft.com/office/drawing/2014/main" id="{A3ECFA33-3391-49FF-99C5-45735A6935CF}"/>
              </a:ext>
            </a:extLst>
          </p:cNvPr>
          <p:cNvSpPr>
            <a:spLocks noChangeAspect="1"/>
          </p:cNvSpPr>
          <p:nvPr/>
        </p:nvSpPr>
        <p:spPr>
          <a:xfrm rot="5400000">
            <a:off x="6480625" y="5952369"/>
            <a:ext cx="7200000" cy="37339"/>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grpSp>
        <p:nvGrpSpPr>
          <p:cNvPr id="51" name="グループ化 50">
            <a:extLst>
              <a:ext uri="{FF2B5EF4-FFF2-40B4-BE49-F238E27FC236}">
                <a16:creationId xmlns:a16="http://schemas.microsoft.com/office/drawing/2014/main" id="{E777A8D0-98F1-45F6-866B-82F138520B9B}"/>
              </a:ext>
            </a:extLst>
          </p:cNvPr>
          <p:cNvGrpSpPr/>
          <p:nvPr/>
        </p:nvGrpSpPr>
        <p:grpSpPr>
          <a:xfrm>
            <a:off x="7459949" y="3319515"/>
            <a:ext cx="881789" cy="851866"/>
            <a:chOff x="7522725" y="3412115"/>
            <a:chExt cx="881789" cy="851866"/>
          </a:xfrm>
        </p:grpSpPr>
        <p:grpSp>
          <p:nvGrpSpPr>
            <p:cNvPr id="49" name="グループ化 48">
              <a:extLst>
                <a:ext uri="{FF2B5EF4-FFF2-40B4-BE49-F238E27FC236}">
                  <a16:creationId xmlns:a16="http://schemas.microsoft.com/office/drawing/2014/main" id="{C661B012-C534-401C-9632-8E33AF5D728E}"/>
                </a:ext>
              </a:extLst>
            </p:cNvPr>
            <p:cNvGrpSpPr/>
            <p:nvPr/>
          </p:nvGrpSpPr>
          <p:grpSpPr>
            <a:xfrm rot="760577">
              <a:off x="7522725" y="3412115"/>
              <a:ext cx="806086" cy="310329"/>
              <a:chOff x="7488612" y="3507344"/>
              <a:chExt cx="806086" cy="310329"/>
            </a:xfrm>
          </p:grpSpPr>
          <p:sp>
            <p:nvSpPr>
              <p:cNvPr id="42" name="フリーフォーム: 図形 41">
                <a:extLst>
                  <a:ext uri="{FF2B5EF4-FFF2-40B4-BE49-F238E27FC236}">
                    <a16:creationId xmlns:a16="http://schemas.microsoft.com/office/drawing/2014/main" id="{8A994EF0-A9CE-48BC-92E2-D9050903A673}"/>
                  </a:ext>
                </a:extLst>
              </p:cNvPr>
              <p:cNvSpPr/>
              <p:nvPr/>
            </p:nvSpPr>
            <p:spPr>
              <a:xfrm>
                <a:off x="7488612" y="3507344"/>
                <a:ext cx="305284" cy="305847"/>
              </a:xfrm>
              <a:custGeom>
                <a:avLst/>
                <a:gdLst>
                  <a:gd name="connsiteX0" fmla="*/ 93058 w 305284"/>
                  <a:gd name="connsiteY0" fmla="*/ 69397 h 305847"/>
                  <a:gd name="connsiteX1" fmla="*/ 106583 w 305284"/>
                  <a:gd name="connsiteY1" fmla="*/ 87875 h 305847"/>
                  <a:gd name="connsiteX2" fmla="*/ 93058 w 305284"/>
                  <a:gd name="connsiteY2" fmla="*/ 101401 h 305847"/>
                  <a:gd name="connsiteX3" fmla="*/ 74675 w 305284"/>
                  <a:gd name="connsiteY3" fmla="*/ 101401 h 305847"/>
                  <a:gd name="connsiteX4" fmla="*/ 74675 w 305284"/>
                  <a:gd name="connsiteY4" fmla="*/ 152455 h 305847"/>
                  <a:gd name="connsiteX5" fmla="*/ 86677 w 305284"/>
                  <a:gd name="connsiteY5" fmla="*/ 147788 h 305847"/>
                  <a:gd name="connsiteX6" fmla="*/ 93058 w 305284"/>
                  <a:gd name="connsiteY6" fmla="*/ 146454 h 305847"/>
                  <a:gd name="connsiteX7" fmla="*/ 108013 w 305284"/>
                  <a:gd name="connsiteY7" fmla="*/ 163123 h 305847"/>
                  <a:gd name="connsiteX8" fmla="*/ 99344 w 305284"/>
                  <a:gd name="connsiteY8" fmla="*/ 176743 h 305847"/>
                  <a:gd name="connsiteX9" fmla="*/ 74675 w 305284"/>
                  <a:gd name="connsiteY9" fmla="*/ 187792 h 305847"/>
                  <a:gd name="connsiteX10" fmla="*/ 74675 w 305284"/>
                  <a:gd name="connsiteY10" fmla="*/ 270470 h 305847"/>
                  <a:gd name="connsiteX11" fmla="*/ 37338 w 305284"/>
                  <a:gd name="connsiteY11" fmla="*/ 304760 h 305847"/>
                  <a:gd name="connsiteX12" fmla="*/ 18288 w 305284"/>
                  <a:gd name="connsiteY12" fmla="*/ 303140 h 305847"/>
                  <a:gd name="connsiteX13" fmla="*/ 4570 w 305284"/>
                  <a:gd name="connsiteY13" fmla="*/ 286757 h 305847"/>
                  <a:gd name="connsiteX14" fmla="*/ 19716 w 305284"/>
                  <a:gd name="connsiteY14" fmla="*/ 269612 h 305847"/>
                  <a:gd name="connsiteX15" fmla="*/ 23620 w 305284"/>
                  <a:gd name="connsiteY15" fmla="*/ 269802 h 305847"/>
                  <a:gd name="connsiteX16" fmla="*/ 32576 w 305284"/>
                  <a:gd name="connsiteY16" fmla="*/ 270755 h 305847"/>
                  <a:gd name="connsiteX17" fmla="*/ 39243 w 305284"/>
                  <a:gd name="connsiteY17" fmla="*/ 263802 h 305847"/>
                  <a:gd name="connsiteX18" fmla="*/ 39243 w 305284"/>
                  <a:gd name="connsiteY18" fmla="*/ 200460 h 305847"/>
                  <a:gd name="connsiteX19" fmla="*/ 18288 w 305284"/>
                  <a:gd name="connsiteY19" fmla="*/ 206747 h 305847"/>
                  <a:gd name="connsiteX20" fmla="*/ 13240 w 305284"/>
                  <a:gd name="connsiteY20" fmla="*/ 207414 h 305847"/>
                  <a:gd name="connsiteX21" fmla="*/ -3050 w 305284"/>
                  <a:gd name="connsiteY21" fmla="*/ 189983 h 305847"/>
                  <a:gd name="connsiteX22" fmla="*/ -3050 w 305284"/>
                  <a:gd name="connsiteY22" fmla="*/ 189792 h 305847"/>
                  <a:gd name="connsiteX23" fmla="*/ 9619 w 305284"/>
                  <a:gd name="connsiteY23" fmla="*/ 173791 h 305847"/>
                  <a:gd name="connsiteX24" fmla="*/ 39243 w 305284"/>
                  <a:gd name="connsiteY24" fmla="*/ 164266 h 305847"/>
                  <a:gd name="connsiteX25" fmla="*/ 39243 w 305284"/>
                  <a:gd name="connsiteY25" fmla="*/ 100924 h 305847"/>
                  <a:gd name="connsiteX26" fmla="*/ 13905 w 305284"/>
                  <a:gd name="connsiteY26" fmla="*/ 100924 h 305847"/>
                  <a:gd name="connsiteX27" fmla="*/ 952 w 305284"/>
                  <a:gd name="connsiteY27" fmla="*/ 81874 h 305847"/>
                  <a:gd name="connsiteX28" fmla="*/ 13905 w 305284"/>
                  <a:gd name="connsiteY28" fmla="*/ 68920 h 305847"/>
                  <a:gd name="connsiteX29" fmla="*/ 39243 w 305284"/>
                  <a:gd name="connsiteY29" fmla="*/ 68920 h 305847"/>
                  <a:gd name="connsiteX30" fmla="*/ 39243 w 305284"/>
                  <a:gd name="connsiteY30" fmla="*/ 13295 h 305847"/>
                  <a:gd name="connsiteX31" fmla="*/ 56958 w 305284"/>
                  <a:gd name="connsiteY31" fmla="*/ -1088 h 305847"/>
                  <a:gd name="connsiteX32" fmla="*/ 74580 w 305284"/>
                  <a:gd name="connsiteY32" fmla="*/ 13295 h 305847"/>
                  <a:gd name="connsiteX33" fmla="*/ 74580 w 305284"/>
                  <a:gd name="connsiteY33" fmla="*/ 68920 h 305847"/>
                  <a:gd name="connsiteX34" fmla="*/ 191357 w 305284"/>
                  <a:gd name="connsiteY34" fmla="*/ 15104 h 305847"/>
                  <a:gd name="connsiteX35" fmla="*/ 209453 w 305284"/>
                  <a:gd name="connsiteY35" fmla="*/ 1389 h 305847"/>
                  <a:gd name="connsiteX36" fmla="*/ 227457 w 305284"/>
                  <a:gd name="connsiteY36" fmla="*/ 15104 h 305847"/>
                  <a:gd name="connsiteX37" fmla="*/ 227457 w 305284"/>
                  <a:gd name="connsiteY37" fmla="*/ 50441 h 305847"/>
                  <a:gd name="connsiteX38" fmla="*/ 283749 w 305284"/>
                  <a:gd name="connsiteY38" fmla="*/ 50441 h 305847"/>
                  <a:gd name="connsiteX39" fmla="*/ 297559 w 305284"/>
                  <a:gd name="connsiteY39" fmla="*/ 65967 h 305847"/>
                  <a:gd name="connsiteX40" fmla="*/ 297464 w 305284"/>
                  <a:gd name="connsiteY40" fmla="*/ 66730 h 305847"/>
                  <a:gd name="connsiteX41" fmla="*/ 284225 w 305284"/>
                  <a:gd name="connsiteY41" fmla="*/ 83113 h 305847"/>
                  <a:gd name="connsiteX42" fmla="*/ 283749 w 305284"/>
                  <a:gd name="connsiteY42" fmla="*/ 83113 h 305847"/>
                  <a:gd name="connsiteX43" fmla="*/ 164019 w 305284"/>
                  <a:gd name="connsiteY43" fmla="*/ 83113 h 305847"/>
                  <a:gd name="connsiteX44" fmla="*/ 153066 w 305284"/>
                  <a:gd name="connsiteY44" fmla="*/ 92638 h 305847"/>
                  <a:gd name="connsiteX45" fmla="*/ 153066 w 305284"/>
                  <a:gd name="connsiteY45" fmla="*/ 118641 h 305847"/>
                  <a:gd name="connsiteX46" fmla="*/ 117729 w 305284"/>
                  <a:gd name="connsiteY46" fmla="*/ 289329 h 305847"/>
                  <a:gd name="connsiteX47" fmla="*/ 100392 w 305284"/>
                  <a:gd name="connsiteY47" fmla="*/ 300378 h 305847"/>
                  <a:gd name="connsiteX48" fmla="*/ 83056 w 305284"/>
                  <a:gd name="connsiteY48" fmla="*/ 284662 h 305847"/>
                  <a:gd name="connsiteX49" fmla="*/ 85724 w 305284"/>
                  <a:gd name="connsiteY49" fmla="*/ 275137 h 305847"/>
                  <a:gd name="connsiteX50" fmla="*/ 117729 w 305284"/>
                  <a:gd name="connsiteY50" fmla="*/ 116450 h 305847"/>
                  <a:gd name="connsiteX51" fmla="*/ 117729 w 305284"/>
                  <a:gd name="connsiteY51" fmla="*/ 85780 h 305847"/>
                  <a:gd name="connsiteX52" fmla="*/ 159733 w 305284"/>
                  <a:gd name="connsiteY52" fmla="*/ 50441 h 305847"/>
                  <a:gd name="connsiteX53" fmla="*/ 191357 w 305284"/>
                  <a:gd name="connsiteY53" fmla="*/ 50441 h 305847"/>
                  <a:gd name="connsiteX54" fmla="*/ 153257 w 305284"/>
                  <a:gd name="connsiteY54" fmla="*/ 292092 h 305847"/>
                  <a:gd name="connsiteX55" fmla="*/ 135921 w 305284"/>
                  <a:gd name="connsiteY55" fmla="*/ 274946 h 305847"/>
                  <a:gd name="connsiteX56" fmla="*/ 150589 w 305284"/>
                  <a:gd name="connsiteY56" fmla="*/ 257801 h 305847"/>
                  <a:gd name="connsiteX57" fmla="*/ 158970 w 305284"/>
                  <a:gd name="connsiteY57" fmla="*/ 257135 h 305847"/>
                  <a:gd name="connsiteX58" fmla="*/ 197070 w 305284"/>
                  <a:gd name="connsiteY58" fmla="*/ 112735 h 305847"/>
                  <a:gd name="connsiteX59" fmla="*/ 214788 w 305284"/>
                  <a:gd name="connsiteY59" fmla="*/ 99781 h 305847"/>
                  <a:gd name="connsiteX60" fmla="*/ 233838 w 305284"/>
                  <a:gd name="connsiteY60" fmla="*/ 118831 h 305847"/>
                  <a:gd name="connsiteX61" fmla="*/ 196787 w 305284"/>
                  <a:gd name="connsiteY61" fmla="*/ 252181 h 305847"/>
                  <a:gd name="connsiteX62" fmla="*/ 246507 w 305284"/>
                  <a:gd name="connsiteY62" fmla="*/ 243799 h 305847"/>
                  <a:gd name="connsiteX63" fmla="*/ 232124 w 305284"/>
                  <a:gd name="connsiteY63" fmla="*/ 219130 h 305847"/>
                  <a:gd name="connsiteX64" fmla="*/ 229171 w 305284"/>
                  <a:gd name="connsiteY64" fmla="*/ 209605 h 305847"/>
                  <a:gd name="connsiteX65" fmla="*/ 245839 w 305284"/>
                  <a:gd name="connsiteY65" fmla="*/ 194555 h 305847"/>
                  <a:gd name="connsiteX66" fmla="*/ 262127 w 305284"/>
                  <a:gd name="connsiteY66" fmla="*/ 204080 h 305847"/>
                  <a:gd name="connsiteX67" fmla="*/ 300227 w 305284"/>
                  <a:gd name="connsiteY67" fmla="*/ 270755 h 305847"/>
                  <a:gd name="connsiteX68" fmla="*/ 302227 w 305284"/>
                  <a:gd name="connsiteY68" fmla="*/ 280280 h 305847"/>
                  <a:gd name="connsiteX69" fmla="*/ 283177 w 305284"/>
                  <a:gd name="connsiteY69" fmla="*/ 298282 h 305847"/>
                  <a:gd name="connsiteX70" fmla="*/ 266794 w 305284"/>
                  <a:gd name="connsiteY70" fmla="*/ 286948 h 305847"/>
                  <a:gd name="connsiteX71" fmla="*/ 261176 w 305284"/>
                  <a:gd name="connsiteY71" fmla="*/ 274279 h 305847"/>
                  <a:gd name="connsiteX72" fmla="*/ 153066 w 305284"/>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5284" h="305847">
                    <a:moveTo>
                      <a:pt x="93058" y="69397"/>
                    </a:moveTo>
                    <a:cubicBezTo>
                      <a:pt x="101916" y="70730"/>
                      <a:pt x="107918" y="79016"/>
                      <a:pt x="106583" y="87875"/>
                    </a:cubicBezTo>
                    <a:cubicBezTo>
                      <a:pt x="105536" y="94828"/>
                      <a:pt x="100011" y="100353"/>
                      <a:pt x="93058" y="101401"/>
                    </a:cubicBezTo>
                    <a:lnTo>
                      <a:pt x="74675" y="101401"/>
                    </a:lnTo>
                    <a:lnTo>
                      <a:pt x="74675" y="152455"/>
                    </a:lnTo>
                    <a:cubicBezTo>
                      <a:pt x="78675" y="151121"/>
                      <a:pt x="82675" y="149406"/>
                      <a:pt x="86677" y="147788"/>
                    </a:cubicBezTo>
                    <a:cubicBezTo>
                      <a:pt x="88677" y="146835"/>
                      <a:pt x="90867" y="146454"/>
                      <a:pt x="93058" y="146454"/>
                    </a:cubicBezTo>
                    <a:cubicBezTo>
                      <a:pt x="101725" y="146930"/>
                      <a:pt x="108490" y="154359"/>
                      <a:pt x="108013" y="163123"/>
                    </a:cubicBezTo>
                    <a:cubicBezTo>
                      <a:pt x="108013" y="168933"/>
                      <a:pt x="104678" y="174266"/>
                      <a:pt x="99344" y="176743"/>
                    </a:cubicBezTo>
                    <a:cubicBezTo>
                      <a:pt x="91726" y="180458"/>
                      <a:pt x="83342" y="184077"/>
                      <a:pt x="74675" y="187792"/>
                    </a:cubicBezTo>
                    <a:lnTo>
                      <a:pt x="74675" y="270470"/>
                    </a:lnTo>
                    <a:cubicBezTo>
                      <a:pt x="74675" y="293139"/>
                      <a:pt x="63055" y="304760"/>
                      <a:pt x="37338" y="304760"/>
                    </a:cubicBezTo>
                    <a:cubicBezTo>
                      <a:pt x="30955" y="304760"/>
                      <a:pt x="24574" y="304187"/>
                      <a:pt x="18288" y="303140"/>
                    </a:cubicBezTo>
                    <a:cubicBezTo>
                      <a:pt x="10096" y="302188"/>
                      <a:pt x="4094" y="294949"/>
                      <a:pt x="4570" y="286757"/>
                    </a:cubicBezTo>
                    <a:cubicBezTo>
                      <a:pt x="4001" y="277804"/>
                      <a:pt x="10763" y="270184"/>
                      <a:pt x="19716" y="269612"/>
                    </a:cubicBezTo>
                    <a:cubicBezTo>
                      <a:pt x="21048" y="269516"/>
                      <a:pt x="22288" y="269612"/>
                      <a:pt x="23620" y="269802"/>
                    </a:cubicBezTo>
                    <a:cubicBezTo>
                      <a:pt x="26574" y="270470"/>
                      <a:pt x="29527" y="270755"/>
                      <a:pt x="32576" y="270755"/>
                    </a:cubicBezTo>
                    <a:cubicBezTo>
                      <a:pt x="37622" y="270755"/>
                      <a:pt x="39243" y="269136"/>
                      <a:pt x="39243" y="263802"/>
                    </a:cubicBezTo>
                    <a:lnTo>
                      <a:pt x="39243" y="200460"/>
                    </a:lnTo>
                    <a:cubicBezTo>
                      <a:pt x="31908" y="202747"/>
                      <a:pt x="24955" y="205128"/>
                      <a:pt x="18288" y="206747"/>
                    </a:cubicBezTo>
                    <a:cubicBezTo>
                      <a:pt x="16667" y="207128"/>
                      <a:pt x="14953" y="207414"/>
                      <a:pt x="13240" y="207414"/>
                    </a:cubicBezTo>
                    <a:cubicBezTo>
                      <a:pt x="3905" y="207128"/>
                      <a:pt x="-3334" y="199317"/>
                      <a:pt x="-3050" y="189983"/>
                    </a:cubicBezTo>
                    <a:cubicBezTo>
                      <a:pt x="-3050" y="189983"/>
                      <a:pt x="-3050" y="189887"/>
                      <a:pt x="-3050" y="189792"/>
                    </a:cubicBezTo>
                    <a:cubicBezTo>
                      <a:pt x="-3143" y="182173"/>
                      <a:pt x="2189" y="175505"/>
                      <a:pt x="9619" y="173791"/>
                    </a:cubicBezTo>
                    <a:cubicBezTo>
                      <a:pt x="19144" y="171124"/>
                      <a:pt x="28669" y="168076"/>
                      <a:pt x="39243" y="164266"/>
                    </a:cubicBezTo>
                    <a:lnTo>
                      <a:pt x="39243" y="100924"/>
                    </a:lnTo>
                    <a:lnTo>
                      <a:pt x="13905" y="100924"/>
                    </a:lnTo>
                    <a:cubicBezTo>
                      <a:pt x="5047" y="99210"/>
                      <a:pt x="-762" y="90733"/>
                      <a:pt x="952" y="81874"/>
                    </a:cubicBezTo>
                    <a:cubicBezTo>
                      <a:pt x="2189" y="75303"/>
                      <a:pt x="7333" y="70159"/>
                      <a:pt x="13905" y="68920"/>
                    </a:cubicBezTo>
                    <a:lnTo>
                      <a:pt x="39243" y="68920"/>
                    </a:lnTo>
                    <a:lnTo>
                      <a:pt x="39243" y="13295"/>
                    </a:lnTo>
                    <a:cubicBezTo>
                      <a:pt x="39243" y="3770"/>
                      <a:pt x="48768" y="-1088"/>
                      <a:pt x="56958" y="-1088"/>
                    </a:cubicBezTo>
                    <a:cubicBezTo>
                      <a:pt x="65150" y="-1088"/>
                      <a:pt x="74580" y="3579"/>
                      <a:pt x="74580" y="13295"/>
                    </a:cubicBezTo>
                    <a:lnTo>
                      <a:pt x="74580" y="68920"/>
                    </a:lnTo>
                    <a:close/>
                    <a:moveTo>
                      <a:pt x="191357" y="15104"/>
                    </a:moveTo>
                    <a:cubicBezTo>
                      <a:pt x="191357" y="5579"/>
                      <a:pt x="200405" y="1389"/>
                      <a:pt x="209453" y="1389"/>
                    </a:cubicBezTo>
                    <a:cubicBezTo>
                      <a:pt x="218502" y="1389"/>
                      <a:pt x="227457" y="5770"/>
                      <a:pt x="227457" y="15104"/>
                    </a:cubicBezTo>
                    <a:lnTo>
                      <a:pt x="227457" y="50441"/>
                    </a:lnTo>
                    <a:lnTo>
                      <a:pt x="283749" y="50441"/>
                    </a:lnTo>
                    <a:cubicBezTo>
                      <a:pt x="291846" y="50918"/>
                      <a:pt x="298036" y="57871"/>
                      <a:pt x="297559" y="65967"/>
                    </a:cubicBezTo>
                    <a:cubicBezTo>
                      <a:pt x="297559" y="66253"/>
                      <a:pt x="297464" y="66444"/>
                      <a:pt x="297464" y="66730"/>
                    </a:cubicBezTo>
                    <a:cubicBezTo>
                      <a:pt x="298322" y="74921"/>
                      <a:pt x="292416" y="82160"/>
                      <a:pt x="284225" y="83113"/>
                    </a:cubicBezTo>
                    <a:cubicBezTo>
                      <a:pt x="284035" y="83113"/>
                      <a:pt x="283939" y="83113"/>
                      <a:pt x="283749" y="83113"/>
                    </a:cubicBezTo>
                    <a:lnTo>
                      <a:pt x="164019" y="83113"/>
                    </a:lnTo>
                    <a:cubicBezTo>
                      <a:pt x="155352" y="83113"/>
                      <a:pt x="153066" y="85780"/>
                      <a:pt x="153066" y="92638"/>
                    </a:cubicBezTo>
                    <a:lnTo>
                      <a:pt x="153066" y="118641"/>
                    </a:lnTo>
                    <a:cubicBezTo>
                      <a:pt x="153066" y="193984"/>
                      <a:pt x="142113" y="246371"/>
                      <a:pt x="117729" y="289329"/>
                    </a:cubicBezTo>
                    <a:cubicBezTo>
                      <a:pt x="114394" y="295901"/>
                      <a:pt x="107727" y="300188"/>
                      <a:pt x="100392" y="300378"/>
                    </a:cubicBezTo>
                    <a:cubicBezTo>
                      <a:pt x="91249" y="300759"/>
                      <a:pt x="83533" y="293710"/>
                      <a:pt x="83056" y="284662"/>
                    </a:cubicBezTo>
                    <a:cubicBezTo>
                      <a:pt x="83056" y="281328"/>
                      <a:pt x="84010" y="277994"/>
                      <a:pt x="85724" y="275137"/>
                    </a:cubicBezTo>
                    <a:cubicBezTo>
                      <a:pt x="108680" y="235131"/>
                      <a:pt x="117729" y="192459"/>
                      <a:pt x="117729" y="116450"/>
                    </a:cubicBezTo>
                    <a:lnTo>
                      <a:pt x="117729" y="85780"/>
                    </a:lnTo>
                    <a:cubicBezTo>
                      <a:pt x="117729" y="59777"/>
                      <a:pt x="128681" y="50441"/>
                      <a:pt x="159733" y="50441"/>
                    </a:cubicBezTo>
                    <a:lnTo>
                      <a:pt x="191357" y="50441"/>
                    </a:lnTo>
                    <a:close/>
                    <a:moveTo>
                      <a:pt x="153257" y="292092"/>
                    </a:moveTo>
                    <a:cubicBezTo>
                      <a:pt x="143732" y="292186"/>
                      <a:pt x="135921" y="284471"/>
                      <a:pt x="135921" y="274946"/>
                    </a:cubicBezTo>
                    <a:cubicBezTo>
                      <a:pt x="135825" y="266374"/>
                      <a:pt x="142113" y="259039"/>
                      <a:pt x="150589" y="257801"/>
                    </a:cubicBezTo>
                    <a:cubicBezTo>
                      <a:pt x="153352" y="257421"/>
                      <a:pt x="156210" y="257135"/>
                      <a:pt x="158970" y="257135"/>
                    </a:cubicBezTo>
                    <a:cubicBezTo>
                      <a:pt x="175925" y="210176"/>
                      <a:pt x="188689" y="161885"/>
                      <a:pt x="197070" y="112735"/>
                    </a:cubicBezTo>
                    <a:cubicBezTo>
                      <a:pt x="198977" y="104639"/>
                      <a:pt x="206500" y="99115"/>
                      <a:pt x="214788" y="99781"/>
                    </a:cubicBezTo>
                    <a:cubicBezTo>
                      <a:pt x="225457" y="99781"/>
                      <a:pt x="236410" y="106734"/>
                      <a:pt x="233838" y="118831"/>
                    </a:cubicBezTo>
                    <a:cubicBezTo>
                      <a:pt x="224885" y="164170"/>
                      <a:pt x="212502" y="208748"/>
                      <a:pt x="196787" y="252181"/>
                    </a:cubicBezTo>
                    <a:cubicBezTo>
                      <a:pt x="213455" y="249800"/>
                      <a:pt x="229838" y="246848"/>
                      <a:pt x="246507" y="243799"/>
                    </a:cubicBezTo>
                    <a:cubicBezTo>
                      <a:pt x="241840" y="234846"/>
                      <a:pt x="236982" y="226464"/>
                      <a:pt x="232124" y="219130"/>
                    </a:cubicBezTo>
                    <a:cubicBezTo>
                      <a:pt x="230312" y="216272"/>
                      <a:pt x="229266" y="213034"/>
                      <a:pt x="229171" y="209605"/>
                    </a:cubicBezTo>
                    <a:cubicBezTo>
                      <a:pt x="229647" y="200841"/>
                      <a:pt x="237077" y="194174"/>
                      <a:pt x="245839" y="194555"/>
                    </a:cubicBezTo>
                    <a:cubicBezTo>
                      <a:pt x="252506" y="194745"/>
                      <a:pt x="258699" y="198365"/>
                      <a:pt x="262127" y="204080"/>
                    </a:cubicBezTo>
                    <a:cubicBezTo>
                      <a:pt x="276510" y="225321"/>
                      <a:pt x="289274" y="247610"/>
                      <a:pt x="300227" y="270755"/>
                    </a:cubicBezTo>
                    <a:cubicBezTo>
                      <a:pt x="301562" y="273708"/>
                      <a:pt x="302227" y="277041"/>
                      <a:pt x="302227" y="280280"/>
                    </a:cubicBezTo>
                    <a:cubicBezTo>
                      <a:pt x="301657" y="290377"/>
                      <a:pt x="293274" y="298282"/>
                      <a:pt x="283177" y="298282"/>
                    </a:cubicBezTo>
                    <a:cubicBezTo>
                      <a:pt x="275842" y="298377"/>
                      <a:pt x="269271" y="293806"/>
                      <a:pt x="266794" y="286948"/>
                    </a:cubicBezTo>
                    <a:cubicBezTo>
                      <a:pt x="264794" y="282947"/>
                      <a:pt x="263176" y="278566"/>
                      <a:pt x="261176" y="274279"/>
                    </a:cubicBezTo>
                    <a:cubicBezTo>
                      <a:pt x="225550" y="282567"/>
                      <a:pt x="189452" y="288472"/>
                      <a:pt x="153066" y="292092"/>
                    </a:cubicBezTo>
                    <a:close/>
                  </a:path>
                </a:pathLst>
              </a:custGeom>
              <a:solidFill>
                <a:srgbClr val="09214B"/>
              </a:solidFill>
              <a:ln w="9525"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5C16B9A9-D93E-4B8A-84B9-51FC0F627332}"/>
                  </a:ext>
                </a:extLst>
              </p:cNvPr>
              <p:cNvSpPr/>
              <p:nvPr/>
            </p:nvSpPr>
            <p:spPr>
              <a:xfrm>
                <a:off x="7828330" y="3508056"/>
                <a:ext cx="315801" cy="309617"/>
              </a:xfrm>
              <a:custGeom>
                <a:avLst/>
                <a:gdLst>
                  <a:gd name="connsiteX0" fmla="*/ 42615 w 315801"/>
                  <a:gd name="connsiteY0" fmla="*/ 66684 h 309617"/>
                  <a:gd name="connsiteX1" fmla="*/ 19277 w 315801"/>
                  <a:gd name="connsiteY1" fmla="*/ 66684 h 309617"/>
                  <a:gd name="connsiteX2" fmla="*/ 6992 w 315801"/>
                  <a:gd name="connsiteY2" fmla="*/ 49635 h 309617"/>
                  <a:gd name="connsiteX3" fmla="*/ 19277 w 315801"/>
                  <a:gd name="connsiteY3" fmla="*/ 37347 h 309617"/>
                  <a:gd name="connsiteX4" fmla="*/ 42615 w 315801"/>
                  <a:gd name="connsiteY4" fmla="*/ 37347 h 309617"/>
                  <a:gd name="connsiteX5" fmla="*/ 42615 w 315801"/>
                  <a:gd name="connsiteY5" fmla="*/ 12678 h 309617"/>
                  <a:gd name="connsiteX6" fmla="*/ 58712 w 315801"/>
                  <a:gd name="connsiteY6" fmla="*/ -1039 h 309617"/>
                  <a:gd name="connsiteX7" fmla="*/ 59379 w 315801"/>
                  <a:gd name="connsiteY7" fmla="*/ -944 h 309617"/>
                  <a:gd name="connsiteX8" fmla="*/ 75667 w 315801"/>
                  <a:gd name="connsiteY8" fmla="*/ 12201 h 309617"/>
                  <a:gd name="connsiteX9" fmla="*/ 75667 w 315801"/>
                  <a:gd name="connsiteY9" fmla="*/ 12678 h 309617"/>
                  <a:gd name="connsiteX10" fmla="*/ 75667 w 315801"/>
                  <a:gd name="connsiteY10" fmla="*/ 37347 h 309617"/>
                  <a:gd name="connsiteX11" fmla="*/ 102051 w 315801"/>
                  <a:gd name="connsiteY11" fmla="*/ 37347 h 309617"/>
                  <a:gd name="connsiteX12" fmla="*/ 102051 w 315801"/>
                  <a:gd name="connsiteY12" fmla="*/ 12678 h 309617"/>
                  <a:gd name="connsiteX13" fmla="*/ 121576 w 315801"/>
                  <a:gd name="connsiteY13" fmla="*/ -753 h 309617"/>
                  <a:gd name="connsiteX14" fmla="*/ 135007 w 315801"/>
                  <a:gd name="connsiteY14" fmla="*/ 12678 h 309617"/>
                  <a:gd name="connsiteX15" fmla="*/ 135007 w 315801"/>
                  <a:gd name="connsiteY15" fmla="*/ 37347 h 309617"/>
                  <a:gd name="connsiteX16" fmla="*/ 155390 w 315801"/>
                  <a:gd name="connsiteY16" fmla="*/ 37347 h 309617"/>
                  <a:gd name="connsiteX17" fmla="*/ 167678 w 315801"/>
                  <a:gd name="connsiteY17" fmla="*/ 54397 h 309617"/>
                  <a:gd name="connsiteX18" fmla="*/ 155390 w 315801"/>
                  <a:gd name="connsiteY18" fmla="*/ 66684 h 309617"/>
                  <a:gd name="connsiteX19" fmla="*/ 135007 w 315801"/>
                  <a:gd name="connsiteY19" fmla="*/ 66684 h 309617"/>
                  <a:gd name="connsiteX20" fmla="*/ 135007 w 315801"/>
                  <a:gd name="connsiteY20" fmla="*/ 93354 h 309617"/>
                  <a:gd name="connsiteX21" fmla="*/ 159676 w 315801"/>
                  <a:gd name="connsiteY21" fmla="*/ 93354 h 309617"/>
                  <a:gd name="connsiteX22" fmla="*/ 172631 w 315801"/>
                  <a:gd name="connsiteY22" fmla="*/ 110404 h 309617"/>
                  <a:gd name="connsiteX23" fmla="*/ 159676 w 315801"/>
                  <a:gd name="connsiteY23" fmla="*/ 123358 h 309617"/>
                  <a:gd name="connsiteX24" fmla="*/ 10038 w 315801"/>
                  <a:gd name="connsiteY24" fmla="*/ 123358 h 309617"/>
                  <a:gd name="connsiteX25" fmla="*/ -2914 w 315801"/>
                  <a:gd name="connsiteY25" fmla="*/ 106308 h 309617"/>
                  <a:gd name="connsiteX26" fmla="*/ 10038 w 315801"/>
                  <a:gd name="connsiteY26" fmla="*/ 93354 h 309617"/>
                  <a:gd name="connsiteX27" fmla="*/ 42615 w 315801"/>
                  <a:gd name="connsiteY27" fmla="*/ 93354 h 309617"/>
                  <a:gd name="connsiteX28" fmla="*/ 58331 w 315801"/>
                  <a:gd name="connsiteY28" fmla="*/ 251374 h 309617"/>
                  <a:gd name="connsiteX29" fmla="*/ 58331 w 315801"/>
                  <a:gd name="connsiteY29" fmla="*/ 294713 h 309617"/>
                  <a:gd name="connsiteX30" fmla="*/ 38518 w 315801"/>
                  <a:gd name="connsiteY30" fmla="*/ 308238 h 309617"/>
                  <a:gd name="connsiteX31" fmla="*/ 24993 w 315801"/>
                  <a:gd name="connsiteY31" fmla="*/ 294713 h 309617"/>
                  <a:gd name="connsiteX32" fmla="*/ 24993 w 315801"/>
                  <a:gd name="connsiteY32" fmla="*/ 172697 h 309617"/>
                  <a:gd name="connsiteX33" fmla="*/ 63951 w 315801"/>
                  <a:gd name="connsiteY33" fmla="*/ 139359 h 309617"/>
                  <a:gd name="connsiteX34" fmla="*/ 115385 w 315801"/>
                  <a:gd name="connsiteY34" fmla="*/ 139359 h 309617"/>
                  <a:gd name="connsiteX35" fmla="*/ 152058 w 315801"/>
                  <a:gd name="connsiteY35" fmla="*/ 172697 h 309617"/>
                  <a:gd name="connsiteX36" fmla="*/ 152058 w 315801"/>
                  <a:gd name="connsiteY36" fmla="*/ 270042 h 309617"/>
                  <a:gd name="connsiteX37" fmla="*/ 116339 w 315801"/>
                  <a:gd name="connsiteY37" fmla="*/ 305095 h 309617"/>
                  <a:gd name="connsiteX38" fmla="*/ 100716 w 315801"/>
                  <a:gd name="connsiteY38" fmla="*/ 303761 h 309617"/>
                  <a:gd name="connsiteX39" fmla="*/ 87668 w 315801"/>
                  <a:gd name="connsiteY39" fmla="*/ 288426 h 309617"/>
                  <a:gd name="connsiteX40" fmla="*/ 100526 w 315801"/>
                  <a:gd name="connsiteY40" fmla="*/ 272995 h 309617"/>
                  <a:gd name="connsiteX41" fmla="*/ 103670 w 315801"/>
                  <a:gd name="connsiteY41" fmla="*/ 273091 h 309617"/>
                  <a:gd name="connsiteX42" fmla="*/ 113195 w 315801"/>
                  <a:gd name="connsiteY42" fmla="*/ 274043 h 309617"/>
                  <a:gd name="connsiteX43" fmla="*/ 118911 w 315801"/>
                  <a:gd name="connsiteY43" fmla="*/ 266423 h 309617"/>
                  <a:gd name="connsiteX44" fmla="*/ 118911 w 315801"/>
                  <a:gd name="connsiteY44" fmla="*/ 251374 h 309617"/>
                  <a:gd name="connsiteX45" fmla="*/ 118720 w 315801"/>
                  <a:gd name="connsiteY45" fmla="*/ 174031 h 309617"/>
                  <a:gd name="connsiteX46" fmla="*/ 110337 w 315801"/>
                  <a:gd name="connsiteY46" fmla="*/ 166696 h 309617"/>
                  <a:gd name="connsiteX47" fmla="*/ 67665 w 315801"/>
                  <a:gd name="connsiteY47" fmla="*/ 166696 h 309617"/>
                  <a:gd name="connsiteX48" fmla="*/ 58140 w 315801"/>
                  <a:gd name="connsiteY48" fmla="*/ 174031 h 309617"/>
                  <a:gd name="connsiteX49" fmla="*/ 58140 w 315801"/>
                  <a:gd name="connsiteY49" fmla="*/ 183556 h 309617"/>
                  <a:gd name="connsiteX50" fmla="*/ 118529 w 315801"/>
                  <a:gd name="connsiteY50" fmla="*/ 183556 h 309617"/>
                  <a:gd name="connsiteX51" fmla="*/ 118720 w 315801"/>
                  <a:gd name="connsiteY51" fmla="*/ 209368 h 309617"/>
                  <a:gd name="connsiteX52" fmla="*/ 58331 w 315801"/>
                  <a:gd name="connsiteY52" fmla="*/ 209368 h 309617"/>
                  <a:gd name="connsiteX53" fmla="*/ 58331 w 315801"/>
                  <a:gd name="connsiteY53" fmla="*/ 226513 h 309617"/>
                  <a:gd name="connsiteX54" fmla="*/ 118720 w 315801"/>
                  <a:gd name="connsiteY54" fmla="*/ 226513 h 309617"/>
                  <a:gd name="connsiteX55" fmla="*/ 75667 w 315801"/>
                  <a:gd name="connsiteY55" fmla="*/ 93354 h 309617"/>
                  <a:gd name="connsiteX56" fmla="*/ 102051 w 315801"/>
                  <a:gd name="connsiteY56" fmla="*/ 93354 h 309617"/>
                  <a:gd name="connsiteX57" fmla="*/ 102051 w 315801"/>
                  <a:gd name="connsiteY57" fmla="*/ 66684 h 309617"/>
                  <a:gd name="connsiteX58" fmla="*/ 75667 w 315801"/>
                  <a:gd name="connsiteY58" fmla="*/ 66684 h 309617"/>
                  <a:gd name="connsiteX59" fmla="*/ 287026 w 315801"/>
                  <a:gd name="connsiteY59" fmla="*/ 101355 h 309617"/>
                  <a:gd name="connsiteX60" fmla="*/ 257688 w 315801"/>
                  <a:gd name="connsiteY60" fmla="*/ 215084 h 309617"/>
                  <a:gd name="connsiteX61" fmla="*/ 303695 w 315801"/>
                  <a:gd name="connsiteY61" fmla="*/ 265090 h 309617"/>
                  <a:gd name="connsiteX62" fmla="*/ 312743 w 315801"/>
                  <a:gd name="connsiteY62" fmla="*/ 281092 h 309617"/>
                  <a:gd name="connsiteX63" fmla="*/ 294742 w 315801"/>
                  <a:gd name="connsiteY63" fmla="*/ 298713 h 309617"/>
                  <a:gd name="connsiteX64" fmla="*/ 282073 w 315801"/>
                  <a:gd name="connsiteY64" fmla="*/ 293761 h 309617"/>
                  <a:gd name="connsiteX65" fmla="*/ 239020 w 315801"/>
                  <a:gd name="connsiteY65" fmla="*/ 246706 h 309617"/>
                  <a:gd name="connsiteX66" fmla="*/ 186060 w 315801"/>
                  <a:gd name="connsiteY66" fmla="*/ 301761 h 309617"/>
                  <a:gd name="connsiteX67" fmla="*/ 175393 w 315801"/>
                  <a:gd name="connsiteY67" fmla="*/ 305381 h 309617"/>
                  <a:gd name="connsiteX68" fmla="*/ 159392 w 315801"/>
                  <a:gd name="connsiteY68" fmla="*/ 290046 h 309617"/>
                  <a:gd name="connsiteX69" fmla="*/ 167391 w 315801"/>
                  <a:gd name="connsiteY69" fmla="*/ 275758 h 309617"/>
                  <a:gd name="connsiteX70" fmla="*/ 221018 w 315801"/>
                  <a:gd name="connsiteY70" fmla="*/ 216416 h 309617"/>
                  <a:gd name="connsiteX71" fmla="*/ 197015 w 315801"/>
                  <a:gd name="connsiteY71" fmla="*/ 151075 h 309617"/>
                  <a:gd name="connsiteX72" fmla="*/ 183395 w 315801"/>
                  <a:gd name="connsiteY72" fmla="*/ 157362 h 309617"/>
                  <a:gd name="connsiteX73" fmla="*/ 166059 w 315801"/>
                  <a:gd name="connsiteY73" fmla="*/ 141360 h 309617"/>
                  <a:gd name="connsiteX74" fmla="*/ 166059 w 315801"/>
                  <a:gd name="connsiteY74" fmla="*/ 141360 h 309617"/>
                  <a:gd name="connsiteX75" fmla="*/ 168726 w 315801"/>
                  <a:gd name="connsiteY75" fmla="*/ 132406 h 309617"/>
                  <a:gd name="connsiteX76" fmla="*/ 210349 w 315801"/>
                  <a:gd name="connsiteY76" fmla="*/ 14391 h 309617"/>
                  <a:gd name="connsiteX77" fmla="*/ 227399 w 315801"/>
                  <a:gd name="connsiteY77" fmla="*/ 1056 h 309617"/>
                  <a:gd name="connsiteX78" fmla="*/ 245022 w 315801"/>
                  <a:gd name="connsiteY78" fmla="*/ 20106 h 309617"/>
                  <a:gd name="connsiteX79" fmla="*/ 231399 w 315801"/>
                  <a:gd name="connsiteY79" fmla="*/ 69446 h 309617"/>
                  <a:gd name="connsiteX80" fmla="*/ 297028 w 315801"/>
                  <a:gd name="connsiteY80" fmla="*/ 69446 h 309617"/>
                  <a:gd name="connsiteX81" fmla="*/ 309980 w 315801"/>
                  <a:gd name="connsiteY81" fmla="*/ 88496 h 309617"/>
                  <a:gd name="connsiteX82" fmla="*/ 297028 w 315801"/>
                  <a:gd name="connsiteY82" fmla="*/ 101450 h 309617"/>
                  <a:gd name="connsiteX83" fmla="*/ 220351 w 315801"/>
                  <a:gd name="connsiteY83" fmla="*/ 101355 h 309617"/>
                  <a:gd name="connsiteX84" fmla="*/ 218351 w 315801"/>
                  <a:gd name="connsiteY84" fmla="*/ 107070 h 309617"/>
                  <a:gd name="connsiteX85" fmla="*/ 225304 w 315801"/>
                  <a:gd name="connsiteY85" fmla="*/ 141741 h 309617"/>
                  <a:gd name="connsiteX86" fmla="*/ 238638 w 315801"/>
                  <a:gd name="connsiteY86" fmla="*/ 179079 h 309617"/>
                  <a:gd name="connsiteX87" fmla="*/ 254356 w 315801"/>
                  <a:gd name="connsiteY87" fmla="*/ 101355 h 30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15801" h="309617">
                    <a:moveTo>
                      <a:pt x="42615" y="66684"/>
                    </a:moveTo>
                    <a:lnTo>
                      <a:pt x="19277" y="66684"/>
                    </a:lnTo>
                    <a:cubicBezTo>
                      <a:pt x="11182" y="65350"/>
                      <a:pt x="5657" y="57731"/>
                      <a:pt x="6992" y="49635"/>
                    </a:cubicBezTo>
                    <a:cubicBezTo>
                      <a:pt x="8038" y="43348"/>
                      <a:pt x="12992" y="38395"/>
                      <a:pt x="19277" y="37347"/>
                    </a:cubicBezTo>
                    <a:lnTo>
                      <a:pt x="42615" y="37347"/>
                    </a:lnTo>
                    <a:lnTo>
                      <a:pt x="42615" y="12678"/>
                    </a:lnTo>
                    <a:cubicBezTo>
                      <a:pt x="43280" y="4485"/>
                      <a:pt x="50520" y="-1705"/>
                      <a:pt x="58712" y="-1039"/>
                    </a:cubicBezTo>
                    <a:cubicBezTo>
                      <a:pt x="58998" y="-1039"/>
                      <a:pt x="59189" y="-944"/>
                      <a:pt x="59379" y="-944"/>
                    </a:cubicBezTo>
                    <a:cubicBezTo>
                      <a:pt x="67474" y="-1801"/>
                      <a:pt x="74713" y="4105"/>
                      <a:pt x="75667" y="12201"/>
                    </a:cubicBezTo>
                    <a:cubicBezTo>
                      <a:pt x="75667" y="12296"/>
                      <a:pt x="75667" y="12487"/>
                      <a:pt x="75667" y="12678"/>
                    </a:cubicBezTo>
                    <a:lnTo>
                      <a:pt x="75667" y="37347"/>
                    </a:lnTo>
                    <a:lnTo>
                      <a:pt x="102051" y="37347"/>
                    </a:lnTo>
                    <a:lnTo>
                      <a:pt x="102051" y="12678"/>
                    </a:lnTo>
                    <a:cubicBezTo>
                      <a:pt x="103765" y="3533"/>
                      <a:pt x="112527" y="-2468"/>
                      <a:pt x="121576" y="-753"/>
                    </a:cubicBezTo>
                    <a:cubicBezTo>
                      <a:pt x="128436" y="581"/>
                      <a:pt x="133768" y="5914"/>
                      <a:pt x="135007" y="12678"/>
                    </a:cubicBezTo>
                    <a:lnTo>
                      <a:pt x="135007" y="37347"/>
                    </a:lnTo>
                    <a:lnTo>
                      <a:pt x="155390" y="37347"/>
                    </a:lnTo>
                    <a:cubicBezTo>
                      <a:pt x="163487" y="38681"/>
                      <a:pt x="169012" y="46300"/>
                      <a:pt x="167678" y="54397"/>
                    </a:cubicBezTo>
                    <a:cubicBezTo>
                      <a:pt x="166631" y="60683"/>
                      <a:pt x="161678" y="65636"/>
                      <a:pt x="155390" y="66684"/>
                    </a:cubicBezTo>
                    <a:lnTo>
                      <a:pt x="135007" y="66684"/>
                    </a:lnTo>
                    <a:lnTo>
                      <a:pt x="135007" y="93354"/>
                    </a:lnTo>
                    <a:lnTo>
                      <a:pt x="159676" y="93354"/>
                    </a:lnTo>
                    <a:cubicBezTo>
                      <a:pt x="167964" y="94497"/>
                      <a:pt x="173775" y="102116"/>
                      <a:pt x="172631" y="110404"/>
                    </a:cubicBezTo>
                    <a:cubicBezTo>
                      <a:pt x="171677" y="117167"/>
                      <a:pt x="166440" y="122405"/>
                      <a:pt x="159676" y="123358"/>
                    </a:cubicBezTo>
                    <a:lnTo>
                      <a:pt x="10038" y="123358"/>
                    </a:lnTo>
                    <a:cubicBezTo>
                      <a:pt x="1753" y="122215"/>
                      <a:pt x="-4059" y="114595"/>
                      <a:pt x="-2914" y="106308"/>
                    </a:cubicBezTo>
                    <a:cubicBezTo>
                      <a:pt x="-1963" y="99546"/>
                      <a:pt x="3276" y="94306"/>
                      <a:pt x="10038" y="93354"/>
                    </a:cubicBezTo>
                    <a:lnTo>
                      <a:pt x="42615" y="93354"/>
                    </a:lnTo>
                    <a:close/>
                    <a:moveTo>
                      <a:pt x="58331" y="251374"/>
                    </a:moveTo>
                    <a:lnTo>
                      <a:pt x="58331" y="294713"/>
                    </a:lnTo>
                    <a:cubicBezTo>
                      <a:pt x="56617" y="303952"/>
                      <a:pt x="47757" y="309953"/>
                      <a:pt x="38518" y="308238"/>
                    </a:cubicBezTo>
                    <a:cubicBezTo>
                      <a:pt x="31660" y="306999"/>
                      <a:pt x="26233" y="301570"/>
                      <a:pt x="24993" y="294713"/>
                    </a:cubicBezTo>
                    <a:lnTo>
                      <a:pt x="24993" y="172697"/>
                    </a:lnTo>
                    <a:cubicBezTo>
                      <a:pt x="24993" y="148028"/>
                      <a:pt x="34518" y="139359"/>
                      <a:pt x="63951" y="139359"/>
                    </a:cubicBezTo>
                    <a:lnTo>
                      <a:pt x="115385" y="139359"/>
                    </a:lnTo>
                    <a:cubicBezTo>
                      <a:pt x="142723" y="139359"/>
                      <a:pt x="152058" y="148028"/>
                      <a:pt x="152058" y="172697"/>
                    </a:cubicBezTo>
                    <a:lnTo>
                      <a:pt x="152058" y="270042"/>
                    </a:lnTo>
                    <a:cubicBezTo>
                      <a:pt x="152058" y="295093"/>
                      <a:pt x="141388" y="305095"/>
                      <a:pt x="116339" y="305095"/>
                    </a:cubicBezTo>
                    <a:cubicBezTo>
                      <a:pt x="111100" y="305095"/>
                      <a:pt x="105860" y="304618"/>
                      <a:pt x="100716" y="303761"/>
                    </a:cubicBezTo>
                    <a:cubicBezTo>
                      <a:pt x="93001" y="302904"/>
                      <a:pt x="87287" y="296142"/>
                      <a:pt x="87668" y="288426"/>
                    </a:cubicBezTo>
                    <a:cubicBezTo>
                      <a:pt x="87001" y="280616"/>
                      <a:pt x="92717" y="273757"/>
                      <a:pt x="100526" y="272995"/>
                    </a:cubicBezTo>
                    <a:cubicBezTo>
                      <a:pt x="101575" y="272900"/>
                      <a:pt x="102621" y="272995"/>
                      <a:pt x="103670" y="273091"/>
                    </a:cubicBezTo>
                    <a:cubicBezTo>
                      <a:pt x="106814" y="273662"/>
                      <a:pt x="109955" y="273948"/>
                      <a:pt x="113195" y="274043"/>
                    </a:cubicBezTo>
                    <a:cubicBezTo>
                      <a:pt x="117576" y="274043"/>
                      <a:pt x="118911" y="272423"/>
                      <a:pt x="118911" y="266423"/>
                    </a:cubicBezTo>
                    <a:lnTo>
                      <a:pt x="118911" y="251374"/>
                    </a:lnTo>
                    <a:close/>
                    <a:moveTo>
                      <a:pt x="118720" y="174031"/>
                    </a:moveTo>
                    <a:cubicBezTo>
                      <a:pt x="118720" y="167744"/>
                      <a:pt x="117004" y="166696"/>
                      <a:pt x="110337" y="166696"/>
                    </a:cubicBezTo>
                    <a:lnTo>
                      <a:pt x="67665" y="166696"/>
                    </a:lnTo>
                    <a:cubicBezTo>
                      <a:pt x="60045" y="166696"/>
                      <a:pt x="58140" y="168697"/>
                      <a:pt x="58140" y="174031"/>
                    </a:cubicBezTo>
                    <a:lnTo>
                      <a:pt x="58140" y="183556"/>
                    </a:lnTo>
                    <a:lnTo>
                      <a:pt x="118529" y="183556"/>
                    </a:lnTo>
                    <a:close/>
                    <a:moveTo>
                      <a:pt x="118720" y="209368"/>
                    </a:moveTo>
                    <a:lnTo>
                      <a:pt x="58331" y="209368"/>
                    </a:lnTo>
                    <a:lnTo>
                      <a:pt x="58331" y="226513"/>
                    </a:lnTo>
                    <a:lnTo>
                      <a:pt x="118720" y="226513"/>
                    </a:lnTo>
                    <a:close/>
                    <a:moveTo>
                      <a:pt x="75667" y="93354"/>
                    </a:moveTo>
                    <a:lnTo>
                      <a:pt x="102051" y="93354"/>
                    </a:lnTo>
                    <a:lnTo>
                      <a:pt x="102051" y="66684"/>
                    </a:lnTo>
                    <a:lnTo>
                      <a:pt x="75667" y="66684"/>
                    </a:lnTo>
                    <a:close/>
                    <a:moveTo>
                      <a:pt x="287026" y="101355"/>
                    </a:moveTo>
                    <a:cubicBezTo>
                      <a:pt x="284549" y="140788"/>
                      <a:pt x="274548" y="179365"/>
                      <a:pt x="257688" y="215084"/>
                    </a:cubicBezTo>
                    <a:cubicBezTo>
                      <a:pt x="270167" y="234229"/>
                      <a:pt x="285694" y="251088"/>
                      <a:pt x="303695" y="265090"/>
                    </a:cubicBezTo>
                    <a:cubicBezTo>
                      <a:pt x="309029" y="268710"/>
                      <a:pt x="312457" y="274615"/>
                      <a:pt x="312743" y="281092"/>
                    </a:cubicBezTo>
                    <a:cubicBezTo>
                      <a:pt x="312362" y="290807"/>
                      <a:pt x="304458" y="298523"/>
                      <a:pt x="294742" y="298713"/>
                    </a:cubicBezTo>
                    <a:cubicBezTo>
                      <a:pt x="290075" y="298523"/>
                      <a:pt x="285598" y="296808"/>
                      <a:pt x="282073" y="293761"/>
                    </a:cubicBezTo>
                    <a:cubicBezTo>
                      <a:pt x="265690" y="280044"/>
                      <a:pt x="251212" y="264232"/>
                      <a:pt x="239020" y="246706"/>
                    </a:cubicBezTo>
                    <a:cubicBezTo>
                      <a:pt x="224351" y="267756"/>
                      <a:pt x="206540" y="286331"/>
                      <a:pt x="186060" y="301761"/>
                    </a:cubicBezTo>
                    <a:cubicBezTo>
                      <a:pt x="183014" y="304047"/>
                      <a:pt x="179202" y="305381"/>
                      <a:pt x="175393" y="305381"/>
                    </a:cubicBezTo>
                    <a:cubicBezTo>
                      <a:pt x="166726" y="305476"/>
                      <a:pt x="159676" y="298713"/>
                      <a:pt x="159392" y="290046"/>
                    </a:cubicBezTo>
                    <a:cubicBezTo>
                      <a:pt x="159583" y="284236"/>
                      <a:pt x="162534" y="278901"/>
                      <a:pt x="167391" y="275758"/>
                    </a:cubicBezTo>
                    <a:cubicBezTo>
                      <a:pt x="189013" y="259660"/>
                      <a:pt x="207208" y="239467"/>
                      <a:pt x="221018" y="216416"/>
                    </a:cubicBezTo>
                    <a:cubicBezTo>
                      <a:pt x="210445" y="195653"/>
                      <a:pt x="202350" y="173745"/>
                      <a:pt x="197015" y="151075"/>
                    </a:cubicBezTo>
                    <a:cubicBezTo>
                      <a:pt x="193490" y="154981"/>
                      <a:pt x="188632" y="157171"/>
                      <a:pt x="183395" y="157362"/>
                    </a:cubicBezTo>
                    <a:cubicBezTo>
                      <a:pt x="174154" y="157743"/>
                      <a:pt x="166440" y="150599"/>
                      <a:pt x="166059" y="141360"/>
                    </a:cubicBezTo>
                    <a:cubicBezTo>
                      <a:pt x="166059" y="141360"/>
                      <a:pt x="166059" y="141360"/>
                      <a:pt x="166059" y="141360"/>
                    </a:cubicBezTo>
                    <a:cubicBezTo>
                      <a:pt x="166250" y="138217"/>
                      <a:pt x="167105" y="135169"/>
                      <a:pt x="168726" y="132406"/>
                    </a:cubicBezTo>
                    <a:cubicBezTo>
                      <a:pt x="188251" y="95259"/>
                      <a:pt x="202254" y="55540"/>
                      <a:pt x="210349" y="14391"/>
                    </a:cubicBezTo>
                    <a:cubicBezTo>
                      <a:pt x="211875" y="6295"/>
                      <a:pt x="219207" y="581"/>
                      <a:pt x="227399" y="1056"/>
                    </a:cubicBezTo>
                    <a:cubicBezTo>
                      <a:pt x="237401" y="1056"/>
                      <a:pt x="247689" y="8010"/>
                      <a:pt x="245022" y="20106"/>
                    </a:cubicBezTo>
                    <a:cubicBezTo>
                      <a:pt x="241401" y="36490"/>
                      <a:pt x="236734" y="53159"/>
                      <a:pt x="231399" y="69446"/>
                    </a:cubicBezTo>
                    <a:lnTo>
                      <a:pt x="297028" y="69446"/>
                    </a:lnTo>
                    <a:cubicBezTo>
                      <a:pt x="305885" y="71160"/>
                      <a:pt x="311697" y="79638"/>
                      <a:pt x="309980" y="88496"/>
                    </a:cubicBezTo>
                    <a:cubicBezTo>
                      <a:pt x="308743" y="95068"/>
                      <a:pt x="303599" y="100212"/>
                      <a:pt x="297028" y="101450"/>
                    </a:cubicBezTo>
                    <a:close/>
                    <a:moveTo>
                      <a:pt x="220351" y="101355"/>
                    </a:moveTo>
                    <a:cubicBezTo>
                      <a:pt x="219684" y="103355"/>
                      <a:pt x="219019" y="105070"/>
                      <a:pt x="218351" y="107070"/>
                    </a:cubicBezTo>
                    <a:cubicBezTo>
                      <a:pt x="220351" y="118691"/>
                      <a:pt x="222351" y="130407"/>
                      <a:pt x="225304" y="141741"/>
                    </a:cubicBezTo>
                    <a:cubicBezTo>
                      <a:pt x="229018" y="154410"/>
                      <a:pt x="233494" y="166887"/>
                      <a:pt x="238638" y="179079"/>
                    </a:cubicBezTo>
                    <a:cubicBezTo>
                      <a:pt x="247403" y="154028"/>
                      <a:pt x="252640" y="127835"/>
                      <a:pt x="254356" y="101355"/>
                    </a:cubicBezTo>
                    <a:close/>
                  </a:path>
                </a:pathLst>
              </a:custGeom>
              <a:solidFill>
                <a:srgbClr val="09214B"/>
              </a:solidFill>
              <a:ln w="9525"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D7C3903D-A1BA-4C57-BDEA-084453889D9F}"/>
                  </a:ext>
                </a:extLst>
              </p:cNvPr>
              <p:cNvSpPr/>
              <p:nvPr/>
            </p:nvSpPr>
            <p:spPr>
              <a:xfrm>
                <a:off x="8244191" y="3525060"/>
                <a:ext cx="50507" cy="265129"/>
              </a:xfrm>
              <a:custGeom>
                <a:avLst/>
                <a:gdLst>
                  <a:gd name="connsiteX0" fmla="*/ 47378 w 50507"/>
                  <a:gd name="connsiteY0" fmla="*/ 240370 h 265129"/>
                  <a:gd name="connsiteX1" fmla="*/ 20612 w 50507"/>
                  <a:gd name="connsiteY1" fmla="*/ 263992 h 265129"/>
                  <a:gd name="connsiteX2" fmla="*/ -3010 w 50507"/>
                  <a:gd name="connsiteY2" fmla="*/ 240370 h 265129"/>
                  <a:gd name="connsiteX3" fmla="*/ 20612 w 50507"/>
                  <a:gd name="connsiteY3" fmla="*/ 213606 h 265129"/>
                  <a:gd name="connsiteX4" fmla="*/ 47378 w 50507"/>
                  <a:gd name="connsiteY4" fmla="*/ 237228 h 265129"/>
                  <a:gd name="connsiteX5" fmla="*/ 47378 w 50507"/>
                  <a:gd name="connsiteY5" fmla="*/ 240370 h 265129"/>
                  <a:gd name="connsiteX6" fmla="*/ -1391 w 50507"/>
                  <a:gd name="connsiteY6" fmla="*/ 22724 h 265129"/>
                  <a:gd name="connsiteX7" fmla="*/ 22421 w 50507"/>
                  <a:gd name="connsiteY7" fmla="*/ -1088 h 265129"/>
                  <a:gd name="connsiteX8" fmla="*/ 46234 w 50507"/>
                  <a:gd name="connsiteY8" fmla="*/ 22724 h 265129"/>
                  <a:gd name="connsiteX9" fmla="*/ 46234 w 50507"/>
                  <a:gd name="connsiteY9" fmla="*/ 26344 h 265129"/>
                  <a:gd name="connsiteX10" fmla="*/ 37853 w 50507"/>
                  <a:gd name="connsiteY10" fmla="*/ 180078 h 265129"/>
                  <a:gd name="connsiteX11" fmla="*/ 23375 w 50507"/>
                  <a:gd name="connsiteY11" fmla="*/ 194174 h 265129"/>
                  <a:gd name="connsiteX12" fmla="*/ 22138 w 50507"/>
                  <a:gd name="connsiteY12" fmla="*/ 194079 h 265129"/>
                  <a:gd name="connsiteX13" fmla="*/ 7278 w 50507"/>
                  <a:gd name="connsiteY13" fmla="*/ 181696 h 265129"/>
                  <a:gd name="connsiteX14" fmla="*/ 7183 w 50507"/>
                  <a:gd name="connsiteY14" fmla="*/ 180078 h 265129"/>
                  <a:gd name="connsiteX15" fmla="*/ -1200 w 50507"/>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7" h="265129">
                    <a:moveTo>
                      <a:pt x="47378" y="240370"/>
                    </a:moveTo>
                    <a:cubicBezTo>
                      <a:pt x="46520" y="254277"/>
                      <a:pt x="34518" y="264850"/>
                      <a:pt x="20612" y="263992"/>
                    </a:cubicBezTo>
                    <a:cubicBezTo>
                      <a:pt x="7946" y="263231"/>
                      <a:pt x="-2247" y="253134"/>
                      <a:pt x="-3010" y="240370"/>
                    </a:cubicBezTo>
                    <a:cubicBezTo>
                      <a:pt x="-3865" y="226464"/>
                      <a:pt x="6706" y="214463"/>
                      <a:pt x="20612" y="213606"/>
                    </a:cubicBezTo>
                    <a:cubicBezTo>
                      <a:pt x="34518" y="212748"/>
                      <a:pt x="46520" y="223320"/>
                      <a:pt x="47378" y="237228"/>
                    </a:cubicBezTo>
                    <a:cubicBezTo>
                      <a:pt x="47473" y="238275"/>
                      <a:pt x="47473" y="239323"/>
                      <a:pt x="47378" y="240370"/>
                    </a:cubicBezTo>
                    <a:close/>
                    <a:moveTo>
                      <a:pt x="-1391" y="22724"/>
                    </a:moveTo>
                    <a:cubicBezTo>
                      <a:pt x="-1391" y="9580"/>
                      <a:pt x="9278" y="-1088"/>
                      <a:pt x="22421" y="-1088"/>
                    </a:cubicBezTo>
                    <a:cubicBezTo>
                      <a:pt x="35567" y="-1088"/>
                      <a:pt x="46234" y="9580"/>
                      <a:pt x="46234" y="22724"/>
                    </a:cubicBezTo>
                    <a:lnTo>
                      <a:pt x="46234" y="26344"/>
                    </a:lnTo>
                    <a:cubicBezTo>
                      <a:pt x="42234" y="75017"/>
                      <a:pt x="39853" y="123403"/>
                      <a:pt x="37853" y="180078"/>
                    </a:cubicBezTo>
                    <a:cubicBezTo>
                      <a:pt x="37758" y="187983"/>
                      <a:pt x="31281" y="194270"/>
                      <a:pt x="23375" y="194174"/>
                    </a:cubicBezTo>
                    <a:cubicBezTo>
                      <a:pt x="22993" y="194174"/>
                      <a:pt x="22517" y="194079"/>
                      <a:pt x="22138" y="194079"/>
                    </a:cubicBezTo>
                    <a:cubicBezTo>
                      <a:pt x="14613" y="194745"/>
                      <a:pt x="7946" y="189221"/>
                      <a:pt x="7278" y="181696"/>
                    </a:cubicBezTo>
                    <a:cubicBezTo>
                      <a:pt x="7183" y="181125"/>
                      <a:pt x="7183" y="180649"/>
                      <a:pt x="7183" y="180078"/>
                    </a:cubicBezTo>
                    <a:cubicBezTo>
                      <a:pt x="5183" y="122928"/>
                      <a:pt x="2802" y="75303"/>
                      <a:pt x="-1200" y="26344"/>
                    </a:cubicBezTo>
                    <a:close/>
                  </a:path>
                </a:pathLst>
              </a:custGeom>
              <a:solidFill>
                <a:srgbClr val="09214B"/>
              </a:solidFill>
              <a:ln w="9525" cap="flat">
                <a:noFill/>
                <a:prstDash val="solid"/>
                <a:miter/>
              </a:ln>
            </p:spPr>
            <p:txBody>
              <a:bodyPr rtlCol="0" anchor="ctr"/>
              <a:lstStyle/>
              <a:p>
                <a:endParaRPr lang="ja-JP" altLang="en-US"/>
              </a:p>
            </p:txBody>
          </p:sp>
        </p:grpSp>
        <p:grpSp>
          <p:nvGrpSpPr>
            <p:cNvPr id="48" name="グループ化 47">
              <a:extLst>
                <a:ext uri="{FF2B5EF4-FFF2-40B4-BE49-F238E27FC236}">
                  <a16:creationId xmlns:a16="http://schemas.microsoft.com/office/drawing/2014/main" id="{1A3D1616-4C16-4891-AC92-7AAF50E7C7F5}"/>
                </a:ext>
              </a:extLst>
            </p:cNvPr>
            <p:cNvGrpSpPr/>
            <p:nvPr/>
          </p:nvGrpSpPr>
          <p:grpSpPr>
            <a:xfrm rot="760577">
              <a:off x="7599097" y="3953651"/>
              <a:ext cx="805417" cy="310330"/>
              <a:chOff x="8395299" y="3507344"/>
              <a:chExt cx="805417" cy="310330"/>
            </a:xfrm>
          </p:grpSpPr>
          <p:sp>
            <p:nvSpPr>
              <p:cNvPr id="45" name="フリーフォーム: 図形 44">
                <a:extLst>
                  <a:ext uri="{FF2B5EF4-FFF2-40B4-BE49-F238E27FC236}">
                    <a16:creationId xmlns:a16="http://schemas.microsoft.com/office/drawing/2014/main" id="{2031EE5A-1215-4A11-9F36-9A731195A94B}"/>
                  </a:ext>
                </a:extLst>
              </p:cNvPr>
              <p:cNvSpPr/>
              <p:nvPr/>
            </p:nvSpPr>
            <p:spPr>
              <a:xfrm>
                <a:off x="8395299" y="3507344"/>
                <a:ext cx="304712" cy="305847"/>
              </a:xfrm>
              <a:custGeom>
                <a:avLst/>
                <a:gdLst>
                  <a:gd name="connsiteX0" fmla="*/ 92391 w 304712"/>
                  <a:gd name="connsiteY0" fmla="*/ 69397 h 305847"/>
                  <a:gd name="connsiteX1" fmla="*/ 105915 w 304712"/>
                  <a:gd name="connsiteY1" fmla="*/ 87875 h 305847"/>
                  <a:gd name="connsiteX2" fmla="*/ 92391 w 304712"/>
                  <a:gd name="connsiteY2" fmla="*/ 101401 h 305847"/>
                  <a:gd name="connsiteX3" fmla="*/ 74101 w 304712"/>
                  <a:gd name="connsiteY3" fmla="*/ 101401 h 305847"/>
                  <a:gd name="connsiteX4" fmla="*/ 74101 w 304712"/>
                  <a:gd name="connsiteY4" fmla="*/ 152455 h 305847"/>
                  <a:gd name="connsiteX5" fmla="*/ 86103 w 304712"/>
                  <a:gd name="connsiteY5" fmla="*/ 147788 h 305847"/>
                  <a:gd name="connsiteX6" fmla="*/ 92391 w 304712"/>
                  <a:gd name="connsiteY6" fmla="*/ 146454 h 305847"/>
                  <a:gd name="connsiteX7" fmla="*/ 107439 w 304712"/>
                  <a:gd name="connsiteY7" fmla="*/ 163123 h 305847"/>
                  <a:gd name="connsiteX8" fmla="*/ 98772 w 304712"/>
                  <a:gd name="connsiteY8" fmla="*/ 176743 h 305847"/>
                  <a:gd name="connsiteX9" fmla="*/ 74101 w 304712"/>
                  <a:gd name="connsiteY9" fmla="*/ 187792 h 305847"/>
                  <a:gd name="connsiteX10" fmla="*/ 74101 w 304712"/>
                  <a:gd name="connsiteY10" fmla="*/ 270470 h 305847"/>
                  <a:gd name="connsiteX11" fmla="*/ 36764 w 304712"/>
                  <a:gd name="connsiteY11" fmla="*/ 304760 h 305847"/>
                  <a:gd name="connsiteX12" fmla="*/ 17714 w 304712"/>
                  <a:gd name="connsiteY12" fmla="*/ 303140 h 305847"/>
                  <a:gd name="connsiteX13" fmla="*/ 4094 w 304712"/>
                  <a:gd name="connsiteY13" fmla="*/ 286757 h 305847"/>
                  <a:gd name="connsiteX14" fmla="*/ 19237 w 304712"/>
                  <a:gd name="connsiteY14" fmla="*/ 269612 h 305847"/>
                  <a:gd name="connsiteX15" fmla="*/ 23144 w 304712"/>
                  <a:gd name="connsiteY15" fmla="*/ 269802 h 305847"/>
                  <a:gd name="connsiteX16" fmla="*/ 32669 w 304712"/>
                  <a:gd name="connsiteY16" fmla="*/ 270755 h 305847"/>
                  <a:gd name="connsiteX17" fmla="*/ 39336 w 304712"/>
                  <a:gd name="connsiteY17" fmla="*/ 263802 h 305847"/>
                  <a:gd name="connsiteX18" fmla="*/ 39336 w 304712"/>
                  <a:gd name="connsiteY18" fmla="*/ 200460 h 305847"/>
                  <a:gd name="connsiteX19" fmla="*/ 18286 w 304712"/>
                  <a:gd name="connsiteY19" fmla="*/ 206747 h 305847"/>
                  <a:gd name="connsiteX20" fmla="*/ 13333 w 304712"/>
                  <a:gd name="connsiteY20" fmla="*/ 207414 h 305847"/>
                  <a:gd name="connsiteX21" fmla="*/ -3050 w 304712"/>
                  <a:gd name="connsiteY21" fmla="*/ 190078 h 305847"/>
                  <a:gd name="connsiteX22" fmla="*/ -3050 w 304712"/>
                  <a:gd name="connsiteY22" fmla="*/ 189792 h 305847"/>
                  <a:gd name="connsiteX23" fmla="*/ 9617 w 304712"/>
                  <a:gd name="connsiteY23" fmla="*/ 173791 h 305847"/>
                  <a:gd name="connsiteX24" fmla="*/ 39336 w 304712"/>
                  <a:gd name="connsiteY24" fmla="*/ 164266 h 305847"/>
                  <a:gd name="connsiteX25" fmla="*/ 39336 w 304712"/>
                  <a:gd name="connsiteY25" fmla="*/ 100924 h 305847"/>
                  <a:gd name="connsiteX26" fmla="*/ 14000 w 304712"/>
                  <a:gd name="connsiteY26" fmla="*/ 100924 h 305847"/>
                  <a:gd name="connsiteX27" fmla="*/ 1045 w 304712"/>
                  <a:gd name="connsiteY27" fmla="*/ 81874 h 305847"/>
                  <a:gd name="connsiteX28" fmla="*/ 14000 w 304712"/>
                  <a:gd name="connsiteY28" fmla="*/ 68920 h 305847"/>
                  <a:gd name="connsiteX29" fmla="*/ 39336 w 304712"/>
                  <a:gd name="connsiteY29" fmla="*/ 68920 h 305847"/>
                  <a:gd name="connsiteX30" fmla="*/ 39336 w 304712"/>
                  <a:gd name="connsiteY30" fmla="*/ 13295 h 305847"/>
                  <a:gd name="connsiteX31" fmla="*/ 56958 w 304712"/>
                  <a:gd name="connsiteY31" fmla="*/ -1088 h 305847"/>
                  <a:gd name="connsiteX32" fmla="*/ 74673 w 304712"/>
                  <a:gd name="connsiteY32" fmla="*/ 13295 h 305847"/>
                  <a:gd name="connsiteX33" fmla="*/ 74673 w 304712"/>
                  <a:gd name="connsiteY33" fmla="*/ 68920 h 305847"/>
                  <a:gd name="connsiteX34" fmla="*/ 190782 w 304712"/>
                  <a:gd name="connsiteY34" fmla="*/ 15104 h 305847"/>
                  <a:gd name="connsiteX35" fmla="*/ 208786 w 304712"/>
                  <a:gd name="connsiteY35" fmla="*/ 1389 h 305847"/>
                  <a:gd name="connsiteX36" fmla="*/ 226787 w 304712"/>
                  <a:gd name="connsiteY36" fmla="*/ 15104 h 305847"/>
                  <a:gd name="connsiteX37" fmla="*/ 226787 w 304712"/>
                  <a:gd name="connsiteY37" fmla="*/ 50441 h 305847"/>
                  <a:gd name="connsiteX38" fmla="*/ 283081 w 304712"/>
                  <a:gd name="connsiteY38" fmla="*/ 50441 h 305847"/>
                  <a:gd name="connsiteX39" fmla="*/ 296892 w 304712"/>
                  <a:gd name="connsiteY39" fmla="*/ 65967 h 305847"/>
                  <a:gd name="connsiteX40" fmla="*/ 296797 w 304712"/>
                  <a:gd name="connsiteY40" fmla="*/ 66730 h 305847"/>
                  <a:gd name="connsiteX41" fmla="*/ 283556 w 304712"/>
                  <a:gd name="connsiteY41" fmla="*/ 83113 h 305847"/>
                  <a:gd name="connsiteX42" fmla="*/ 283081 w 304712"/>
                  <a:gd name="connsiteY42" fmla="*/ 83113 h 305847"/>
                  <a:gd name="connsiteX43" fmla="*/ 163447 w 304712"/>
                  <a:gd name="connsiteY43" fmla="*/ 83113 h 305847"/>
                  <a:gd name="connsiteX44" fmla="*/ 152396 w 304712"/>
                  <a:gd name="connsiteY44" fmla="*/ 92638 h 305847"/>
                  <a:gd name="connsiteX45" fmla="*/ 152396 w 304712"/>
                  <a:gd name="connsiteY45" fmla="*/ 118641 h 305847"/>
                  <a:gd name="connsiteX46" fmla="*/ 117059 w 304712"/>
                  <a:gd name="connsiteY46" fmla="*/ 289329 h 305847"/>
                  <a:gd name="connsiteX47" fmla="*/ 99725 w 304712"/>
                  <a:gd name="connsiteY47" fmla="*/ 300378 h 305847"/>
                  <a:gd name="connsiteX48" fmla="*/ 82389 w 304712"/>
                  <a:gd name="connsiteY48" fmla="*/ 284662 h 305847"/>
                  <a:gd name="connsiteX49" fmla="*/ 85056 w 304712"/>
                  <a:gd name="connsiteY49" fmla="*/ 275137 h 305847"/>
                  <a:gd name="connsiteX50" fmla="*/ 117059 w 304712"/>
                  <a:gd name="connsiteY50" fmla="*/ 116450 h 305847"/>
                  <a:gd name="connsiteX51" fmla="*/ 117059 w 304712"/>
                  <a:gd name="connsiteY51" fmla="*/ 85780 h 305847"/>
                  <a:gd name="connsiteX52" fmla="*/ 159066 w 304712"/>
                  <a:gd name="connsiteY52" fmla="*/ 50441 h 305847"/>
                  <a:gd name="connsiteX53" fmla="*/ 190782 w 304712"/>
                  <a:gd name="connsiteY53" fmla="*/ 50441 h 305847"/>
                  <a:gd name="connsiteX54" fmla="*/ 152682 w 304712"/>
                  <a:gd name="connsiteY54" fmla="*/ 292092 h 305847"/>
                  <a:gd name="connsiteX55" fmla="*/ 135348 w 304712"/>
                  <a:gd name="connsiteY55" fmla="*/ 274946 h 305847"/>
                  <a:gd name="connsiteX56" fmla="*/ 150015 w 304712"/>
                  <a:gd name="connsiteY56" fmla="*/ 257801 h 305847"/>
                  <a:gd name="connsiteX57" fmla="*/ 158398 w 304712"/>
                  <a:gd name="connsiteY57" fmla="*/ 257135 h 305847"/>
                  <a:gd name="connsiteX58" fmla="*/ 196498 w 304712"/>
                  <a:gd name="connsiteY58" fmla="*/ 112735 h 305847"/>
                  <a:gd name="connsiteX59" fmla="*/ 214213 w 304712"/>
                  <a:gd name="connsiteY59" fmla="*/ 99781 h 305847"/>
                  <a:gd name="connsiteX60" fmla="*/ 233263 w 304712"/>
                  <a:gd name="connsiteY60" fmla="*/ 118831 h 305847"/>
                  <a:gd name="connsiteX61" fmla="*/ 196212 w 304712"/>
                  <a:gd name="connsiteY61" fmla="*/ 252181 h 305847"/>
                  <a:gd name="connsiteX62" fmla="*/ 245932 w 304712"/>
                  <a:gd name="connsiteY62" fmla="*/ 243799 h 305847"/>
                  <a:gd name="connsiteX63" fmla="*/ 231550 w 304712"/>
                  <a:gd name="connsiteY63" fmla="*/ 219130 h 305847"/>
                  <a:gd name="connsiteX64" fmla="*/ 228596 w 304712"/>
                  <a:gd name="connsiteY64" fmla="*/ 209605 h 305847"/>
                  <a:gd name="connsiteX65" fmla="*/ 245265 w 304712"/>
                  <a:gd name="connsiteY65" fmla="*/ 194555 h 305847"/>
                  <a:gd name="connsiteX66" fmla="*/ 261555 w 304712"/>
                  <a:gd name="connsiteY66" fmla="*/ 204080 h 305847"/>
                  <a:gd name="connsiteX67" fmla="*/ 299655 w 304712"/>
                  <a:gd name="connsiteY67" fmla="*/ 270755 h 305847"/>
                  <a:gd name="connsiteX68" fmla="*/ 301655 w 304712"/>
                  <a:gd name="connsiteY68" fmla="*/ 280280 h 305847"/>
                  <a:gd name="connsiteX69" fmla="*/ 282605 w 304712"/>
                  <a:gd name="connsiteY69" fmla="*/ 298282 h 305847"/>
                  <a:gd name="connsiteX70" fmla="*/ 266222 w 304712"/>
                  <a:gd name="connsiteY70" fmla="*/ 286948 h 305847"/>
                  <a:gd name="connsiteX71" fmla="*/ 260601 w 304712"/>
                  <a:gd name="connsiteY71" fmla="*/ 274279 h 305847"/>
                  <a:gd name="connsiteX72" fmla="*/ 152396 w 304712"/>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4712" h="305847">
                    <a:moveTo>
                      <a:pt x="92391" y="69397"/>
                    </a:moveTo>
                    <a:cubicBezTo>
                      <a:pt x="101248" y="70730"/>
                      <a:pt x="107248" y="79016"/>
                      <a:pt x="105915" y="87875"/>
                    </a:cubicBezTo>
                    <a:cubicBezTo>
                      <a:pt x="104867" y="94828"/>
                      <a:pt x="99344" y="100353"/>
                      <a:pt x="92391" y="101401"/>
                    </a:cubicBezTo>
                    <a:lnTo>
                      <a:pt x="74101" y="101401"/>
                    </a:lnTo>
                    <a:lnTo>
                      <a:pt x="74101" y="152455"/>
                    </a:lnTo>
                    <a:cubicBezTo>
                      <a:pt x="78103" y="151121"/>
                      <a:pt x="82103" y="149406"/>
                      <a:pt x="86103" y="147788"/>
                    </a:cubicBezTo>
                    <a:cubicBezTo>
                      <a:pt x="88103" y="146835"/>
                      <a:pt x="90200" y="146454"/>
                      <a:pt x="92391" y="146454"/>
                    </a:cubicBezTo>
                    <a:cubicBezTo>
                      <a:pt x="101153" y="146930"/>
                      <a:pt x="107915" y="154359"/>
                      <a:pt x="107439" y="163123"/>
                    </a:cubicBezTo>
                    <a:cubicBezTo>
                      <a:pt x="107439" y="168933"/>
                      <a:pt x="104106" y="174266"/>
                      <a:pt x="98772" y="176743"/>
                    </a:cubicBezTo>
                    <a:cubicBezTo>
                      <a:pt x="91056" y="180458"/>
                      <a:pt x="82770" y="184077"/>
                      <a:pt x="74101" y="187792"/>
                    </a:cubicBezTo>
                    <a:lnTo>
                      <a:pt x="74101" y="270470"/>
                    </a:lnTo>
                    <a:cubicBezTo>
                      <a:pt x="74101" y="293139"/>
                      <a:pt x="62385" y="304760"/>
                      <a:pt x="36764" y="304760"/>
                    </a:cubicBezTo>
                    <a:cubicBezTo>
                      <a:pt x="30383" y="304760"/>
                      <a:pt x="23999" y="304187"/>
                      <a:pt x="17714" y="303140"/>
                    </a:cubicBezTo>
                    <a:cubicBezTo>
                      <a:pt x="9521" y="302188"/>
                      <a:pt x="3617" y="294949"/>
                      <a:pt x="4094" y="286757"/>
                    </a:cubicBezTo>
                    <a:cubicBezTo>
                      <a:pt x="3522" y="277804"/>
                      <a:pt x="10284" y="270184"/>
                      <a:pt x="19237" y="269612"/>
                    </a:cubicBezTo>
                    <a:cubicBezTo>
                      <a:pt x="20572" y="269516"/>
                      <a:pt x="21809" y="269612"/>
                      <a:pt x="23144" y="269802"/>
                    </a:cubicBezTo>
                    <a:cubicBezTo>
                      <a:pt x="26285" y="270470"/>
                      <a:pt x="29429" y="270850"/>
                      <a:pt x="32669" y="270755"/>
                    </a:cubicBezTo>
                    <a:cubicBezTo>
                      <a:pt x="37622" y="270755"/>
                      <a:pt x="39336" y="269136"/>
                      <a:pt x="39336" y="263802"/>
                    </a:cubicBezTo>
                    <a:lnTo>
                      <a:pt x="39336" y="200460"/>
                    </a:lnTo>
                    <a:cubicBezTo>
                      <a:pt x="32001" y="202747"/>
                      <a:pt x="24953" y="205128"/>
                      <a:pt x="18286" y="206747"/>
                    </a:cubicBezTo>
                    <a:cubicBezTo>
                      <a:pt x="16665" y="207128"/>
                      <a:pt x="15047" y="207414"/>
                      <a:pt x="13333" y="207414"/>
                    </a:cubicBezTo>
                    <a:cubicBezTo>
                      <a:pt x="3998" y="207128"/>
                      <a:pt x="-3336" y="199412"/>
                      <a:pt x="-3050" y="190078"/>
                    </a:cubicBezTo>
                    <a:cubicBezTo>
                      <a:pt x="-3050" y="189983"/>
                      <a:pt x="-3050" y="189887"/>
                      <a:pt x="-3050" y="189792"/>
                    </a:cubicBezTo>
                    <a:cubicBezTo>
                      <a:pt x="-3145" y="182173"/>
                      <a:pt x="2189" y="175505"/>
                      <a:pt x="9617" y="173791"/>
                    </a:cubicBezTo>
                    <a:cubicBezTo>
                      <a:pt x="19142" y="171124"/>
                      <a:pt x="28667" y="168076"/>
                      <a:pt x="39336" y="164266"/>
                    </a:cubicBezTo>
                    <a:lnTo>
                      <a:pt x="39336" y="100924"/>
                    </a:lnTo>
                    <a:lnTo>
                      <a:pt x="14000" y="100924"/>
                    </a:lnTo>
                    <a:cubicBezTo>
                      <a:pt x="5140" y="99210"/>
                      <a:pt x="-669" y="90733"/>
                      <a:pt x="1045" y="81874"/>
                    </a:cubicBezTo>
                    <a:cubicBezTo>
                      <a:pt x="2282" y="75303"/>
                      <a:pt x="7426" y="70159"/>
                      <a:pt x="14000" y="68920"/>
                    </a:cubicBezTo>
                    <a:lnTo>
                      <a:pt x="39336" y="68920"/>
                    </a:lnTo>
                    <a:lnTo>
                      <a:pt x="39336" y="13295"/>
                    </a:lnTo>
                    <a:cubicBezTo>
                      <a:pt x="39336" y="3770"/>
                      <a:pt x="48289" y="-1088"/>
                      <a:pt x="56958" y="-1088"/>
                    </a:cubicBezTo>
                    <a:cubicBezTo>
                      <a:pt x="65625" y="-1088"/>
                      <a:pt x="74673" y="3579"/>
                      <a:pt x="74673" y="13295"/>
                    </a:cubicBezTo>
                    <a:lnTo>
                      <a:pt x="74673" y="68920"/>
                    </a:lnTo>
                    <a:close/>
                    <a:moveTo>
                      <a:pt x="190782" y="15104"/>
                    </a:moveTo>
                    <a:cubicBezTo>
                      <a:pt x="190782" y="5579"/>
                      <a:pt x="199738" y="1389"/>
                      <a:pt x="208786" y="1389"/>
                    </a:cubicBezTo>
                    <a:cubicBezTo>
                      <a:pt x="217834" y="1389"/>
                      <a:pt x="226787" y="5770"/>
                      <a:pt x="226787" y="15104"/>
                    </a:cubicBezTo>
                    <a:lnTo>
                      <a:pt x="226787" y="50441"/>
                    </a:lnTo>
                    <a:lnTo>
                      <a:pt x="283081" y="50441"/>
                    </a:lnTo>
                    <a:cubicBezTo>
                      <a:pt x="291176" y="50918"/>
                      <a:pt x="297369" y="57871"/>
                      <a:pt x="296892" y="65967"/>
                    </a:cubicBezTo>
                    <a:cubicBezTo>
                      <a:pt x="296892" y="66253"/>
                      <a:pt x="296797" y="66444"/>
                      <a:pt x="296797" y="66730"/>
                    </a:cubicBezTo>
                    <a:cubicBezTo>
                      <a:pt x="297653" y="74921"/>
                      <a:pt x="291748" y="82160"/>
                      <a:pt x="283556" y="83113"/>
                    </a:cubicBezTo>
                    <a:cubicBezTo>
                      <a:pt x="283460" y="83113"/>
                      <a:pt x="283270" y="83113"/>
                      <a:pt x="283081" y="83113"/>
                    </a:cubicBezTo>
                    <a:lnTo>
                      <a:pt x="163447" y="83113"/>
                    </a:lnTo>
                    <a:cubicBezTo>
                      <a:pt x="154778" y="83113"/>
                      <a:pt x="152396" y="85780"/>
                      <a:pt x="152396" y="92638"/>
                    </a:cubicBezTo>
                    <a:lnTo>
                      <a:pt x="152396" y="118641"/>
                    </a:lnTo>
                    <a:cubicBezTo>
                      <a:pt x="152396" y="193984"/>
                      <a:pt x="141443" y="246371"/>
                      <a:pt x="117059" y="289329"/>
                    </a:cubicBezTo>
                    <a:cubicBezTo>
                      <a:pt x="113822" y="295996"/>
                      <a:pt x="107153" y="300188"/>
                      <a:pt x="99725" y="300378"/>
                    </a:cubicBezTo>
                    <a:cubicBezTo>
                      <a:pt x="90674" y="300663"/>
                      <a:pt x="82961" y="293710"/>
                      <a:pt x="82389" y="284662"/>
                    </a:cubicBezTo>
                    <a:cubicBezTo>
                      <a:pt x="82389" y="281328"/>
                      <a:pt x="83340" y="277994"/>
                      <a:pt x="85056" y="275137"/>
                    </a:cubicBezTo>
                    <a:cubicBezTo>
                      <a:pt x="108106" y="235131"/>
                      <a:pt x="117059" y="192459"/>
                      <a:pt x="117059" y="116450"/>
                    </a:cubicBezTo>
                    <a:lnTo>
                      <a:pt x="117059" y="85780"/>
                    </a:lnTo>
                    <a:cubicBezTo>
                      <a:pt x="117059" y="59777"/>
                      <a:pt x="128109" y="50441"/>
                      <a:pt x="159066" y="50441"/>
                    </a:cubicBezTo>
                    <a:lnTo>
                      <a:pt x="190782" y="50441"/>
                    </a:lnTo>
                    <a:close/>
                    <a:moveTo>
                      <a:pt x="152682" y="292092"/>
                    </a:moveTo>
                    <a:cubicBezTo>
                      <a:pt x="143157" y="292186"/>
                      <a:pt x="135348" y="284471"/>
                      <a:pt x="135348" y="274946"/>
                    </a:cubicBezTo>
                    <a:cubicBezTo>
                      <a:pt x="135253" y="266374"/>
                      <a:pt x="141539" y="259039"/>
                      <a:pt x="150015" y="257801"/>
                    </a:cubicBezTo>
                    <a:cubicBezTo>
                      <a:pt x="152778" y="257421"/>
                      <a:pt x="155636" y="257135"/>
                      <a:pt x="158398" y="257135"/>
                    </a:cubicBezTo>
                    <a:cubicBezTo>
                      <a:pt x="175353" y="210271"/>
                      <a:pt x="188115" y="161885"/>
                      <a:pt x="196498" y="112735"/>
                    </a:cubicBezTo>
                    <a:cubicBezTo>
                      <a:pt x="198403" y="104639"/>
                      <a:pt x="205928" y="99115"/>
                      <a:pt x="214213" y="99781"/>
                    </a:cubicBezTo>
                    <a:cubicBezTo>
                      <a:pt x="224883" y="99781"/>
                      <a:pt x="235835" y="106734"/>
                      <a:pt x="233263" y="118831"/>
                    </a:cubicBezTo>
                    <a:cubicBezTo>
                      <a:pt x="224310" y="164170"/>
                      <a:pt x="211928" y="208748"/>
                      <a:pt x="196212" y="252181"/>
                    </a:cubicBezTo>
                    <a:cubicBezTo>
                      <a:pt x="212881" y="249800"/>
                      <a:pt x="229264" y="246848"/>
                      <a:pt x="245932" y="243799"/>
                    </a:cubicBezTo>
                    <a:cubicBezTo>
                      <a:pt x="241265" y="234846"/>
                      <a:pt x="236407" y="226464"/>
                      <a:pt x="231550" y="219130"/>
                    </a:cubicBezTo>
                    <a:cubicBezTo>
                      <a:pt x="229740" y="216272"/>
                      <a:pt x="228692" y="213034"/>
                      <a:pt x="228596" y="209605"/>
                    </a:cubicBezTo>
                    <a:cubicBezTo>
                      <a:pt x="229073" y="200841"/>
                      <a:pt x="236503" y="194174"/>
                      <a:pt x="245265" y="194555"/>
                    </a:cubicBezTo>
                    <a:cubicBezTo>
                      <a:pt x="251934" y="194745"/>
                      <a:pt x="258125" y="198365"/>
                      <a:pt x="261555" y="204080"/>
                    </a:cubicBezTo>
                    <a:cubicBezTo>
                      <a:pt x="275938" y="225321"/>
                      <a:pt x="288700" y="247610"/>
                      <a:pt x="299655" y="270755"/>
                    </a:cubicBezTo>
                    <a:cubicBezTo>
                      <a:pt x="300987" y="273708"/>
                      <a:pt x="301655" y="277041"/>
                      <a:pt x="301655" y="280280"/>
                    </a:cubicBezTo>
                    <a:cubicBezTo>
                      <a:pt x="301083" y="290377"/>
                      <a:pt x="292702" y="298282"/>
                      <a:pt x="282605" y="298282"/>
                    </a:cubicBezTo>
                    <a:cubicBezTo>
                      <a:pt x="275270" y="298377"/>
                      <a:pt x="268698" y="293806"/>
                      <a:pt x="266222" y="286948"/>
                    </a:cubicBezTo>
                    <a:cubicBezTo>
                      <a:pt x="264220" y="282947"/>
                      <a:pt x="262601" y="278566"/>
                      <a:pt x="260601" y="274279"/>
                    </a:cubicBezTo>
                    <a:cubicBezTo>
                      <a:pt x="224978" y="282567"/>
                      <a:pt x="188782" y="288472"/>
                      <a:pt x="152396" y="292092"/>
                    </a:cubicBezTo>
                    <a:close/>
                  </a:path>
                </a:pathLst>
              </a:custGeom>
              <a:solidFill>
                <a:srgbClr val="09214B"/>
              </a:solidFill>
              <a:ln w="9525"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FAB6FE63-4C33-4DC8-ADFB-94E74D70E4DA}"/>
                  </a:ext>
                </a:extLst>
              </p:cNvPr>
              <p:cNvSpPr/>
              <p:nvPr/>
            </p:nvSpPr>
            <p:spPr>
              <a:xfrm>
                <a:off x="8734347" y="3508099"/>
                <a:ext cx="315803" cy="309575"/>
              </a:xfrm>
              <a:custGeom>
                <a:avLst/>
                <a:gdLst>
                  <a:gd name="connsiteX0" fmla="*/ 42710 w 315803"/>
                  <a:gd name="connsiteY0" fmla="*/ 66641 h 309575"/>
                  <a:gd name="connsiteX1" fmla="*/ 19374 w 315803"/>
                  <a:gd name="connsiteY1" fmla="*/ 66641 h 309575"/>
                  <a:gd name="connsiteX2" fmla="*/ 7087 w 315803"/>
                  <a:gd name="connsiteY2" fmla="*/ 49592 h 309575"/>
                  <a:gd name="connsiteX3" fmla="*/ 19374 w 315803"/>
                  <a:gd name="connsiteY3" fmla="*/ 37304 h 309575"/>
                  <a:gd name="connsiteX4" fmla="*/ 42710 w 315803"/>
                  <a:gd name="connsiteY4" fmla="*/ 37304 h 309575"/>
                  <a:gd name="connsiteX5" fmla="*/ 42710 w 315803"/>
                  <a:gd name="connsiteY5" fmla="*/ 12635 h 309575"/>
                  <a:gd name="connsiteX6" fmla="*/ 62237 w 315803"/>
                  <a:gd name="connsiteY6" fmla="*/ -796 h 309575"/>
                  <a:gd name="connsiteX7" fmla="*/ 75666 w 315803"/>
                  <a:gd name="connsiteY7" fmla="*/ 12635 h 309575"/>
                  <a:gd name="connsiteX8" fmla="*/ 75666 w 315803"/>
                  <a:gd name="connsiteY8" fmla="*/ 37304 h 309575"/>
                  <a:gd name="connsiteX9" fmla="*/ 102528 w 315803"/>
                  <a:gd name="connsiteY9" fmla="*/ 37304 h 309575"/>
                  <a:gd name="connsiteX10" fmla="*/ 102528 w 315803"/>
                  <a:gd name="connsiteY10" fmla="*/ 12635 h 309575"/>
                  <a:gd name="connsiteX11" fmla="*/ 122054 w 315803"/>
                  <a:gd name="connsiteY11" fmla="*/ -796 h 309575"/>
                  <a:gd name="connsiteX12" fmla="*/ 135484 w 315803"/>
                  <a:gd name="connsiteY12" fmla="*/ 12635 h 309575"/>
                  <a:gd name="connsiteX13" fmla="*/ 135484 w 315803"/>
                  <a:gd name="connsiteY13" fmla="*/ 37304 h 309575"/>
                  <a:gd name="connsiteX14" fmla="*/ 155868 w 315803"/>
                  <a:gd name="connsiteY14" fmla="*/ 37304 h 309575"/>
                  <a:gd name="connsiteX15" fmla="*/ 168154 w 315803"/>
                  <a:gd name="connsiteY15" fmla="*/ 54355 h 309575"/>
                  <a:gd name="connsiteX16" fmla="*/ 155868 w 315803"/>
                  <a:gd name="connsiteY16" fmla="*/ 66641 h 309575"/>
                  <a:gd name="connsiteX17" fmla="*/ 135484 w 315803"/>
                  <a:gd name="connsiteY17" fmla="*/ 66641 h 309575"/>
                  <a:gd name="connsiteX18" fmla="*/ 135484 w 315803"/>
                  <a:gd name="connsiteY18" fmla="*/ 93311 h 309575"/>
                  <a:gd name="connsiteX19" fmla="*/ 159678 w 315803"/>
                  <a:gd name="connsiteY19" fmla="*/ 93311 h 309575"/>
                  <a:gd name="connsiteX20" fmla="*/ 172633 w 315803"/>
                  <a:gd name="connsiteY20" fmla="*/ 110362 h 309575"/>
                  <a:gd name="connsiteX21" fmla="*/ 159678 w 315803"/>
                  <a:gd name="connsiteY21" fmla="*/ 123315 h 309575"/>
                  <a:gd name="connsiteX22" fmla="*/ 10040 w 315803"/>
                  <a:gd name="connsiteY22" fmla="*/ 123315 h 309575"/>
                  <a:gd name="connsiteX23" fmla="*/ -2915 w 315803"/>
                  <a:gd name="connsiteY23" fmla="*/ 106265 h 309575"/>
                  <a:gd name="connsiteX24" fmla="*/ 10040 w 315803"/>
                  <a:gd name="connsiteY24" fmla="*/ 93311 h 309575"/>
                  <a:gd name="connsiteX25" fmla="*/ 42710 w 315803"/>
                  <a:gd name="connsiteY25" fmla="*/ 93311 h 309575"/>
                  <a:gd name="connsiteX26" fmla="*/ 58333 w 315803"/>
                  <a:gd name="connsiteY26" fmla="*/ 251331 h 309575"/>
                  <a:gd name="connsiteX27" fmla="*/ 58333 w 315803"/>
                  <a:gd name="connsiteY27" fmla="*/ 294670 h 309575"/>
                  <a:gd name="connsiteX28" fmla="*/ 38520 w 315803"/>
                  <a:gd name="connsiteY28" fmla="*/ 308195 h 309575"/>
                  <a:gd name="connsiteX29" fmla="*/ 24995 w 315803"/>
                  <a:gd name="connsiteY29" fmla="*/ 294670 h 309575"/>
                  <a:gd name="connsiteX30" fmla="*/ 24995 w 315803"/>
                  <a:gd name="connsiteY30" fmla="*/ 172654 h 309575"/>
                  <a:gd name="connsiteX31" fmla="*/ 64046 w 315803"/>
                  <a:gd name="connsiteY31" fmla="*/ 139317 h 309575"/>
                  <a:gd name="connsiteX32" fmla="*/ 115387 w 315803"/>
                  <a:gd name="connsiteY32" fmla="*/ 139317 h 309575"/>
                  <a:gd name="connsiteX33" fmla="*/ 152057 w 315803"/>
                  <a:gd name="connsiteY33" fmla="*/ 172654 h 309575"/>
                  <a:gd name="connsiteX34" fmla="*/ 152057 w 315803"/>
                  <a:gd name="connsiteY34" fmla="*/ 270000 h 309575"/>
                  <a:gd name="connsiteX35" fmla="*/ 116338 w 315803"/>
                  <a:gd name="connsiteY35" fmla="*/ 305052 h 309575"/>
                  <a:gd name="connsiteX36" fmla="*/ 100718 w 315803"/>
                  <a:gd name="connsiteY36" fmla="*/ 303718 h 309575"/>
                  <a:gd name="connsiteX37" fmla="*/ 87668 w 315803"/>
                  <a:gd name="connsiteY37" fmla="*/ 288383 h 309575"/>
                  <a:gd name="connsiteX38" fmla="*/ 100528 w 315803"/>
                  <a:gd name="connsiteY38" fmla="*/ 272953 h 309575"/>
                  <a:gd name="connsiteX39" fmla="*/ 103672 w 315803"/>
                  <a:gd name="connsiteY39" fmla="*/ 273048 h 309575"/>
                  <a:gd name="connsiteX40" fmla="*/ 113197 w 315803"/>
                  <a:gd name="connsiteY40" fmla="*/ 274000 h 309575"/>
                  <a:gd name="connsiteX41" fmla="*/ 118910 w 315803"/>
                  <a:gd name="connsiteY41" fmla="*/ 266380 h 309575"/>
                  <a:gd name="connsiteX42" fmla="*/ 118910 w 315803"/>
                  <a:gd name="connsiteY42" fmla="*/ 251331 h 309575"/>
                  <a:gd name="connsiteX43" fmla="*/ 118720 w 315803"/>
                  <a:gd name="connsiteY43" fmla="*/ 173988 h 309575"/>
                  <a:gd name="connsiteX44" fmla="*/ 110339 w 315803"/>
                  <a:gd name="connsiteY44" fmla="*/ 166654 h 309575"/>
                  <a:gd name="connsiteX45" fmla="*/ 67667 w 315803"/>
                  <a:gd name="connsiteY45" fmla="*/ 166654 h 309575"/>
                  <a:gd name="connsiteX46" fmla="*/ 58142 w 315803"/>
                  <a:gd name="connsiteY46" fmla="*/ 173988 h 309575"/>
                  <a:gd name="connsiteX47" fmla="*/ 58142 w 315803"/>
                  <a:gd name="connsiteY47" fmla="*/ 183513 h 309575"/>
                  <a:gd name="connsiteX48" fmla="*/ 118529 w 315803"/>
                  <a:gd name="connsiteY48" fmla="*/ 183513 h 309575"/>
                  <a:gd name="connsiteX49" fmla="*/ 118720 w 315803"/>
                  <a:gd name="connsiteY49" fmla="*/ 209325 h 309575"/>
                  <a:gd name="connsiteX50" fmla="*/ 58333 w 315803"/>
                  <a:gd name="connsiteY50" fmla="*/ 209325 h 309575"/>
                  <a:gd name="connsiteX51" fmla="*/ 58333 w 315803"/>
                  <a:gd name="connsiteY51" fmla="*/ 226471 h 309575"/>
                  <a:gd name="connsiteX52" fmla="*/ 118720 w 315803"/>
                  <a:gd name="connsiteY52" fmla="*/ 226471 h 309575"/>
                  <a:gd name="connsiteX53" fmla="*/ 75666 w 315803"/>
                  <a:gd name="connsiteY53" fmla="*/ 93311 h 309575"/>
                  <a:gd name="connsiteX54" fmla="*/ 102528 w 315803"/>
                  <a:gd name="connsiteY54" fmla="*/ 93311 h 309575"/>
                  <a:gd name="connsiteX55" fmla="*/ 102528 w 315803"/>
                  <a:gd name="connsiteY55" fmla="*/ 66641 h 309575"/>
                  <a:gd name="connsiteX56" fmla="*/ 76143 w 315803"/>
                  <a:gd name="connsiteY56" fmla="*/ 66641 h 309575"/>
                  <a:gd name="connsiteX57" fmla="*/ 287121 w 315803"/>
                  <a:gd name="connsiteY57" fmla="*/ 101312 h 309575"/>
                  <a:gd name="connsiteX58" fmla="*/ 257785 w 315803"/>
                  <a:gd name="connsiteY58" fmla="*/ 215041 h 309575"/>
                  <a:gd name="connsiteX59" fmla="*/ 303790 w 315803"/>
                  <a:gd name="connsiteY59" fmla="*/ 265048 h 309575"/>
                  <a:gd name="connsiteX60" fmla="*/ 312745 w 315803"/>
                  <a:gd name="connsiteY60" fmla="*/ 281049 h 309575"/>
                  <a:gd name="connsiteX61" fmla="*/ 294741 w 315803"/>
                  <a:gd name="connsiteY61" fmla="*/ 298670 h 309575"/>
                  <a:gd name="connsiteX62" fmla="*/ 282075 w 315803"/>
                  <a:gd name="connsiteY62" fmla="*/ 293718 h 309575"/>
                  <a:gd name="connsiteX63" fmla="*/ 239022 w 315803"/>
                  <a:gd name="connsiteY63" fmla="*/ 246664 h 309575"/>
                  <a:gd name="connsiteX64" fmla="*/ 186062 w 315803"/>
                  <a:gd name="connsiteY64" fmla="*/ 301719 h 309575"/>
                  <a:gd name="connsiteX65" fmla="*/ 175393 w 315803"/>
                  <a:gd name="connsiteY65" fmla="*/ 305338 h 309575"/>
                  <a:gd name="connsiteX66" fmla="*/ 159391 w 315803"/>
                  <a:gd name="connsiteY66" fmla="*/ 290003 h 309575"/>
                  <a:gd name="connsiteX67" fmla="*/ 167393 w 315803"/>
                  <a:gd name="connsiteY67" fmla="*/ 275715 h 309575"/>
                  <a:gd name="connsiteX68" fmla="*/ 221113 w 315803"/>
                  <a:gd name="connsiteY68" fmla="*/ 216374 h 309575"/>
                  <a:gd name="connsiteX69" fmla="*/ 197015 w 315803"/>
                  <a:gd name="connsiteY69" fmla="*/ 151032 h 309575"/>
                  <a:gd name="connsiteX70" fmla="*/ 183395 w 315803"/>
                  <a:gd name="connsiteY70" fmla="*/ 157319 h 309575"/>
                  <a:gd name="connsiteX71" fmla="*/ 166059 w 315803"/>
                  <a:gd name="connsiteY71" fmla="*/ 141318 h 309575"/>
                  <a:gd name="connsiteX72" fmla="*/ 166059 w 315803"/>
                  <a:gd name="connsiteY72" fmla="*/ 141318 h 309575"/>
                  <a:gd name="connsiteX73" fmla="*/ 168726 w 315803"/>
                  <a:gd name="connsiteY73" fmla="*/ 132364 h 309575"/>
                  <a:gd name="connsiteX74" fmla="*/ 210447 w 315803"/>
                  <a:gd name="connsiteY74" fmla="*/ 14349 h 309575"/>
                  <a:gd name="connsiteX75" fmla="*/ 227401 w 315803"/>
                  <a:gd name="connsiteY75" fmla="*/ 1014 h 309575"/>
                  <a:gd name="connsiteX76" fmla="*/ 245116 w 315803"/>
                  <a:gd name="connsiteY76" fmla="*/ 20064 h 309575"/>
                  <a:gd name="connsiteX77" fmla="*/ 231401 w 315803"/>
                  <a:gd name="connsiteY77" fmla="*/ 69404 h 309575"/>
                  <a:gd name="connsiteX78" fmla="*/ 297123 w 315803"/>
                  <a:gd name="connsiteY78" fmla="*/ 69404 h 309575"/>
                  <a:gd name="connsiteX79" fmla="*/ 310078 w 315803"/>
                  <a:gd name="connsiteY79" fmla="*/ 88454 h 309575"/>
                  <a:gd name="connsiteX80" fmla="*/ 297123 w 315803"/>
                  <a:gd name="connsiteY80" fmla="*/ 101407 h 309575"/>
                  <a:gd name="connsiteX81" fmla="*/ 220446 w 315803"/>
                  <a:gd name="connsiteY81" fmla="*/ 101312 h 309575"/>
                  <a:gd name="connsiteX82" fmla="*/ 218446 w 315803"/>
                  <a:gd name="connsiteY82" fmla="*/ 107027 h 309575"/>
                  <a:gd name="connsiteX83" fmla="*/ 225494 w 315803"/>
                  <a:gd name="connsiteY83" fmla="*/ 141698 h 309575"/>
                  <a:gd name="connsiteX84" fmla="*/ 238831 w 315803"/>
                  <a:gd name="connsiteY84" fmla="*/ 179036 h 309575"/>
                  <a:gd name="connsiteX85" fmla="*/ 254451 w 315803"/>
                  <a:gd name="connsiteY85" fmla="*/ 101312 h 3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15803" h="309575">
                    <a:moveTo>
                      <a:pt x="42710" y="66641"/>
                    </a:moveTo>
                    <a:lnTo>
                      <a:pt x="19374" y="66641"/>
                    </a:lnTo>
                    <a:cubicBezTo>
                      <a:pt x="11277" y="65307"/>
                      <a:pt x="5754" y="57688"/>
                      <a:pt x="7087" y="49592"/>
                    </a:cubicBezTo>
                    <a:cubicBezTo>
                      <a:pt x="8136" y="43305"/>
                      <a:pt x="13089" y="38352"/>
                      <a:pt x="19374" y="37304"/>
                    </a:cubicBezTo>
                    <a:lnTo>
                      <a:pt x="42710" y="37304"/>
                    </a:lnTo>
                    <a:lnTo>
                      <a:pt x="42710" y="12635"/>
                    </a:lnTo>
                    <a:cubicBezTo>
                      <a:pt x="44424" y="3490"/>
                      <a:pt x="53189" y="-2511"/>
                      <a:pt x="62237" y="-796"/>
                    </a:cubicBezTo>
                    <a:cubicBezTo>
                      <a:pt x="69095" y="538"/>
                      <a:pt x="74429" y="5871"/>
                      <a:pt x="75666" y="12635"/>
                    </a:cubicBezTo>
                    <a:lnTo>
                      <a:pt x="75666" y="37304"/>
                    </a:lnTo>
                    <a:lnTo>
                      <a:pt x="102528" y="37304"/>
                    </a:lnTo>
                    <a:lnTo>
                      <a:pt x="102528" y="12635"/>
                    </a:lnTo>
                    <a:cubicBezTo>
                      <a:pt x="104241" y="3490"/>
                      <a:pt x="113006" y="-2511"/>
                      <a:pt x="122054" y="-796"/>
                    </a:cubicBezTo>
                    <a:cubicBezTo>
                      <a:pt x="128912" y="538"/>
                      <a:pt x="134247" y="5871"/>
                      <a:pt x="135484" y="12635"/>
                    </a:cubicBezTo>
                    <a:lnTo>
                      <a:pt x="135484" y="37304"/>
                    </a:lnTo>
                    <a:lnTo>
                      <a:pt x="155868" y="37304"/>
                    </a:lnTo>
                    <a:cubicBezTo>
                      <a:pt x="163963" y="38638"/>
                      <a:pt x="169489" y="46257"/>
                      <a:pt x="168154" y="54355"/>
                    </a:cubicBezTo>
                    <a:cubicBezTo>
                      <a:pt x="167107" y="60640"/>
                      <a:pt x="162154" y="65593"/>
                      <a:pt x="155868" y="66641"/>
                    </a:cubicBezTo>
                    <a:lnTo>
                      <a:pt x="135484" y="66641"/>
                    </a:lnTo>
                    <a:lnTo>
                      <a:pt x="135484" y="93311"/>
                    </a:lnTo>
                    <a:lnTo>
                      <a:pt x="159678" y="93311"/>
                    </a:lnTo>
                    <a:cubicBezTo>
                      <a:pt x="167965" y="94454"/>
                      <a:pt x="173774" y="102074"/>
                      <a:pt x="172633" y="110362"/>
                    </a:cubicBezTo>
                    <a:cubicBezTo>
                      <a:pt x="171679" y="117124"/>
                      <a:pt x="166440" y="122362"/>
                      <a:pt x="159678" y="123315"/>
                    </a:cubicBezTo>
                    <a:lnTo>
                      <a:pt x="10040" y="123315"/>
                    </a:lnTo>
                    <a:cubicBezTo>
                      <a:pt x="1752" y="122173"/>
                      <a:pt x="-4057" y="114552"/>
                      <a:pt x="-2915" y="106265"/>
                    </a:cubicBezTo>
                    <a:cubicBezTo>
                      <a:pt x="-1961" y="99503"/>
                      <a:pt x="3278" y="94264"/>
                      <a:pt x="10040" y="93311"/>
                    </a:cubicBezTo>
                    <a:lnTo>
                      <a:pt x="42710" y="93311"/>
                    </a:lnTo>
                    <a:close/>
                    <a:moveTo>
                      <a:pt x="58333" y="251331"/>
                    </a:moveTo>
                    <a:lnTo>
                      <a:pt x="58333" y="294670"/>
                    </a:lnTo>
                    <a:cubicBezTo>
                      <a:pt x="56616" y="303909"/>
                      <a:pt x="47759" y="309910"/>
                      <a:pt x="38520" y="308195"/>
                    </a:cubicBezTo>
                    <a:cubicBezTo>
                      <a:pt x="31662" y="306957"/>
                      <a:pt x="26232" y="301528"/>
                      <a:pt x="24995" y="294670"/>
                    </a:cubicBezTo>
                    <a:lnTo>
                      <a:pt x="24995" y="172654"/>
                    </a:lnTo>
                    <a:cubicBezTo>
                      <a:pt x="24995" y="147985"/>
                      <a:pt x="34520" y="139317"/>
                      <a:pt x="64046" y="139317"/>
                    </a:cubicBezTo>
                    <a:lnTo>
                      <a:pt x="115387" y="139317"/>
                    </a:lnTo>
                    <a:cubicBezTo>
                      <a:pt x="142723" y="139317"/>
                      <a:pt x="152057" y="147985"/>
                      <a:pt x="152057" y="172654"/>
                    </a:cubicBezTo>
                    <a:lnTo>
                      <a:pt x="152057" y="270000"/>
                    </a:lnTo>
                    <a:cubicBezTo>
                      <a:pt x="152057" y="295050"/>
                      <a:pt x="141390" y="305052"/>
                      <a:pt x="116338" y="305052"/>
                    </a:cubicBezTo>
                    <a:cubicBezTo>
                      <a:pt x="111099" y="305052"/>
                      <a:pt x="105862" y="304575"/>
                      <a:pt x="100718" y="303718"/>
                    </a:cubicBezTo>
                    <a:cubicBezTo>
                      <a:pt x="93003" y="302861"/>
                      <a:pt x="87287" y="296099"/>
                      <a:pt x="87668" y="288383"/>
                    </a:cubicBezTo>
                    <a:cubicBezTo>
                      <a:pt x="87003" y="280573"/>
                      <a:pt x="92716" y="273714"/>
                      <a:pt x="100528" y="272953"/>
                    </a:cubicBezTo>
                    <a:cubicBezTo>
                      <a:pt x="101574" y="272858"/>
                      <a:pt x="102623" y="272953"/>
                      <a:pt x="103672" y="273048"/>
                    </a:cubicBezTo>
                    <a:cubicBezTo>
                      <a:pt x="106813" y="273619"/>
                      <a:pt x="109957" y="273905"/>
                      <a:pt x="113197" y="274000"/>
                    </a:cubicBezTo>
                    <a:cubicBezTo>
                      <a:pt x="117578" y="274000"/>
                      <a:pt x="118910" y="272381"/>
                      <a:pt x="118910" y="266380"/>
                    </a:cubicBezTo>
                    <a:lnTo>
                      <a:pt x="118910" y="251331"/>
                    </a:lnTo>
                    <a:close/>
                    <a:moveTo>
                      <a:pt x="118720" y="173988"/>
                    </a:moveTo>
                    <a:cubicBezTo>
                      <a:pt x="118720" y="167701"/>
                      <a:pt x="117006" y="166654"/>
                      <a:pt x="110339" y="166654"/>
                    </a:cubicBezTo>
                    <a:lnTo>
                      <a:pt x="67667" y="166654"/>
                    </a:lnTo>
                    <a:cubicBezTo>
                      <a:pt x="60046" y="166654"/>
                      <a:pt x="58142" y="168655"/>
                      <a:pt x="58142" y="173988"/>
                    </a:cubicBezTo>
                    <a:lnTo>
                      <a:pt x="58142" y="183513"/>
                    </a:lnTo>
                    <a:lnTo>
                      <a:pt x="118529" y="183513"/>
                    </a:lnTo>
                    <a:close/>
                    <a:moveTo>
                      <a:pt x="118720" y="209325"/>
                    </a:moveTo>
                    <a:lnTo>
                      <a:pt x="58333" y="209325"/>
                    </a:lnTo>
                    <a:lnTo>
                      <a:pt x="58333" y="226471"/>
                    </a:lnTo>
                    <a:lnTo>
                      <a:pt x="118720" y="226471"/>
                    </a:lnTo>
                    <a:close/>
                    <a:moveTo>
                      <a:pt x="75666" y="93311"/>
                    </a:moveTo>
                    <a:lnTo>
                      <a:pt x="102528" y="93311"/>
                    </a:lnTo>
                    <a:lnTo>
                      <a:pt x="102528" y="66641"/>
                    </a:lnTo>
                    <a:lnTo>
                      <a:pt x="76143" y="66641"/>
                    </a:lnTo>
                    <a:close/>
                    <a:moveTo>
                      <a:pt x="287121" y="101312"/>
                    </a:moveTo>
                    <a:cubicBezTo>
                      <a:pt x="284551" y="140746"/>
                      <a:pt x="274645" y="179323"/>
                      <a:pt x="257785" y="215041"/>
                    </a:cubicBezTo>
                    <a:cubicBezTo>
                      <a:pt x="270264" y="234187"/>
                      <a:pt x="285788" y="251045"/>
                      <a:pt x="303790" y="265048"/>
                    </a:cubicBezTo>
                    <a:cubicBezTo>
                      <a:pt x="309124" y="268667"/>
                      <a:pt x="312459" y="274573"/>
                      <a:pt x="312745" y="281049"/>
                    </a:cubicBezTo>
                    <a:cubicBezTo>
                      <a:pt x="312459" y="290765"/>
                      <a:pt x="304457" y="298575"/>
                      <a:pt x="294741" y="298670"/>
                    </a:cubicBezTo>
                    <a:cubicBezTo>
                      <a:pt x="290074" y="298480"/>
                      <a:pt x="285598" y="296765"/>
                      <a:pt x="282075" y="293718"/>
                    </a:cubicBezTo>
                    <a:cubicBezTo>
                      <a:pt x="265690" y="280001"/>
                      <a:pt x="251214" y="264189"/>
                      <a:pt x="239022" y="246664"/>
                    </a:cubicBezTo>
                    <a:cubicBezTo>
                      <a:pt x="224353" y="267714"/>
                      <a:pt x="206540" y="286288"/>
                      <a:pt x="186062" y="301719"/>
                    </a:cubicBezTo>
                    <a:cubicBezTo>
                      <a:pt x="183013" y="304004"/>
                      <a:pt x="179204" y="305338"/>
                      <a:pt x="175393" y="305338"/>
                    </a:cubicBezTo>
                    <a:cubicBezTo>
                      <a:pt x="166726" y="305433"/>
                      <a:pt x="159678" y="298670"/>
                      <a:pt x="159391" y="290003"/>
                    </a:cubicBezTo>
                    <a:cubicBezTo>
                      <a:pt x="159582" y="284193"/>
                      <a:pt x="162535" y="278858"/>
                      <a:pt x="167393" y="275715"/>
                    </a:cubicBezTo>
                    <a:cubicBezTo>
                      <a:pt x="189015" y="259618"/>
                      <a:pt x="207207" y="239425"/>
                      <a:pt x="221113" y="216374"/>
                    </a:cubicBezTo>
                    <a:cubicBezTo>
                      <a:pt x="210542" y="195610"/>
                      <a:pt x="202445" y="173702"/>
                      <a:pt x="197015" y="151032"/>
                    </a:cubicBezTo>
                    <a:cubicBezTo>
                      <a:pt x="193492" y="154938"/>
                      <a:pt x="188634" y="157129"/>
                      <a:pt x="183395" y="157319"/>
                    </a:cubicBezTo>
                    <a:cubicBezTo>
                      <a:pt x="174156" y="157701"/>
                      <a:pt x="166440" y="150557"/>
                      <a:pt x="166059" y="141318"/>
                    </a:cubicBezTo>
                    <a:cubicBezTo>
                      <a:pt x="166059" y="141318"/>
                      <a:pt x="166059" y="141318"/>
                      <a:pt x="166059" y="141318"/>
                    </a:cubicBezTo>
                    <a:cubicBezTo>
                      <a:pt x="166249" y="138174"/>
                      <a:pt x="167107" y="135126"/>
                      <a:pt x="168726" y="132364"/>
                    </a:cubicBezTo>
                    <a:cubicBezTo>
                      <a:pt x="188348" y="95311"/>
                      <a:pt x="202349" y="55498"/>
                      <a:pt x="210447" y="14349"/>
                    </a:cubicBezTo>
                    <a:cubicBezTo>
                      <a:pt x="211874" y="6253"/>
                      <a:pt x="219209" y="538"/>
                      <a:pt x="227401" y="1014"/>
                    </a:cubicBezTo>
                    <a:cubicBezTo>
                      <a:pt x="236926" y="1014"/>
                      <a:pt x="247784" y="7968"/>
                      <a:pt x="245116" y="20064"/>
                    </a:cubicBezTo>
                    <a:cubicBezTo>
                      <a:pt x="241403" y="36448"/>
                      <a:pt x="236736" y="53116"/>
                      <a:pt x="231401" y="69404"/>
                    </a:cubicBezTo>
                    <a:lnTo>
                      <a:pt x="297123" y="69404"/>
                    </a:lnTo>
                    <a:cubicBezTo>
                      <a:pt x="305983" y="71117"/>
                      <a:pt x="311791" y="79595"/>
                      <a:pt x="310078" y="88454"/>
                    </a:cubicBezTo>
                    <a:cubicBezTo>
                      <a:pt x="308838" y="95025"/>
                      <a:pt x="303697" y="100169"/>
                      <a:pt x="297123" y="101407"/>
                    </a:cubicBezTo>
                    <a:close/>
                    <a:moveTo>
                      <a:pt x="220446" y="101312"/>
                    </a:moveTo>
                    <a:cubicBezTo>
                      <a:pt x="219781" y="103312"/>
                      <a:pt x="219113" y="105027"/>
                      <a:pt x="218446" y="107027"/>
                    </a:cubicBezTo>
                    <a:cubicBezTo>
                      <a:pt x="220446" y="118648"/>
                      <a:pt x="222448" y="130364"/>
                      <a:pt x="225494" y="141698"/>
                    </a:cubicBezTo>
                    <a:cubicBezTo>
                      <a:pt x="229115" y="154367"/>
                      <a:pt x="233592" y="166844"/>
                      <a:pt x="238831" y="179036"/>
                    </a:cubicBezTo>
                    <a:cubicBezTo>
                      <a:pt x="247498" y="153986"/>
                      <a:pt x="252737" y="127792"/>
                      <a:pt x="254451" y="101312"/>
                    </a:cubicBezTo>
                    <a:close/>
                  </a:path>
                </a:pathLst>
              </a:custGeom>
              <a:solidFill>
                <a:srgbClr val="09214B"/>
              </a:solidFill>
              <a:ln w="9525"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148F163B-564A-412A-B209-BFD4B54411E1}"/>
                  </a:ext>
                </a:extLst>
              </p:cNvPr>
              <p:cNvSpPr/>
              <p:nvPr/>
            </p:nvSpPr>
            <p:spPr>
              <a:xfrm>
                <a:off x="9150210" y="3525060"/>
                <a:ext cx="50506" cy="265129"/>
              </a:xfrm>
              <a:custGeom>
                <a:avLst/>
                <a:gdLst>
                  <a:gd name="connsiteX0" fmla="*/ 47378 w 50506"/>
                  <a:gd name="connsiteY0" fmla="*/ 240370 h 265129"/>
                  <a:gd name="connsiteX1" fmla="*/ 20612 w 50506"/>
                  <a:gd name="connsiteY1" fmla="*/ 263992 h 265129"/>
                  <a:gd name="connsiteX2" fmla="*/ -3009 w 50506"/>
                  <a:gd name="connsiteY2" fmla="*/ 240370 h 265129"/>
                  <a:gd name="connsiteX3" fmla="*/ 20612 w 50506"/>
                  <a:gd name="connsiteY3" fmla="*/ 213606 h 265129"/>
                  <a:gd name="connsiteX4" fmla="*/ 47378 w 50506"/>
                  <a:gd name="connsiteY4" fmla="*/ 237228 h 265129"/>
                  <a:gd name="connsiteX5" fmla="*/ 47378 w 50506"/>
                  <a:gd name="connsiteY5" fmla="*/ 240370 h 265129"/>
                  <a:gd name="connsiteX6" fmla="*/ -1296 w 50506"/>
                  <a:gd name="connsiteY6" fmla="*/ 22724 h 265129"/>
                  <a:gd name="connsiteX7" fmla="*/ 22517 w 50506"/>
                  <a:gd name="connsiteY7" fmla="*/ -1088 h 265129"/>
                  <a:gd name="connsiteX8" fmla="*/ 46329 w 50506"/>
                  <a:gd name="connsiteY8" fmla="*/ 22724 h 265129"/>
                  <a:gd name="connsiteX9" fmla="*/ 46329 w 50506"/>
                  <a:gd name="connsiteY9" fmla="*/ 26344 h 265129"/>
                  <a:gd name="connsiteX10" fmla="*/ 37946 w 50506"/>
                  <a:gd name="connsiteY10" fmla="*/ 180078 h 265129"/>
                  <a:gd name="connsiteX11" fmla="*/ 23470 w 50506"/>
                  <a:gd name="connsiteY11" fmla="*/ 194174 h 265129"/>
                  <a:gd name="connsiteX12" fmla="*/ 22326 w 50506"/>
                  <a:gd name="connsiteY12" fmla="*/ 194079 h 265129"/>
                  <a:gd name="connsiteX13" fmla="*/ 7371 w 50506"/>
                  <a:gd name="connsiteY13" fmla="*/ 181601 h 265129"/>
                  <a:gd name="connsiteX14" fmla="*/ 7276 w 50506"/>
                  <a:gd name="connsiteY14" fmla="*/ 180078 h 265129"/>
                  <a:gd name="connsiteX15" fmla="*/ -1010 w 50506"/>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6" h="265129">
                    <a:moveTo>
                      <a:pt x="47378" y="240370"/>
                    </a:moveTo>
                    <a:cubicBezTo>
                      <a:pt x="46520" y="254277"/>
                      <a:pt x="34519" y="264850"/>
                      <a:pt x="20612" y="263992"/>
                    </a:cubicBezTo>
                    <a:cubicBezTo>
                      <a:pt x="7943" y="263231"/>
                      <a:pt x="-2249" y="253134"/>
                      <a:pt x="-3009" y="240370"/>
                    </a:cubicBezTo>
                    <a:cubicBezTo>
                      <a:pt x="-3867" y="226464"/>
                      <a:pt x="6706" y="214463"/>
                      <a:pt x="20612" y="213606"/>
                    </a:cubicBezTo>
                    <a:cubicBezTo>
                      <a:pt x="34519" y="212748"/>
                      <a:pt x="46520" y="223320"/>
                      <a:pt x="47378" y="237228"/>
                    </a:cubicBezTo>
                    <a:cubicBezTo>
                      <a:pt x="47471" y="238275"/>
                      <a:pt x="47471" y="239323"/>
                      <a:pt x="47378" y="240370"/>
                    </a:cubicBezTo>
                    <a:close/>
                    <a:moveTo>
                      <a:pt x="-1296" y="22724"/>
                    </a:moveTo>
                    <a:cubicBezTo>
                      <a:pt x="-1296" y="9580"/>
                      <a:pt x="9371" y="-1088"/>
                      <a:pt x="22517" y="-1088"/>
                    </a:cubicBezTo>
                    <a:cubicBezTo>
                      <a:pt x="35660" y="-1088"/>
                      <a:pt x="46329" y="9580"/>
                      <a:pt x="46329" y="22724"/>
                    </a:cubicBezTo>
                    <a:lnTo>
                      <a:pt x="46329" y="26344"/>
                    </a:lnTo>
                    <a:cubicBezTo>
                      <a:pt x="42330" y="75017"/>
                      <a:pt x="39948" y="123403"/>
                      <a:pt x="37946" y="180078"/>
                    </a:cubicBezTo>
                    <a:cubicBezTo>
                      <a:pt x="37853" y="187983"/>
                      <a:pt x="31375" y="194270"/>
                      <a:pt x="23470" y="194174"/>
                    </a:cubicBezTo>
                    <a:cubicBezTo>
                      <a:pt x="23089" y="194174"/>
                      <a:pt x="22708" y="194079"/>
                      <a:pt x="22326" y="194079"/>
                    </a:cubicBezTo>
                    <a:cubicBezTo>
                      <a:pt x="14706" y="194745"/>
                      <a:pt x="8039" y="189126"/>
                      <a:pt x="7371" y="181601"/>
                    </a:cubicBezTo>
                    <a:cubicBezTo>
                      <a:pt x="7276" y="181030"/>
                      <a:pt x="7276" y="180553"/>
                      <a:pt x="7276" y="180078"/>
                    </a:cubicBezTo>
                    <a:cubicBezTo>
                      <a:pt x="5276" y="122928"/>
                      <a:pt x="2990" y="75303"/>
                      <a:pt x="-1010" y="26344"/>
                    </a:cubicBezTo>
                    <a:close/>
                  </a:path>
                </a:pathLst>
              </a:custGeom>
              <a:solidFill>
                <a:srgbClr val="09214B"/>
              </a:solidFill>
              <a:ln w="9525" cap="flat">
                <a:noFill/>
                <a:prstDash val="solid"/>
                <a:miter/>
              </a:ln>
            </p:spPr>
            <p:txBody>
              <a:bodyPr rtlCol="0" anchor="ctr"/>
              <a:lstStyle/>
              <a:p>
                <a:endParaRPr lang="ja-JP" altLang="en-US"/>
              </a:p>
            </p:txBody>
          </p:sp>
        </p:grpSp>
      </p:grpSp>
      <p:pic>
        <p:nvPicPr>
          <p:cNvPr id="53" name="図 52">
            <a:extLst>
              <a:ext uri="{FF2B5EF4-FFF2-40B4-BE49-F238E27FC236}">
                <a16:creationId xmlns:a16="http://schemas.microsoft.com/office/drawing/2014/main" id="{F391304B-DD86-4DD0-B88F-906C7E4FB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537" y="2079580"/>
            <a:ext cx="3077463" cy="4135449"/>
          </a:xfrm>
          <a:prstGeom prst="rect">
            <a:avLst/>
          </a:prstGeom>
        </p:spPr>
      </p:pic>
      <p:grpSp>
        <p:nvGrpSpPr>
          <p:cNvPr id="75" name="グループ化 74">
            <a:extLst>
              <a:ext uri="{FF2B5EF4-FFF2-40B4-BE49-F238E27FC236}">
                <a16:creationId xmlns:a16="http://schemas.microsoft.com/office/drawing/2014/main" id="{297760C7-1537-46E4-A213-C51102AB0DB9}"/>
              </a:ext>
            </a:extLst>
          </p:cNvPr>
          <p:cNvGrpSpPr/>
          <p:nvPr/>
        </p:nvGrpSpPr>
        <p:grpSpPr>
          <a:xfrm rot="361661">
            <a:off x="11735974" y="3558267"/>
            <a:ext cx="1502130" cy="1024737"/>
            <a:chOff x="419871" y="4476540"/>
            <a:chExt cx="1782329" cy="1215886"/>
          </a:xfrm>
        </p:grpSpPr>
        <p:grpSp>
          <p:nvGrpSpPr>
            <p:cNvPr id="79" name="グループ化 78">
              <a:extLst>
                <a:ext uri="{FF2B5EF4-FFF2-40B4-BE49-F238E27FC236}">
                  <a16:creationId xmlns:a16="http://schemas.microsoft.com/office/drawing/2014/main" id="{B771AF76-235E-4852-85AC-51A8D8AA1DF2}"/>
                </a:ext>
              </a:extLst>
            </p:cNvPr>
            <p:cNvGrpSpPr/>
            <p:nvPr/>
          </p:nvGrpSpPr>
          <p:grpSpPr>
            <a:xfrm rot="16711988">
              <a:off x="346514" y="4694977"/>
              <a:ext cx="1070806" cy="924092"/>
              <a:chOff x="8516387" y="877055"/>
              <a:chExt cx="864936" cy="746426"/>
            </a:xfrm>
          </p:grpSpPr>
          <p:sp>
            <p:nvSpPr>
              <p:cNvPr id="83" name="フリーフォーム: 図形 82">
                <a:extLst>
                  <a:ext uri="{FF2B5EF4-FFF2-40B4-BE49-F238E27FC236}">
                    <a16:creationId xmlns:a16="http://schemas.microsoft.com/office/drawing/2014/main" id="{C12C700A-D717-43F6-BFDC-8A119B351758}"/>
                  </a:ext>
                </a:extLst>
              </p:cNvPr>
              <p:cNvSpPr/>
              <p:nvPr/>
            </p:nvSpPr>
            <p:spPr>
              <a:xfrm rot="8100000">
                <a:off x="8516387" y="877055"/>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4" name="楕円 83">
                <a:extLst>
                  <a:ext uri="{FF2B5EF4-FFF2-40B4-BE49-F238E27FC236}">
                    <a16:creationId xmlns:a16="http://schemas.microsoft.com/office/drawing/2014/main" id="{746B1D63-3C29-498B-830A-3FE07206CE3A}"/>
                  </a:ext>
                </a:extLst>
              </p:cNvPr>
              <p:cNvSpPr/>
              <p:nvPr/>
            </p:nvSpPr>
            <p:spPr>
              <a:xfrm>
                <a:off x="8790163" y="1015357"/>
                <a:ext cx="391666" cy="391666"/>
              </a:xfrm>
              <a:prstGeom prst="ellipse">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0" name="グループ化 79">
              <a:extLst>
                <a:ext uri="{FF2B5EF4-FFF2-40B4-BE49-F238E27FC236}">
                  <a16:creationId xmlns:a16="http://schemas.microsoft.com/office/drawing/2014/main" id="{77399355-DCA1-40C1-881E-652478C013F1}"/>
                </a:ext>
              </a:extLst>
            </p:cNvPr>
            <p:cNvGrpSpPr/>
            <p:nvPr/>
          </p:nvGrpSpPr>
          <p:grpSpPr>
            <a:xfrm rot="19533921">
              <a:off x="1131394" y="4476540"/>
              <a:ext cx="1070806" cy="924091"/>
              <a:chOff x="8505453" y="907511"/>
              <a:chExt cx="864936" cy="746426"/>
            </a:xfrm>
          </p:grpSpPr>
          <p:sp>
            <p:nvSpPr>
              <p:cNvPr id="81" name="フリーフォーム: 図形 80">
                <a:extLst>
                  <a:ext uri="{FF2B5EF4-FFF2-40B4-BE49-F238E27FC236}">
                    <a16:creationId xmlns:a16="http://schemas.microsoft.com/office/drawing/2014/main" id="{406543B5-C7DB-4785-804A-18B252E86767}"/>
                  </a:ext>
                </a:extLst>
              </p:cNvPr>
              <p:cNvSpPr/>
              <p:nvPr/>
            </p:nvSpPr>
            <p:spPr>
              <a:xfrm rot="8100000">
                <a:off x="8505453" y="907511"/>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2" name="乗算記号 81">
                <a:extLst>
                  <a:ext uri="{FF2B5EF4-FFF2-40B4-BE49-F238E27FC236}">
                    <a16:creationId xmlns:a16="http://schemas.microsoft.com/office/drawing/2014/main" id="{1419D077-6025-4DAC-878C-B8B277DA92F2}"/>
                  </a:ext>
                </a:extLst>
              </p:cNvPr>
              <p:cNvSpPr/>
              <p:nvPr/>
            </p:nvSpPr>
            <p:spPr>
              <a:xfrm rot="17623621">
                <a:off x="8668747" y="941055"/>
                <a:ext cx="611998" cy="612002"/>
              </a:xfrm>
              <a:prstGeom prst="mathMultiply">
                <a:avLst>
                  <a:gd name="adj1" fmla="val 0"/>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76" name="グループ化 75">
            <a:extLst>
              <a:ext uri="{FF2B5EF4-FFF2-40B4-BE49-F238E27FC236}">
                <a16:creationId xmlns:a16="http://schemas.microsoft.com/office/drawing/2014/main" id="{B08C2F81-97D3-476A-97BA-53FC87987FE6}"/>
              </a:ext>
            </a:extLst>
          </p:cNvPr>
          <p:cNvGrpSpPr/>
          <p:nvPr/>
        </p:nvGrpSpPr>
        <p:grpSpPr>
          <a:xfrm rot="4816373">
            <a:off x="11986072" y="2723677"/>
            <a:ext cx="683098" cy="795914"/>
            <a:chOff x="928572" y="2112337"/>
            <a:chExt cx="469846" cy="547443"/>
          </a:xfrm>
          <a:solidFill>
            <a:srgbClr val="09214B"/>
          </a:solidFill>
        </p:grpSpPr>
        <p:pic>
          <p:nvPicPr>
            <p:cNvPr id="77" name="グラフィックス 76">
              <a:extLst>
                <a:ext uri="{FF2B5EF4-FFF2-40B4-BE49-F238E27FC236}">
                  <a16:creationId xmlns:a16="http://schemas.microsoft.com/office/drawing/2014/main" id="{65D3370D-048C-4E0B-B7E6-C68C4E3136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309896">
              <a:off x="1020338" y="2281701"/>
              <a:ext cx="286313" cy="469846"/>
            </a:xfrm>
            <a:prstGeom prst="rect">
              <a:avLst/>
            </a:prstGeom>
          </p:spPr>
        </p:pic>
        <p:pic>
          <p:nvPicPr>
            <p:cNvPr id="78" name="グラフィックス 77">
              <a:extLst>
                <a:ext uri="{FF2B5EF4-FFF2-40B4-BE49-F238E27FC236}">
                  <a16:creationId xmlns:a16="http://schemas.microsoft.com/office/drawing/2014/main" id="{63A28F99-9CC6-4BA4-ACB4-8E66A8F19E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875311">
              <a:off x="1023791" y="2042543"/>
              <a:ext cx="217757" cy="357345"/>
            </a:xfrm>
            <a:prstGeom prst="rect">
              <a:avLst/>
            </a:prstGeom>
          </p:spPr>
        </p:pic>
      </p:grpSp>
      <p:grpSp>
        <p:nvGrpSpPr>
          <p:cNvPr id="87" name="グループ化 86">
            <a:extLst>
              <a:ext uri="{FF2B5EF4-FFF2-40B4-BE49-F238E27FC236}">
                <a16:creationId xmlns:a16="http://schemas.microsoft.com/office/drawing/2014/main" id="{63F63C9C-9E20-405F-8E90-D3CF1311751A}"/>
              </a:ext>
            </a:extLst>
          </p:cNvPr>
          <p:cNvGrpSpPr/>
          <p:nvPr/>
        </p:nvGrpSpPr>
        <p:grpSpPr>
          <a:xfrm>
            <a:off x="14896172" y="2786515"/>
            <a:ext cx="1319169" cy="1437806"/>
            <a:chOff x="14931935" y="2957339"/>
            <a:chExt cx="1319169" cy="1437806"/>
          </a:xfrm>
        </p:grpSpPr>
        <p:pic>
          <p:nvPicPr>
            <p:cNvPr id="88" name="グラフィックス 87">
              <a:extLst>
                <a:ext uri="{FF2B5EF4-FFF2-40B4-BE49-F238E27FC236}">
                  <a16:creationId xmlns:a16="http://schemas.microsoft.com/office/drawing/2014/main" id="{5CE7A743-81D8-4E30-83BE-D2ACF58530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114509">
              <a:off x="14864107" y="3431987"/>
              <a:ext cx="1030986" cy="895329"/>
            </a:xfrm>
            <a:prstGeom prst="rect">
              <a:avLst/>
            </a:prstGeom>
          </p:spPr>
        </p:pic>
        <p:grpSp>
          <p:nvGrpSpPr>
            <p:cNvPr id="89" name="グループ化 88">
              <a:extLst>
                <a:ext uri="{FF2B5EF4-FFF2-40B4-BE49-F238E27FC236}">
                  <a16:creationId xmlns:a16="http://schemas.microsoft.com/office/drawing/2014/main" id="{D5CC96E6-AEC9-4326-A8BF-3A176148E2EC}"/>
                </a:ext>
              </a:extLst>
            </p:cNvPr>
            <p:cNvGrpSpPr/>
            <p:nvPr/>
          </p:nvGrpSpPr>
          <p:grpSpPr>
            <a:xfrm rot="21258099">
              <a:off x="14988219" y="2957339"/>
              <a:ext cx="1262885" cy="1044029"/>
              <a:chOff x="14937766" y="2972669"/>
              <a:chExt cx="1262885" cy="1044029"/>
            </a:xfrm>
          </p:grpSpPr>
          <p:sp>
            <p:nvSpPr>
              <p:cNvPr id="90" name="フリーフォーム: 図形 89">
                <a:extLst>
                  <a:ext uri="{FF2B5EF4-FFF2-40B4-BE49-F238E27FC236}">
                    <a16:creationId xmlns:a16="http://schemas.microsoft.com/office/drawing/2014/main" id="{8586C26A-7F5E-4A5F-9DE9-C6BB92054773}"/>
                  </a:ext>
                </a:extLst>
              </p:cNvPr>
              <p:cNvSpPr/>
              <p:nvPr/>
            </p:nvSpPr>
            <p:spPr>
              <a:xfrm rot="2192747">
                <a:off x="14937766" y="2972669"/>
                <a:ext cx="317200" cy="335871"/>
              </a:xfrm>
              <a:custGeom>
                <a:avLst/>
                <a:gdLst>
                  <a:gd name="connsiteX0" fmla="*/ 68387 w 317200"/>
                  <a:gd name="connsiteY0" fmla="*/ 177078 h 335871"/>
                  <a:gd name="connsiteX1" fmla="*/ 76248 w 317200"/>
                  <a:gd name="connsiteY1" fmla="*/ 200319 h 335871"/>
                  <a:gd name="connsiteX2" fmla="*/ 64241 w 317200"/>
                  <a:gd name="connsiteY2" fmla="*/ 210321 h 335871"/>
                  <a:gd name="connsiteX3" fmla="*/ 51628 w 317200"/>
                  <a:gd name="connsiteY3" fmla="*/ 207939 h 335871"/>
                  <a:gd name="connsiteX4" fmla="*/ 25711 w 317200"/>
                  <a:gd name="connsiteY4" fmla="*/ 194413 h 335871"/>
                  <a:gd name="connsiteX5" fmla="*/ 16120 w 317200"/>
                  <a:gd name="connsiteY5" fmla="*/ 182984 h 335871"/>
                  <a:gd name="connsiteX6" fmla="*/ 29598 w 317200"/>
                  <a:gd name="connsiteY6" fmla="*/ 162600 h 335871"/>
                  <a:gd name="connsiteX7" fmla="*/ 40137 w 317200"/>
                  <a:gd name="connsiteY7" fmla="*/ 163266 h 335871"/>
                  <a:gd name="connsiteX8" fmla="*/ 68387 w 317200"/>
                  <a:gd name="connsiteY8" fmla="*/ 177078 h 335871"/>
                  <a:gd name="connsiteX9" fmla="*/ 116335 w 317200"/>
                  <a:gd name="connsiteY9" fmla="*/ 80685 h 335871"/>
                  <a:gd name="connsiteX10" fmla="*/ 101819 w 317200"/>
                  <a:gd name="connsiteY10" fmla="*/ 96687 h 335871"/>
                  <a:gd name="connsiteX11" fmla="*/ 83160 w 317200"/>
                  <a:gd name="connsiteY11" fmla="*/ 87162 h 335871"/>
                  <a:gd name="connsiteX12" fmla="*/ 81346 w 317200"/>
                  <a:gd name="connsiteY12" fmla="*/ 76589 h 335871"/>
                  <a:gd name="connsiteX13" fmla="*/ 12752 w 317200"/>
                  <a:gd name="connsiteY13" fmla="*/ 91258 h 335871"/>
                  <a:gd name="connsiteX14" fmla="*/ -2799 w 317200"/>
                  <a:gd name="connsiteY14" fmla="*/ 79923 h 335871"/>
                  <a:gd name="connsiteX15" fmla="*/ 7481 w 317200"/>
                  <a:gd name="connsiteY15" fmla="*/ 62683 h 335871"/>
                  <a:gd name="connsiteX16" fmla="*/ 76594 w 317200"/>
                  <a:gd name="connsiteY16" fmla="*/ 47919 h 335871"/>
                  <a:gd name="connsiteX17" fmla="*/ 74088 w 317200"/>
                  <a:gd name="connsiteY17" fmla="*/ 32870 h 335871"/>
                  <a:gd name="connsiteX18" fmla="*/ 88861 w 317200"/>
                  <a:gd name="connsiteY18" fmla="*/ 16677 h 335871"/>
                  <a:gd name="connsiteX19" fmla="*/ 107782 w 317200"/>
                  <a:gd name="connsiteY19" fmla="*/ 26202 h 335871"/>
                  <a:gd name="connsiteX20" fmla="*/ 110113 w 317200"/>
                  <a:gd name="connsiteY20" fmla="*/ 41347 h 335871"/>
                  <a:gd name="connsiteX21" fmla="*/ 170586 w 317200"/>
                  <a:gd name="connsiteY21" fmla="*/ 30298 h 335871"/>
                  <a:gd name="connsiteX22" fmla="*/ 168427 w 317200"/>
                  <a:gd name="connsiteY22" fmla="*/ 15153 h 335871"/>
                  <a:gd name="connsiteX23" fmla="*/ 183459 w 317200"/>
                  <a:gd name="connsiteY23" fmla="*/ -658 h 335871"/>
                  <a:gd name="connsiteX24" fmla="*/ 202120 w 317200"/>
                  <a:gd name="connsiteY24" fmla="*/ 9438 h 335871"/>
                  <a:gd name="connsiteX25" fmla="*/ 204194 w 317200"/>
                  <a:gd name="connsiteY25" fmla="*/ 24583 h 335871"/>
                  <a:gd name="connsiteX26" fmla="*/ 273739 w 317200"/>
                  <a:gd name="connsiteY26" fmla="*/ 13915 h 335871"/>
                  <a:gd name="connsiteX27" fmla="*/ 287301 w 317200"/>
                  <a:gd name="connsiteY27" fmla="*/ 25440 h 335871"/>
                  <a:gd name="connsiteX28" fmla="*/ 287387 w 317200"/>
                  <a:gd name="connsiteY28" fmla="*/ 26488 h 335871"/>
                  <a:gd name="connsiteX29" fmla="*/ 277885 w 317200"/>
                  <a:gd name="connsiteY29" fmla="*/ 42490 h 335871"/>
                  <a:gd name="connsiteX30" fmla="*/ 277107 w 317200"/>
                  <a:gd name="connsiteY30" fmla="*/ 42680 h 335871"/>
                  <a:gd name="connsiteX31" fmla="*/ 207994 w 317200"/>
                  <a:gd name="connsiteY31" fmla="*/ 53253 h 335871"/>
                  <a:gd name="connsiteX32" fmla="*/ 209376 w 317200"/>
                  <a:gd name="connsiteY32" fmla="*/ 62778 h 335871"/>
                  <a:gd name="connsiteX33" fmla="*/ 194430 w 317200"/>
                  <a:gd name="connsiteY33" fmla="*/ 78114 h 335871"/>
                  <a:gd name="connsiteX34" fmla="*/ 176030 w 317200"/>
                  <a:gd name="connsiteY34" fmla="*/ 68589 h 335871"/>
                  <a:gd name="connsiteX35" fmla="*/ 174649 w 317200"/>
                  <a:gd name="connsiteY35" fmla="*/ 59064 h 335871"/>
                  <a:gd name="connsiteX36" fmla="*/ 114778 w 317200"/>
                  <a:gd name="connsiteY36" fmla="*/ 70112 h 335871"/>
                  <a:gd name="connsiteX37" fmla="*/ 116335 w 317200"/>
                  <a:gd name="connsiteY37" fmla="*/ 80685 h 335871"/>
                  <a:gd name="connsiteX38" fmla="*/ 86269 w 317200"/>
                  <a:gd name="connsiteY38" fmla="*/ 226608 h 335871"/>
                  <a:gd name="connsiteX39" fmla="*/ 106312 w 317200"/>
                  <a:gd name="connsiteY39" fmla="*/ 239466 h 335871"/>
                  <a:gd name="connsiteX40" fmla="*/ 106312 w 317200"/>
                  <a:gd name="connsiteY40" fmla="*/ 246992 h 335871"/>
                  <a:gd name="connsiteX41" fmla="*/ 82727 w 317200"/>
                  <a:gd name="connsiteY41" fmla="*/ 321858 h 335871"/>
                  <a:gd name="connsiteX42" fmla="*/ 68820 w 317200"/>
                  <a:gd name="connsiteY42" fmla="*/ 334432 h 335871"/>
                  <a:gd name="connsiteX43" fmla="*/ 49898 w 317200"/>
                  <a:gd name="connsiteY43" fmla="*/ 321667 h 335871"/>
                  <a:gd name="connsiteX44" fmla="*/ 51712 w 317200"/>
                  <a:gd name="connsiteY44" fmla="*/ 309285 h 335871"/>
                  <a:gd name="connsiteX45" fmla="*/ 73396 w 317200"/>
                  <a:gd name="connsiteY45" fmla="*/ 240325 h 335871"/>
                  <a:gd name="connsiteX46" fmla="*/ 86269 w 317200"/>
                  <a:gd name="connsiteY46" fmla="*/ 226703 h 335871"/>
                  <a:gd name="connsiteX47" fmla="*/ 83333 w 317200"/>
                  <a:gd name="connsiteY47" fmla="*/ 117737 h 335871"/>
                  <a:gd name="connsiteX48" fmla="*/ 91972 w 317200"/>
                  <a:gd name="connsiteY48" fmla="*/ 129548 h 335871"/>
                  <a:gd name="connsiteX49" fmla="*/ 77889 w 317200"/>
                  <a:gd name="connsiteY49" fmla="*/ 150027 h 335871"/>
                  <a:gd name="connsiteX50" fmla="*/ 65709 w 317200"/>
                  <a:gd name="connsiteY50" fmla="*/ 147551 h 335871"/>
                  <a:gd name="connsiteX51" fmla="*/ 40742 w 317200"/>
                  <a:gd name="connsiteY51" fmla="*/ 133549 h 335871"/>
                  <a:gd name="connsiteX52" fmla="*/ 30979 w 317200"/>
                  <a:gd name="connsiteY52" fmla="*/ 121738 h 335871"/>
                  <a:gd name="connsiteX53" fmla="*/ 44284 w 317200"/>
                  <a:gd name="connsiteY53" fmla="*/ 102116 h 335871"/>
                  <a:gd name="connsiteX54" fmla="*/ 55342 w 317200"/>
                  <a:gd name="connsiteY54" fmla="*/ 103164 h 335871"/>
                  <a:gd name="connsiteX55" fmla="*/ 83333 w 317200"/>
                  <a:gd name="connsiteY55" fmla="*/ 117737 h 335871"/>
                  <a:gd name="connsiteX56" fmla="*/ 221039 w 317200"/>
                  <a:gd name="connsiteY56" fmla="*/ 90210 h 335871"/>
                  <a:gd name="connsiteX57" fmla="*/ 256028 w 317200"/>
                  <a:gd name="connsiteY57" fmla="*/ 107927 h 335871"/>
                  <a:gd name="connsiteX58" fmla="*/ 250241 w 317200"/>
                  <a:gd name="connsiteY58" fmla="*/ 131358 h 335871"/>
                  <a:gd name="connsiteX59" fmla="*/ 229852 w 317200"/>
                  <a:gd name="connsiteY59" fmla="*/ 161933 h 335871"/>
                  <a:gd name="connsiteX60" fmla="*/ 299743 w 317200"/>
                  <a:gd name="connsiteY60" fmla="*/ 179650 h 335871"/>
                  <a:gd name="connsiteX61" fmla="*/ 313996 w 317200"/>
                  <a:gd name="connsiteY61" fmla="*/ 194413 h 335871"/>
                  <a:gd name="connsiteX62" fmla="*/ 300086 w 317200"/>
                  <a:gd name="connsiteY62" fmla="*/ 214225 h 335871"/>
                  <a:gd name="connsiteX63" fmla="*/ 299916 w 317200"/>
                  <a:gd name="connsiteY63" fmla="*/ 214225 h 335871"/>
                  <a:gd name="connsiteX64" fmla="*/ 293694 w 317200"/>
                  <a:gd name="connsiteY64" fmla="*/ 214225 h 335871"/>
                  <a:gd name="connsiteX65" fmla="*/ 208340 w 317200"/>
                  <a:gd name="connsiteY65" fmla="*/ 185650 h 335871"/>
                  <a:gd name="connsiteX66" fmla="*/ 134216 w 317200"/>
                  <a:gd name="connsiteY66" fmla="*/ 241657 h 335871"/>
                  <a:gd name="connsiteX67" fmla="*/ 128861 w 317200"/>
                  <a:gd name="connsiteY67" fmla="*/ 243753 h 335871"/>
                  <a:gd name="connsiteX68" fmla="*/ 112964 w 317200"/>
                  <a:gd name="connsiteY68" fmla="*/ 231466 h 335871"/>
                  <a:gd name="connsiteX69" fmla="*/ 112964 w 317200"/>
                  <a:gd name="connsiteY69" fmla="*/ 231370 h 335871"/>
                  <a:gd name="connsiteX70" fmla="*/ 121603 w 317200"/>
                  <a:gd name="connsiteY70" fmla="*/ 215463 h 335871"/>
                  <a:gd name="connsiteX71" fmla="*/ 182077 w 317200"/>
                  <a:gd name="connsiteY71" fmla="*/ 170982 h 335871"/>
                  <a:gd name="connsiteX72" fmla="*/ 154346 w 317200"/>
                  <a:gd name="connsiteY72" fmla="*/ 150980 h 335871"/>
                  <a:gd name="connsiteX73" fmla="*/ 134908 w 317200"/>
                  <a:gd name="connsiteY73" fmla="*/ 177269 h 335871"/>
                  <a:gd name="connsiteX74" fmla="*/ 125060 w 317200"/>
                  <a:gd name="connsiteY74" fmla="*/ 183555 h 335871"/>
                  <a:gd name="connsiteX75" fmla="*/ 107782 w 317200"/>
                  <a:gd name="connsiteY75" fmla="*/ 170792 h 335871"/>
                  <a:gd name="connsiteX76" fmla="*/ 111756 w 317200"/>
                  <a:gd name="connsiteY76" fmla="*/ 157456 h 335871"/>
                  <a:gd name="connsiteX77" fmla="*/ 152013 w 317200"/>
                  <a:gd name="connsiteY77" fmla="*/ 88591 h 335871"/>
                  <a:gd name="connsiteX78" fmla="*/ 164280 w 317200"/>
                  <a:gd name="connsiteY78" fmla="*/ 78208 h 335871"/>
                  <a:gd name="connsiteX79" fmla="*/ 183288 w 317200"/>
                  <a:gd name="connsiteY79" fmla="*/ 90115 h 335871"/>
                  <a:gd name="connsiteX80" fmla="*/ 182855 w 317200"/>
                  <a:gd name="connsiteY80" fmla="*/ 96211 h 335871"/>
                  <a:gd name="connsiteX81" fmla="*/ 198060 w 317200"/>
                  <a:gd name="connsiteY81" fmla="*/ 307952 h 335871"/>
                  <a:gd name="connsiteX82" fmla="*/ 157801 w 317200"/>
                  <a:gd name="connsiteY82" fmla="*/ 283853 h 335871"/>
                  <a:gd name="connsiteX83" fmla="*/ 153654 w 317200"/>
                  <a:gd name="connsiteY83" fmla="*/ 257278 h 335871"/>
                  <a:gd name="connsiteX84" fmla="*/ 185275 w 317200"/>
                  <a:gd name="connsiteY84" fmla="*/ 220036 h 335871"/>
                  <a:gd name="connsiteX85" fmla="*/ 236417 w 317200"/>
                  <a:gd name="connsiteY85" fmla="*/ 211368 h 335871"/>
                  <a:gd name="connsiteX86" fmla="*/ 276675 w 317200"/>
                  <a:gd name="connsiteY86" fmla="*/ 236419 h 335871"/>
                  <a:gd name="connsiteX87" fmla="*/ 279959 w 317200"/>
                  <a:gd name="connsiteY87" fmla="*/ 263184 h 335871"/>
                  <a:gd name="connsiteX88" fmla="*/ 248167 w 317200"/>
                  <a:gd name="connsiteY88" fmla="*/ 299474 h 335871"/>
                  <a:gd name="connsiteX89" fmla="*/ 198060 w 317200"/>
                  <a:gd name="connsiteY89" fmla="*/ 307952 h 335871"/>
                  <a:gd name="connsiteX90" fmla="*/ 241256 w 317200"/>
                  <a:gd name="connsiteY90" fmla="*/ 272899 h 335871"/>
                  <a:gd name="connsiteX91" fmla="*/ 248511 w 317200"/>
                  <a:gd name="connsiteY91" fmla="*/ 264327 h 335871"/>
                  <a:gd name="connsiteX92" fmla="*/ 246008 w 317200"/>
                  <a:gd name="connsiteY92" fmla="*/ 245277 h 335871"/>
                  <a:gd name="connsiteX93" fmla="*/ 236763 w 317200"/>
                  <a:gd name="connsiteY93" fmla="*/ 239371 h 335871"/>
                  <a:gd name="connsiteX94" fmla="*/ 192616 w 317200"/>
                  <a:gd name="connsiteY94" fmla="*/ 246801 h 335871"/>
                  <a:gd name="connsiteX95" fmla="*/ 185447 w 317200"/>
                  <a:gd name="connsiteY95" fmla="*/ 255564 h 335871"/>
                  <a:gd name="connsiteX96" fmla="*/ 188297 w 317200"/>
                  <a:gd name="connsiteY96" fmla="*/ 274614 h 335871"/>
                  <a:gd name="connsiteX97" fmla="*/ 197541 w 317200"/>
                  <a:gd name="connsiteY97" fmla="*/ 280329 h 335871"/>
                  <a:gd name="connsiteX98" fmla="*/ 241169 w 317200"/>
                  <a:gd name="connsiteY98" fmla="*/ 272899 h 335871"/>
                  <a:gd name="connsiteX99" fmla="*/ 202897 w 317200"/>
                  <a:gd name="connsiteY99" fmla="*/ 149074 h 335871"/>
                  <a:gd name="connsiteX100" fmla="*/ 219571 w 317200"/>
                  <a:gd name="connsiteY100" fmla="*/ 125072 h 335871"/>
                  <a:gd name="connsiteX101" fmla="*/ 220867 w 317200"/>
                  <a:gd name="connsiteY101" fmla="*/ 120499 h 335871"/>
                  <a:gd name="connsiteX102" fmla="*/ 215079 w 317200"/>
                  <a:gd name="connsiteY102" fmla="*/ 118404 h 335871"/>
                  <a:gd name="connsiteX103" fmla="*/ 169291 w 317200"/>
                  <a:gd name="connsiteY103" fmla="*/ 126215 h 335871"/>
                  <a:gd name="connsiteX104" fmla="*/ 202812 w 317200"/>
                  <a:gd name="connsiteY104" fmla="*/ 148789 h 33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200" h="335871">
                    <a:moveTo>
                      <a:pt x="68387" y="177078"/>
                    </a:moveTo>
                    <a:cubicBezTo>
                      <a:pt x="76334" y="181078"/>
                      <a:pt x="79876" y="191557"/>
                      <a:pt x="76248" y="200319"/>
                    </a:cubicBezTo>
                    <a:cubicBezTo>
                      <a:pt x="74002" y="205653"/>
                      <a:pt x="69509" y="209368"/>
                      <a:pt x="64241" y="210321"/>
                    </a:cubicBezTo>
                    <a:cubicBezTo>
                      <a:pt x="59921" y="211273"/>
                      <a:pt x="55429" y="210416"/>
                      <a:pt x="51628" y="207939"/>
                    </a:cubicBezTo>
                    <a:cubicBezTo>
                      <a:pt x="43246" y="202795"/>
                      <a:pt x="34607" y="198319"/>
                      <a:pt x="25711" y="194413"/>
                    </a:cubicBezTo>
                    <a:cubicBezTo>
                      <a:pt x="20959" y="192700"/>
                      <a:pt x="17329" y="188413"/>
                      <a:pt x="16120" y="182984"/>
                    </a:cubicBezTo>
                    <a:cubicBezTo>
                      <a:pt x="14912" y="173268"/>
                      <a:pt x="20872" y="164219"/>
                      <a:pt x="29598" y="162600"/>
                    </a:cubicBezTo>
                    <a:cubicBezTo>
                      <a:pt x="33139" y="161933"/>
                      <a:pt x="36680" y="162124"/>
                      <a:pt x="40137" y="163266"/>
                    </a:cubicBezTo>
                    <a:cubicBezTo>
                      <a:pt x="49898" y="166981"/>
                      <a:pt x="59402" y="171553"/>
                      <a:pt x="68387" y="177078"/>
                    </a:cubicBezTo>
                    <a:close/>
                    <a:moveTo>
                      <a:pt x="116335" y="80685"/>
                    </a:moveTo>
                    <a:cubicBezTo>
                      <a:pt x="117630" y="89258"/>
                      <a:pt x="110113" y="95068"/>
                      <a:pt x="101819" y="96687"/>
                    </a:cubicBezTo>
                    <a:cubicBezTo>
                      <a:pt x="93526" y="98306"/>
                      <a:pt x="84541" y="95735"/>
                      <a:pt x="83160" y="87162"/>
                    </a:cubicBezTo>
                    <a:cubicBezTo>
                      <a:pt x="82468" y="82971"/>
                      <a:pt x="82122" y="80876"/>
                      <a:pt x="81346" y="76589"/>
                    </a:cubicBezTo>
                    <a:cubicBezTo>
                      <a:pt x="53872" y="82209"/>
                      <a:pt x="40137" y="85162"/>
                      <a:pt x="12752" y="91258"/>
                    </a:cubicBezTo>
                    <a:cubicBezTo>
                      <a:pt x="5581" y="92877"/>
                      <a:pt x="-1417" y="87733"/>
                      <a:pt x="-2799" y="79923"/>
                    </a:cubicBezTo>
                    <a:cubicBezTo>
                      <a:pt x="-4269" y="72017"/>
                      <a:pt x="310" y="64302"/>
                      <a:pt x="7481" y="62683"/>
                    </a:cubicBezTo>
                    <a:cubicBezTo>
                      <a:pt x="35126" y="56492"/>
                      <a:pt x="48949" y="53158"/>
                      <a:pt x="76594" y="47919"/>
                    </a:cubicBezTo>
                    <a:cubicBezTo>
                      <a:pt x="75643" y="41918"/>
                      <a:pt x="75126" y="38394"/>
                      <a:pt x="74088" y="32870"/>
                    </a:cubicBezTo>
                    <a:cubicBezTo>
                      <a:pt x="72707" y="24297"/>
                      <a:pt x="80395" y="18296"/>
                      <a:pt x="88861" y="16677"/>
                    </a:cubicBezTo>
                    <a:cubicBezTo>
                      <a:pt x="97327" y="15058"/>
                      <a:pt x="106139" y="17629"/>
                      <a:pt x="107782" y="26202"/>
                    </a:cubicBezTo>
                    <a:cubicBezTo>
                      <a:pt x="108731" y="32203"/>
                      <a:pt x="109164" y="35251"/>
                      <a:pt x="110113" y="41347"/>
                    </a:cubicBezTo>
                    <a:cubicBezTo>
                      <a:pt x="134216" y="36679"/>
                      <a:pt x="146312" y="34489"/>
                      <a:pt x="170586" y="30298"/>
                    </a:cubicBezTo>
                    <a:lnTo>
                      <a:pt x="168427" y="15153"/>
                    </a:lnTo>
                    <a:cubicBezTo>
                      <a:pt x="167132" y="6581"/>
                      <a:pt x="174992" y="771"/>
                      <a:pt x="183459" y="-658"/>
                    </a:cubicBezTo>
                    <a:cubicBezTo>
                      <a:pt x="191927" y="-2087"/>
                      <a:pt x="200737" y="865"/>
                      <a:pt x="202120" y="9438"/>
                    </a:cubicBezTo>
                    <a:cubicBezTo>
                      <a:pt x="202897" y="15439"/>
                      <a:pt x="203329" y="18487"/>
                      <a:pt x="204194" y="24583"/>
                    </a:cubicBezTo>
                    <a:cubicBezTo>
                      <a:pt x="232011" y="20011"/>
                      <a:pt x="245921" y="17915"/>
                      <a:pt x="273739" y="13915"/>
                    </a:cubicBezTo>
                    <a:cubicBezTo>
                      <a:pt x="280391" y="12962"/>
                      <a:pt x="286438" y="18106"/>
                      <a:pt x="287301" y="25440"/>
                    </a:cubicBezTo>
                    <a:cubicBezTo>
                      <a:pt x="287301" y="25726"/>
                      <a:pt x="287387" y="26107"/>
                      <a:pt x="287387" y="26488"/>
                    </a:cubicBezTo>
                    <a:cubicBezTo>
                      <a:pt x="288771" y="33822"/>
                      <a:pt x="284538" y="40966"/>
                      <a:pt x="277885" y="42490"/>
                    </a:cubicBezTo>
                    <a:cubicBezTo>
                      <a:pt x="277626" y="42585"/>
                      <a:pt x="277367" y="42680"/>
                      <a:pt x="277107" y="42680"/>
                    </a:cubicBezTo>
                    <a:cubicBezTo>
                      <a:pt x="249462" y="46681"/>
                      <a:pt x="235639" y="48776"/>
                      <a:pt x="207994" y="53253"/>
                    </a:cubicBezTo>
                    <a:cubicBezTo>
                      <a:pt x="208600" y="57254"/>
                      <a:pt x="208859" y="59254"/>
                      <a:pt x="209376" y="62778"/>
                    </a:cubicBezTo>
                    <a:cubicBezTo>
                      <a:pt x="210500" y="71065"/>
                      <a:pt x="202726" y="76685"/>
                      <a:pt x="194430" y="78114"/>
                    </a:cubicBezTo>
                    <a:cubicBezTo>
                      <a:pt x="186137" y="79542"/>
                      <a:pt x="177152" y="76685"/>
                      <a:pt x="176030" y="68589"/>
                    </a:cubicBezTo>
                    <a:lnTo>
                      <a:pt x="174649" y="59064"/>
                    </a:lnTo>
                    <a:cubicBezTo>
                      <a:pt x="150632" y="63255"/>
                      <a:pt x="138709" y="65445"/>
                      <a:pt x="114778" y="70112"/>
                    </a:cubicBezTo>
                    <a:cubicBezTo>
                      <a:pt x="115383" y="74303"/>
                      <a:pt x="115383" y="76494"/>
                      <a:pt x="116335" y="80685"/>
                    </a:cubicBezTo>
                    <a:close/>
                    <a:moveTo>
                      <a:pt x="86269" y="226608"/>
                    </a:moveTo>
                    <a:cubicBezTo>
                      <a:pt x="94994" y="224131"/>
                      <a:pt x="103893" y="229846"/>
                      <a:pt x="106312" y="239466"/>
                    </a:cubicBezTo>
                    <a:cubicBezTo>
                      <a:pt x="106744" y="241943"/>
                      <a:pt x="106744" y="244515"/>
                      <a:pt x="106312" y="246992"/>
                    </a:cubicBezTo>
                    <a:cubicBezTo>
                      <a:pt x="101043" y="272899"/>
                      <a:pt x="93180" y="297950"/>
                      <a:pt x="82727" y="321858"/>
                    </a:cubicBezTo>
                    <a:cubicBezTo>
                      <a:pt x="80135" y="328240"/>
                      <a:pt x="75039" y="332907"/>
                      <a:pt x="68820" y="334432"/>
                    </a:cubicBezTo>
                    <a:cubicBezTo>
                      <a:pt x="60438" y="336527"/>
                      <a:pt x="52058" y="330906"/>
                      <a:pt x="49898" y="321667"/>
                    </a:cubicBezTo>
                    <a:cubicBezTo>
                      <a:pt x="49209" y="317477"/>
                      <a:pt x="49898" y="313095"/>
                      <a:pt x="51712" y="309285"/>
                    </a:cubicBezTo>
                    <a:cubicBezTo>
                      <a:pt x="61130" y="287187"/>
                      <a:pt x="68387" y="264137"/>
                      <a:pt x="73396" y="240325"/>
                    </a:cubicBezTo>
                    <a:cubicBezTo>
                      <a:pt x="74867" y="233370"/>
                      <a:pt x="79962" y="228037"/>
                      <a:pt x="86269" y="226703"/>
                    </a:cubicBezTo>
                    <a:close/>
                    <a:moveTo>
                      <a:pt x="83333" y="117737"/>
                    </a:moveTo>
                    <a:cubicBezTo>
                      <a:pt x="87652" y="120023"/>
                      <a:pt x="90848" y="124405"/>
                      <a:pt x="91972" y="129548"/>
                    </a:cubicBezTo>
                    <a:cubicBezTo>
                      <a:pt x="92748" y="139359"/>
                      <a:pt x="86701" y="148217"/>
                      <a:pt x="77889" y="150027"/>
                    </a:cubicBezTo>
                    <a:cubicBezTo>
                      <a:pt x="73656" y="150789"/>
                      <a:pt x="69423" y="149932"/>
                      <a:pt x="65709" y="147551"/>
                    </a:cubicBezTo>
                    <a:cubicBezTo>
                      <a:pt x="57588" y="142407"/>
                      <a:pt x="49295" y="137740"/>
                      <a:pt x="40742" y="133549"/>
                    </a:cubicBezTo>
                    <a:cubicBezTo>
                      <a:pt x="35904" y="131644"/>
                      <a:pt x="32274" y="127167"/>
                      <a:pt x="30979" y="121738"/>
                    </a:cubicBezTo>
                    <a:cubicBezTo>
                      <a:pt x="30030" y="112308"/>
                      <a:pt x="35818" y="103736"/>
                      <a:pt x="44284" y="102116"/>
                    </a:cubicBezTo>
                    <a:cubicBezTo>
                      <a:pt x="47998" y="101355"/>
                      <a:pt x="51799" y="101735"/>
                      <a:pt x="55342" y="103164"/>
                    </a:cubicBezTo>
                    <a:cubicBezTo>
                      <a:pt x="65017" y="107165"/>
                      <a:pt x="74434" y="112022"/>
                      <a:pt x="83333" y="117737"/>
                    </a:cubicBezTo>
                    <a:close/>
                    <a:moveTo>
                      <a:pt x="221039" y="90210"/>
                    </a:moveTo>
                    <a:cubicBezTo>
                      <a:pt x="242291" y="86781"/>
                      <a:pt x="254301" y="94782"/>
                      <a:pt x="256028" y="107927"/>
                    </a:cubicBezTo>
                    <a:cubicBezTo>
                      <a:pt x="256461" y="116214"/>
                      <a:pt x="254474" y="124500"/>
                      <a:pt x="250241" y="131358"/>
                    </a:cubicBezTo>
                    <a:cubicBezTo>
                      <a:pt x="244278" y="142217"/>
                      <a:pt x="237453" y="152503"/>
                      <a:pt x="229852" y="161933"/>
                    </a:cubicBezTo>
                    <a:cubicBezTo>
                      <a:pt x="252571" y="170315"/>
                      <a:pt x="275985" y="176316"/>
                      <a:pt x="299743" y="179650"/>
                    </a:cubicBezTo>
                    <a:cubicBezTo>
                      <a:pt x="306998" y="180317"/>
                      <a:pt x="312961" y="186413"/>
                      <a:pt x="313996" y="194413"/>
                    </a:cubicBezTo>
                    <a:cubicBezTo>
                      <a:pt x="315120" y="204129"/>
                      <a:pt x="308898" y="212988"/>
                      <a:pt x="300086" y="214225"/>
                    </a:cubicBezTo>
                    <a:cubicBezTo>
                      <a:pt x="300002" y="214225"/>
                      <a:pt x="300002" y="214225"/>
                      <a:pt x="299916" y="214225"/>
                    </a:cubicBezTo>
                    <a:cubicBezTo>
                      <a:pt x="297842" y="214416"/>
                      <a:pt x="295767" y="214416"/>
                      <a:pt x="293694" y="214225"/>
                    </a:cubicBezTo>
                    <a:cubicBezTo>
                      <a:pt x="264321" y="208415"/>
                      <a:pt x="235726" y="198795"/>
                      <a:pt x="208340" y="185650"/>
                    </a:cubicBezTo>
                    <a:cubicBezTo>
                      <a:pt x="185705" y="207463"/>
                      <a:pt x="160825" y="226322"/>
                      <a:pt x="134216" y="241657"/>
                    </a:cubicBezTo>
                    <a:cubicBezTo>
                      <a:pt x="132575" y="242706"/>
                      <a:pt x="130761" y="243372"/>
                      <a:pt x="128861" y="243753"/>
                    </a:cubicBezTo>
                    <a:cubicBezTo>
                      <a:pt x="121344" y="245181"/>
                      <a:pt x="114261" y="239657"/>
                      <a:pt x="112964" y="231466"/>
                    </a:cubicBezTo>
                    <a:cubicBezTo>
                      <a:pt x="112964" y="231370"/>
                      <a:pt x="112964" y="231370"/>
                      <a:pt x="112964" y="231370"/>
                    </a:cubicBezTo>
                    <a:cubicBezTo>
                      <a:pt x="112015" y="224513"/>
                      <a:pt x="115643" y="217750"/>
                      <a:pt x="121603" y="215463"/>
                    </a:cubicBezTo>
                    <a:cubicBezTo>
                      <a:pt x="143201" y="203272"/>
                      <a:pt x="163504" y="188317"/>
                      <a:pt x="182077" y="170982"/>
                    </a:cubicBezTo>
                    <a:cubicBezTo>
                      <a:pt x="172489" y="164886"/>
                      <a:pt x="163244" y="158219"/>
                      <a:pt x="154346" y="150980"/>
                    </a:cubicBezTo>
                    <a:cubicBezTo>
                      <a:pt x="148385" y="160219"/>
                      <a:pt x="141906" y="168981"/>
                      <a:pt x="134908" y="177269"/>
                    </a:cubicBezTo>
                    <a:cubicBezTo>
                      <a:pt x="132402" y="180507"/>
                      <a:pt x="128861" y="182793"/>
                      <a:pt x="125060" y="183555"/>
                    </a:cubicBezTo>
                    <a:cubicBezTo>
                      <a:pt x="117111" y="185079"/>
                      <a:pt x="109596" y="179460"/>
                      <a:pt x="107782" y="170792"/>
                    </a:cubicBezTo>
                    <a:cubicBezTo>
                      <a:pt x="107004" y="165934"/>
                      <a:pt x="108472" y="160885"/>
                      <a:pt x="111756" y="157456"/>
                    </a:cubicBezTo>
                    <a:cubicBezTo>
                      <a:pt x="128429" y="137073"/>
                      <a:pt x="142079" y="113832"/>
                      <a:pt x="152013" y="88591"/>
                    </a:cubicBezTo>
                    <a:cubicBezTo>
                      <a:pt x="154173" y="82971"/>
                      <a:pt x="158838" y="79066"/>
                      <a:pt x="164280" y="78208"/>
                    </a:cubicBezTo>
                    <a:cubicBezTo>
                      <a:pt x="172489" y="76113"/>
                      <a:pt x="180782" y="81256"/>
                      <a:pt x="183288" y="90115"/>
                    </a:cubicBezTo>
                    <a:cubicBezTo>
                      <a:pt x="183631" y="92115"/>
                      <a:pt x="183459" y="94211"/>
                      <a:pt x="182855" y="96211"/>
                    </a:cubicBezTo>
                    <a:close/>
                    <a:moveTo>
                      <a:pt x="198060" y="307952"/>
                    </a:moveTo>
                    <a:cubicBezTo>
                      <a:pt x="172143" y="312524"/>
                      <a:pt x="161085" y="304903"/>
                      <a:pt x="157801" y="283853"/>
                    </a:cubicBezTo>
                    <a:cubicBezTo>
                      <a:pt x="156160" y="273281"/>
                      <a:pt x="155381" y="267946"/>
                      <a:pt x="153654" y="257278"/>
                    </a:cubicBezTo>
                    <a:cubicBezTo>
                      <a:pt x="150372" y="236228"/>
                      <a:pt x="158752" y="224799"/>
                      <a:pt x="185275" y="220036"/>
                    </a:cubicBezTo>
                    <a:cubicBezTo>
                      <a:pt x="205748" y="216417"/>
                      <a:pt x="215942" y="214702"/>
                      <a:pt x="236417" y="211368"/>
                    </a:cubicBezTo>
                    <a:cubicBezTo>
                      <a:pt x="262940" y="207081"/>
                      <a:pt x="274085" y="215274"/>
                      <a:pt x="276675" y="236419"/>
                    </a:cubicBezTo>
                    <a:cubicBezTo>
                      <a:pt x="277972" y="247182"/>
                      <a:pt x="278662" y="252516"/>
                      <a:pt x="279959" y="263184"/>
                    </a:cubicBezTo>
                    <a:cubicBezTo>
                      <a:pt x="282808" y="288997"/>
                      <a:pt x="268900" y="295760"/>
                      <a:pt x="248167" y="299474"/>
                    </a:cubicBezTo>
                    <a:cubicBezTo>
                      <a:pt x="227432" y="303189"/>
                      <a:pt x="218101" y="304428"/>
                      <a:pt x="198060" y="307952"/>
                    </a:cubicBezTo>
                    <a:close/>
                    <a:moveTo>
                      <a:pt x="241256" y="272899"/>
                    </a:moveTo>
                    <a:cubicBezTo>
                      <a:pt x="247994" y="271852"/>
                      <a:pt x="249290" y="269947"/>
                      <a:pt x="248511" y="264327"/>
                    </a:cubicBezTo>
                    <a:cubicBezTo>
                      <a:pt x="247476" y="256612"/>
                      <a:pt x="246957" y="252706"/>
                      <a:pt x="246008" y="245277"/>
                    </a:cubicBezTo>
                    <a:cubicBezTo>
                      <a:pt x="245229" y="239657"/>
                      <a:pt x="243502" y="238228"/>
                      <a:pt x="236763" y="239371"/>
                    </a:cubicBezTo>
                    <a:cubicBezTo>
                      <a:pt x="219053" y="242229"/>
                      <a:pt x="210241" y="243753"/>
                      <a:pt x="192616" y="246801"/>
                    </a:cubicBezTo>
                    <a:cubicBezTo>
                      <a:pt x="185878" y="248039"/>
                      <a:pt x="184669" y="249944"/>
                      <a:pt x="185447" y="255564"/>
                    </a:cubicBezTo>
                    <a:cubicBezTo>
                      <a:pt x="186570" y="263279"/>
                      <a:pt x="187175" y="267185"/>
                      <a:pt x="188297" y="274614"/>
                    </a:cubicBezTo>
                    <a:cubicBezTo>
                      <a:pt x="189421" y="282044"/>
                      <a:pt x="192444" y="281281"/>
                      <a:pt x="197541" y="280329"/>
                    </a:cubicBezTo>
                    <a:cubicBezTo>
                      <a:pt x="214993" y="277282"/>
                      <a:pt x="223718" y="275757"/>
                      <a:pt x="241169" y="272899"/>
                    </a:cubicBezTo>
                    <a:close/>
                    <a:moveTo>
                      <a:pt x="202897" y="149074"/>
                    </a:moveTo>
                    <a:cubicBezTo>
                      <a:pt x="209032" y="141550"/>
                      <a:pt x="214560" y="133549"/>
                      <a:pt x="219571" y="125072"/>
                    </a:cubicBezTo>
                    <a:cubicBezTo>
                      <a:pt x="220434" y="123738"/>
                      <a:pt x="220867" y="122119"/>
                      <a:pt x="220867" y="120499"/>
                    </a:cubicBezTo>
                    <a:cubicBezTo>
                      <a:pt x="220867" y="118499"/>
                      <a:pt x="218620" y="117833"/>
                      <a:pt x="215079" y="118404"/>
                    </a:cubicBezTo>
                    <a:cubicBezTo>
                      <a:pt x="196763" y="121452"/>
                      <a:pt x="187607" y="122976"/>
                      <a:pt x="169291" y="126215"/>
                    </a:cubicBezTo>
                    <a:cubicBezTo>
                      <a:pt x="179744" y="134977"/>
                      <a:pt x="190976" y="142597"/>
                      <a:pt x="202812" y="148789"/>
                    </a:cubicBezTo>
                    <a:close/>
                  </a:path>
                </a:pathLst>
              </a:custGeom>
              <a:solidFill>
                <a:srgbClr val="09214B"/>
              </a:solidFill>
              <a:ln w="8600"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C8CB058-E67D-4DB5-9C06-24C4F329869E}"/>
                  </a:ext>
                </a:extLst>
              </p:cNvPr>
              <p:cNvSpPr/>
              <p:nvPr/>
            </p:nvSpPr>
            <p:spPr>
              <a:xfrm rot="2192747">
                <a:off x="15245540" y="3134454"/>
                <a:ext cx="240334" cy="286429"/>
              </a:xfrm>
              <a:custGeom>
                <a:avLst/>
                <a:gdLst>
                  <a:gd name="connsiteX0" fmla="*/ 83566 w 240334"/>
                  <a:gd name="connsiteY0" fmla="*/ 163003 h 286429"/>
                  <a:gd name="connsiteX1" fmla="*/ 161836 w 240334"/>
                  <a:gd name="connsiteY1" fmla="*/ 131951 h 286429"/>
                  <a:gd name="connsiteX2" fmla="*/ 237169 w 240334"/>
                  <a:gd name="connsiteY2" fmla="*/ 189101 h 286429"/>
                  <a:gd name="connsiteX3" fmla="*/ 131600 w 240334"/>
                  <a:gd name="connsiteY3" fmla="*/ 285113 h 286429"/>
                  <a:gd name="connsiteX4" fmla="*/ 113111 w 240334"/>
                  <a:gd name="connsiteY4" fmla="*/ 271302 h 286429"/>
                  <a:gd name="connsiteX5" fmla="*/ 112851 w 240334"/>
                  <a:gd name="connsiteY5" fmla="*/ 269397 h 286429"/>
                  <a:gd name="connsiteX6" fmla="*/ 125637 w 240334"/>
                  <a:gd name="connsiteY6" fmla="*/ 251204 h 286429"/>
                  <a:gd name="connsiteX7" fmla="*/ 126588 w 240334"/>
                  <a:gd name="connsiteY7" fmla="*/ 251109 h 286429"/>
                  <a:gd name="connsiteX8" fmla="*/ 202007 w 240334"/>
                  <a:gd name="connsiteY8" fmla="*/ 191959 h 286429"/>
                  <a:gd name="connsiteX9" fmla="*/ 164513 w 240334"/>
                  <a:gd name="connsiteY9" fmla="*/ 164241 h 286429"/>
                  <a:gd name="connsiteX10" fmla="*/ 74581 w 240334"/>
                  <a:gd name="connsiteY10" fmla="*/ 215676 h 286429"/>
                  <a:gd name="connsiteX11" fmla="*/ 61795 w 240334"/>
                  <a:gd name="connsiteY11" fmla="*/ 223105 h 286429"/>
                  <a:gd name="connsiteX12" fmla="*/ 42876 w 240334"/>
                  <a:gd name="connsiteY12" fmla="*/ 207865 h 286429"/>
                  <a:gd name="connsiteX13" fmla="*/ 42789 w 240334"/>
                  <a:gd name="connsiteY13" fmla="*/ 207199 h 286429"/>
                  <a:gd name="connsiteX14" fmla="*/ 43308 w 240334"/>
                  <a:gd name="connsiteY14" fmla="*/ 199103 h 286429"/>
                  <a:gd name="connsiteX15" fmla="*/ 58254 w 240334"/>
                  <a:gd name="connsiteY15" fmla="*/ 102900 h 286429"/>
                  <a:gd name="connsiteX16" fmla="*/ 15058 w 240334"/>
                  <a:gd name="connsiteY16" fmla="*/ 109948 h 286429"/>
                  <a:gd name="connsiteX17" fmla="*/ -2739 w 240334"/>
                  <a:gd name="connsiteY17" fmla="*/ 95947 h 286429"/>
                  <a:gd name="connsiteX18" fmla="*/ -2912 w 240334"/>
                  <a:gd name="connsiteY18" fmla="*/ 94709 h 286429"/>
                  <a:gd name="connsiteX19" fmla="*/ 9874 w 240334"/>
                  <a:gd name="connsiteY19" fmla="*/ 75849 h 286429"/>
                  <a:gd name="connsiteX20" fmla="*/ 11342 w 240334"/>
                  <a:gd name="connsiteY20" fmla="*/ 75659 h 286429"/>
                  <a:gd name="connsiteX21" fmla="*/ 61190 w 240334"/>
                  <a:gd name="connsiteY21" fmla="*/ 67277 h 286429"/>
                  <a:gd name="connsiteX22" fmla="*/ 62660 w 240334"/>
                  <a:gd name="connsiteY22" fmla="*/ 16508 h 286429"/>
                  <a:gd name="connsiteX23" fmla="*/ 79333 w 240334"/>
                  <a:gd name="connsiteY23" fmla="*/ -637 h 286429"/>
                  <a:gd name="connsiteX24" fmla="*/ 97389 w 240334"/>
                  <a:gd name="connsiteY24" fmla="*/ 12222 h 286429"/>
                  <a:gd name="connsiteX25" fmla="*/ 97733 w 240334"/>
                  <a:gd name="connsiteY25" fmla="*/ 15651 h 286429"/>
                  <a:gd name="connsiteX26" fmla="*/ 95919 w 240334"/>
                  <a:gd name="connsiteY26" fmla="*/ 59657 h 286429"/>
                  <a:gd name="connsiteX27" fmla="*/ 167019 w 240334"/>
                  <a:gd name="connsiteY27" fmla="*/ 40607 h 286429"/>
                  <a:gd name="connsiteX28" fmla="*/ 171857 w 240334"/>
                  <a:gd name="connsiteY28" fmla="*/ 39654 h 286429"/>
                  <a:gd name="connsiteX29" fmla="*/ 189049 w 240334"/>
                  <a:gd name="connsiteY29" fmla="*/ 54989 h 286429"/>
                  <a:gd name="connsiteX30" fmla="*/ 189135 w 240334"/>
                  <a:gd name="connsiteY30" fmla="*/ 55751 h 286429"/>
                  <a:gd name="connsiteX31" fmla="*/ 175312 w 240334"/>
                  <a:gd name="connsiteY31" fmla="*/ 73754 h 286429"/>
                  <a:gd name="connsiteX32" fmla="*/ 93156 w 240334"/>
                  <a:gd name="connsiteY32" fmla="*/ 95185 h 286429"/>
                  <a:gd name="connsiteX33" fmla="*/ 83393 w 240334"/>
                  <a:gd name="connsiteY33" fmla="*/ 161860 h 28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0334" h="286429">
                    <a:moveTo>
                      <a:pt x="83566" y="163003"/>
                    </a:moveTo>
                    <a:cubicBezTo>
                      <a:pt x="106804" y="145477"/>
                      <a:pt x="133759" y="134809"/>
                      <a:pt x="161836" y="131951"/>
                    </a:cubicBezTo>
                    <a:cubicBezTo>
                      <a:pt x="210214" y="128141"/>
                      <a:pt x="235442" y="152716"/>
                      <a:pt x="237169" y="189101"/>
                    </a:cubicBezTo>
                    <a:cubicBezTo>
                      <a:pt x="239415" y="238441"/>
                      <a:pt x="200280" y="274826"/>
                      <a:pt x="131600" y="285113"/>
                    </a:cubicBezTo>
                    <a:cubicBezTo>
                      <a:pt x="123047" y="286923"/>
                      <a:pt x="114754" y="280732"/>
                      <a:pt x="113111" y="271302"/>
                    </a:cubicBezTo>
                    <a:cubicBezTo>
                      <a:pt x="112938" y="270636"/>
                      <a:pt x="112938" y="270064"/>
                      <a:pt x="112851" y="269397"/>
                    </a:cubicBezTo>
                    <a:cubicBezTo>
                      <a:pt x="111816" y="260443"/>
                      <a:pt x="117603" y="252347"/>
                      <a:pt x="125637" y="251204"/>
                    </a:cubicBezTo>
                    <a:cubicBezTo>
                      <a:pt x="125983" y="251204"/>
                      <a:pt x="126242" y="251109"/>
                      <a:pt x="126588" y="251109"/>
                    </a:cubicBezTo>
                    <a:cubicBezTo>
                      <a:pt x="183951" y="241584"/>
                      <a:pt x="203475" y="218914"/>
                      <a:pt x="202007" y="191959"/>
                    </a:cubicBezTo>
                    <a:cubicBezTo>
                      <a:pt x="201058" y="174623"/>
                      <a:pt x="190259" y="162241"/>
                      <a:pt x="164513" y="164241"/>
                    </a:cubicBezTo>
                    <a:cubicBezTo>
                      <a:pt x="129353" y="167003"/>
                      <a:pt x="96870" y="185577"/>
                      <a:pt x="74581" y="215676"/>
                    </a:cubicBezTo>
                    <a:cubicBezTo>
                      <a:pt x="71299" y="219867"/>
                      <a:pt x="66720" y="222534"/>
                      <a:pt x="61795" y="223105"/>
                    </a:cubicBezTo>
                    <a:cubicBezTo>
                      <a:pt x="52723" y="224629"/>
                      <a:pt x="44257" y="217772"/>
                      <a:pt x="42876" y="207865"/>
                    </a:cubicBezTo>
                    <a:cubicBezTo>
                      <a:pt x="42876" y="207580"/>
                      <a:pt x="42789" y="207390"/>
                      <a:pt x="42789" y="207199"/>
                    </a:cubicBezTo>
                    <a:cubicBezTo>
                      <a:pt x="42530" y="204532"/>
                      <a:pt x="42703" y="201769"/>
                      <a:pt x="43308" y="199103"/>
                    </a:cubicBezTo>
                    <a:cubicBezTo>
                      <a:pt x="50304" y="167479"/>
                      <a:pt x="55316" y="135285"/>
                      <a:pt x="58254" y="102900"/>
                    </a:cubicBezTo>
                    <a:cubicBezTo>
                      <a:pt x="42789" y="105948"/>
                      <a:pt x="28190" y="108329"/>
                      <a:pt x="15058" y="109948"/>
                    </a:cubicBezTo>
                    <a:cubicBezTo>
                      <a:pt x="6678" y="111472"/>
                      <a:pt x="-1357" y="105281"/>
                      <a:pt x="-2739" y="95947"/>
                    </a:cubicBezTo>
                    <a:cubicBezTo>
                      <a:pt x="-2825" y="95566"/>
                      <a:pt x="-2912" y="95089"/>
                      <a:pt x="-2912" y="94709"/>
                    </a:cubicBezTo>
                    <a:cubicBezTo>
                      <a:pt x="-4120" y="85564"/>
                      <a:pt x="1581" y="77182"/>
                      <a:pt x="9874" y="75849"/>
                    </a:cubicBezTo>
                    <a:cubicBezTo>
                      <a:pt x="10393" y="75753"/>
                      <a:pt x="10825" y="75659"/>
                      <a:pt x="11342" y="75659"/>
                    </a:cubicBezTo>
                    <a:cubicBezTo>
                      <a:pt x="26116" y="73849"/>
                      <a:pt x="57043" y="72515"/>
                      <a:pt x="61190" y="67277"/>
                    </a:cubicBezTo>
                    <a:cubicBezTo>
                      <a:pt x="65336" y="62038"/>
                      <a:pt x="62487" y="33653"/>
                      <a:pt x="62660" y="16508"/>
                    </a:cubicBezTo>
                    <a:cubicBezTo>
                      <a:pt x="63176" y="6793"/>
                      <a:pt x="70520" y="-732"/>
                      <a:pt x="79333" y="-637"/>
                    </a:cubicBezTo>
                    <a:cubicBezTo>
                      <a:pt x="87539" y="-2542"/>
                      <a:pt x="95660" y="3173"/>
                      <a:pt x="97389" y="12222"/>
                    </a:cubicBezTo>
                    <a:cubicBezTo>
                      <a:pt x="97646" y="13365"/>
                      <a:pt x="97733" y="14508"/>
                      <a:pt x="97733" y="15651"/>
                    </a:cubicBezTo>
                    <a:cubicBezTo>
                      <a:pt x="97216" y="31082"/>
                      <a:pt x="96784" y="45941"/>
                      <a:pt x="95919" y="59657"/>
                    </a:cubicBezTo>
                    <a:cubicBezTo>
                      <a:pt x="120801" y="53941"/>
                      <a:pt x="145680" y="47560"/>
                      <a:pt x="167019" y="40607"/>
                    </a:cubicBezTo>
                    <a:cubicBezTo>
                      <a:pt x="168575" y="40130"/>
                      <a:pt x="170216" y="39845"/>
                      <a:pt x="171857" y="39654"/>
                    </a:cubicBezTo>
                    <a:cubicBezTo>
                      <a:pt x="180410" y="38606"/>
                      <a:pt x="188186" y="45464"/>
                      <a:pt x="189049" y="54989"/>
                    </a:cubicBezTo>
                    <a:cubicBezTo>
                      <a:pt x="189135" y="55180"/>
                      <a:pt x="189135" y="55466"/>
                      <a:pt x="189135" y="55751"/>
                    </a:cubicBezTo>
                    <a:cubicBezTo>
                      <a:pt x="189395" y="64800"/>
                      <a:pt x="183434" y="72515"/>
                      <a:pt x="175312" y="73754"/>
                    </a:cubicBezTo>
                    <a:cubicBezTo>
                      <a:pt x="150000" y="81659"/>
                      <a:pt x="100325" y="86422"/>
                      <a:pt x="93156" y="95185"/>
                    </a:cubicBezTo>
                    <a:cubicBezTo>
                      <a:pt x="85985" y="103948"/>
                      <a:pt x="87193" y="143953"/>
                      <a:pt x="83393" y="161860"/>
                    </a:cubicBezTo>
                    <a:close/>
                  </a:path>
                </a:pathLst>
              </a:custGeom>
              <a:solidFill>
                <a:srgbClr val="09214B"/>
              </a:solidFill>
              <a:ln w="8600"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F9C44FCE-07AB-4481-8D55-290B3EA65EDA}"/>
                  </a:ext>
                </a:extLst>
              </p:cNvPr>
              <p:cNvSpPr/>
              <p:nvPr/>
            </p:nvSpPr>
            <p:spPr>
              <a:xfrm rot="2192747">
                <a:off x="15485314" y="3300278"/>
                <a:ext cx="285511" cy="312480"/>
              </a:xfrm>
              <a:custGeom>
                <a:avLst/>
                <a:gdLst>
                  <a:gd name="connsiteX0" fmla="*/ 19886 w 285511"/>
                  <a:gd name="connsiteY0" fmla="*/ 63699 h 312480"/>
                  <a:gd name="connsiteX1" fmla="*/ 8655 w 285511"/>
                  <a:gd name="connsiteY1" fmla="*/ 49983 h 312480"/>
                  <a:gd name="connsiteX2" fmla="*/ 19194 w 285511"/>
                  <a:gd name="connsiteY2" fmla="*/ 37695 h 312480"/>
                  <a:gd name="connsiteX3" fmla="*/ 86926 w 285511"/>
                  <a:gd name="connsiteY3" fmla="*/ 36267 h 312480"/>
                  <a:gd name="connsiteX4" fmla="*/ 76040 w 285511"/>
                  <a:gd name="connsiteY4" fmla="*/ 22741 h 312480"/>
                  <a:gd name="connsiteX5" fmla="*/ 72672 w 285511"/>
                  <a:gd name="connsiteY5" fmla="*/ 14169 h 312480"/>
                  <a:gd name="connsiteX6" fmla="*/ 88913 w 285511"/>
                  <a:gd name="connsiteY6" fmla="*/ -405 h 312480"/>
                  <a:gd name="connsiteX7" fmla="*/ 101439 w 285511"/>
                  <a:gd name="connsiteY7" fmla="*/ 4835 h 312480"/>
                  <a:gd name="connsiteX8" fmla="*/ 114570 w 285511"/>
                  <a:gd name="connsiteY8" fmla="*/ 20074 h 312480"/>
                  <a:gd name="connsiteX9" fmla="*/ 117509 w 285511"/>
                  <a:gd name="connsiteY9" fmla="*/ 29123 h 312480"/>
                  <a:gd name="connsiteX10" fmla="*/ 115608 w 285511"/>
                  <a:gd name="connsiteY10" fmla="*/ 36076 h 312480"/>
                  <a:gd name="connsiteX11" fmla="*/ 155952 w 285511"/>
                  <a:gd name="connsiteY11" fmla="*/ 36076 h 312480"/>
                  <a:gd name="connsiteX12" fmla="*/ 172193 w 285511"/>
                  <a:gd name="connsiteY12" fmla="*/ 8549 h 312480"/>
                  <a:gd name="connsiteX13" fmla="*/ 188089 w 285511"/>
                  <a:gd name="connsiteY13" fmla="*/ -976 h 312480"/>
                  <a:gd name="connsiteX14" fmla="*/ 204589 w 285511"/>
                  <a:gd name="connsiteY14" fmla="*/ 13026 h 312480"/>
                  <a:gd name="connsiteX15" fmla="*/ 202172 w 285511"/>
                  <a:gd name="connsiteY15" fmla="*/ 20360 h 312480"/>
                  <a:gd name="connsiteX16" fmla="*/ 192149 w 285511"/>
                  <a:gd name="connsiteY16" fmla="*/ 36457 h 312480"/>
                  <a:gd name="connsiteX17" fmla="*/ 265322 w 285511"/>
                  <a:gd name="connsiteY17" fmla="*/ 38744 h 312480"/>
                  <a:gd name="connsiteX18" fmla="*/ 276035 w 285511"/>
                  <a:gd name="connsiteY18" fmla="*/ 50745 h 312480"/>
                  <a:gd name="connsiteX19" fmla="*/ 275948 w 285511"/>
                  <a:gd name="connsiteY19" fmla="*/ 52174 h 312480"/>
                  <a:gd name="connsiteX20" fmla="*/ 265149 w 285511"/>
                  <a:gd name="connsiteY20" fmla="*/ 64651 h 312480"/>
                  <a:gd name="connsiteX21" fmla="*/ 264460 w 285511"/>
                  <a:gd name="connsiteY21" fmla="*/ 64651 h 312480"/>
                  <a:gd name="connsiteX22" fmla="*/ 155087 w 285511"/>
                  <a:gd name="connsiteY22" fmla="*/ 61985 h 312480"/>
                  <a:gd name="connsiteX23" fmla="*/ 155087 w 285511"/>
                  <a:gd name="connsiteY23" fmla="*/ 76938 h 312480"/>
                  <a:gd name="connsiteX24" fmla="*/ 236642 w 285511"/>
                  <a:gd name="connsiteY24" fmla="*/ 78653 h 312480"/>
                  <a:gd name="connsiteX25" fmla="*/ 246922 w 285511"/>
                  <a:gd name="connsiteY25" fmla="*/ 92846 h 312480"/>
                  <a:gd name="connsiteX26" fmla="*/ 235950 w 285511"/>
                  <a:gd name="connsiteY26" fmla="*/ 104276 h 312480"/>
                  <a:gd name="connsiteX27" fmla="*/ 154914 w 285511"/>
                  <a:gd name="connsiteY27" fmla="*/ 102656 h 312480"/>
                  <a:gd name="connsiteX28" fmla="*/ 154914 w 285511"/>
                  <a:gd name="connsiteY28" fmla="*/ 117991 h 312480"/>
                  <a:gd name="connsiteX29" fmla="*/ 271975 w 285511"/>
                  <a:gd name="connsiteY29" fmla="*/ 121039 h 312480"/>
                  <a:gd name="connsiteX30" fmla="*/ 282428 w 285511"/>
                  <a:gd name="connsiteY30" fmla="*/ 133708 h 312480"/>
                  <a:gd name="connsiteX31" fmla="*/ 282341 w 285511"/>
                  <a:gd name="connsiteY31" fmla="*/ 134565 h 312480"/>
                  <a:gd name="connsiteX32" fmla="*/ 271715 w 285511"/>
                  <a:gd name="connsiteY32" fmla="*/ 147424 h 312480"/>
                  <a:gd name="connsiteX33" fmla="*/ 271026 w 285511"/>
                  <a:gd name="connsiteY33" fmla="*/ 147424 h 312480"/>
                  <a:gd name="connsiteX34" fmla="*/ 99538 w 285511"/>
                  <a:gd name="connsiteY34" fmla="*/ 144280 h 312480"/>
                  <a:gd name="connsiteX35" fmla="*/ 91764 w 285511"/>
                  <a:gd name="connsiteY35" fmla="*/ 165045 h 312480"/>
                  <a:gd name="connsiteX36" fmla="*/ 110683 w 285511"/>
                  <a:gd name="connsiteY36" fmla="*/ 162854 h 312480"/>
                  <a:gd name="connsiteX37" fmla="*/ 202862 w 285511"/>
                  <a:gd name="connsiteY37" fmla="*/ 163712 h 312480"/>
                  <a:gd name="connsiteX38" fmla="*/ 241911 w 285511"/>
                  <a:gd name="connsiteY38" fmla="*/ 198287 h 312480"/>
                  <a:gd name="connsiteX39" fmla="*/ 239578 w 285511"/>
                  <a:gd name="connsiteY39" fmla="*/ 279536 h 312480"/>
                  <a:gd name="connsiteX40" fmla="*/ 200012 w 285511"/>
                  <a:gd name="connsiteY40" fmla="*/ 311444 h 312480"/>
                  <a:gd name="connsiteX41" fmla="*/ 111202 w 285511"/>
                  <a:gd name="connsiteY41" fmla="*/ 310586 h 312480"/>
                  <a:gd name="connsiteX42" fmla="*/ 72153 w 285511"/>
                  <a:gd name="connsiteY42" fmla="*/ 277916 h 312480"/>
                  <a:gd name="connsiteX43" fmla="*/ 71202 w 285511"/>
                  <a:gd name="connsiteY43" fmla="*/ 208288 h 312480"/>
                  <a:gd name="connsiteX44" fmla="*/ 28006 w 285511"/>
                  <a:gd name="connsiteY44" fmla="*/ 269344 h 312480"/>
                  <a:gd name="connsiteX45" fmla="*/ 15567 w 285511"/>
                  <a:gd name="connsiteY45" fmla="*/ 275440 h 312480"/>
                  <a:gd name="connsiteX46" fmla="*/ -1193 w 285511"/>
                  <a:gd name="connsiteY46" fmla="*/ 258962 h 312480"/>
                  <a:gd name="connsiteX47" fmla="*/ 4249 w 285511"/>
                  <a:gd name="connsiteY47" fmla="*/ 245817 h 312480"/>
                  <a:gd name="connsiteX48" fmla="*/ 64723 w 285511"/>
                  <a:gd name="connsiteY48" fmla="*/ 144757 h 312480"/>
                  <a:gd name="connsiteX49" fmla="*/ 7706 w 285511"/>
                  <a:gd name="connsiteY49" fmla="*/ 146281 h 312480"/>
                  <a:gd name="connsiteX50" fmla="*/ -3007 w 285511"/>
                  <a:gd name="connsiteY50" fmla="*/ 131517 h 312480"/>
                  <a:gd name="connsiteX51" fmla="*/ 6928 w 285511"/>
                  <a:gd name="connsiteY51" fmla="*/ 119896 h 312480"/>
                  <a:gd name="connsiteX52" fmla="*/ 122433 w 285511"/>
                  <a:gd name="connsiteY52" fmla="*/ 117801 h 312480"/>
                  <a:gd name="connsiteX53" fmla="*/ 122433 w 285511"/>
                  <a:gd name="connsiteY53" fmla="*/ 102466 h 312480"/>
                  <a:gd name="connsiteX54" fmla="*/ 43644 w 285511"/>
                  <a:gd name="connsiteY54" fmla="*/ 103514 h 312480"/>
                  <a:gd name="connsiteX55" fmla="*/ 32758 w 285511"/>
                  <a:gd name="connsiteY55" fmla="*/ 91512 h 312480"/>
                  <a:gd name="connsiteX56" fmla="*/ 32758 w 285511"/>
                  <a:gd name="connsiteY56" fmla="*/ 90750 h 312480"/>
                  <a:gd name="connsiteX57" fmla="*/ 42349 w 285511"/>
                  <a:gd name="connsiteY57" fmla="*/ 77891 h 312480"/>
                  <a:gd name="connsiteX58" fmla="*/ 43125 w 285511"/>
                  <a:gd name="connsiteY58" fmla="*/ 77796 h 312480"/>
                  <a:gd name="connsiteX59" fmla="*/ 122433 w 285511"/>
                  <a:gd name="connsiteY59" fmla="*/ 76844 h 312480"/>
                  <a:gd name="connsiteX60" fmla="*/ 122433 w 285511"/>
                  <a:gd name="connsiteY60" fmla="*/ 61794 h 312480"/>
                  <a:gd name="connsiteX61" fmla="*/ 19886 w 285511"/>
                  <a:gd name="connsiteY61" fmla="*/ 63699 h 312480"/>
                  <a:gd name="connsiteX62" fmla="*/ 208909 w 285511"/>
                  <a:gd name="connsiteY62" fmla="*/ 198192 h 312480"/>
                  <a:gd name="connsiteX63" fmla="*/ 198715 w 285511"/>
                  <a:gd name="connsiteY63" fmla="*/ 189334 h 312480"/>
                  <a:gd name="connsiteX64" fmla="*/ 113708 w 285511"/>
                  <a:gd name="connsiteY64" fmla="*/ 188476 h 312480"/>
                  <a:gd name="connsiteX65" fmla="*/ 103772 w 285511"/>
                  <a:gd name="connsiteY65" fmla="*/ 197239 h 312480"/>
                  <a:gd name="connsiteX66" fmla="*/ 103772 w 285511"/>
                  <a:gd name="connsiteY66" fmla="*/ 205526 h 312480"/>
                  <a:gd name="connsiteX67" fmla="*/ 208738 w 285511"/>
                  <a:gd name="connsiteY67" fmla="*/ 206574 h 312480"/>
                  <a:gd name="connsiteX68" fmla="*/ 208824 w 285511"/>
                  <a:gd name="connsiteY68" fmla="*/ 198192 h 312480"/>
                  <a:gd name="connsiteX69" fmla="*/ 104031 w 285511"/>
                  <a:gd name="connsiteY69" fmla="*/ 245245 h 312480"/>
                  <a:gd name="connsiteX70" fmla="*/ 207700 w 285511"/>
                  <a:gd name="connsiteY70" fmla="*/ 246198 h 312480"/>
                  <a:gd name="connsiteX71" fmla="*/ 207700 w 285511"/>
                  <a:gd name="connsiteY71" fmla="*/ 229244 h 312480"/>
                  <a:gd name="connsiteX72" fmla="*/ 103426 w 285511"/>
                  <a:gd name="connsiteY72" fmla="*/ 228196 h 312480"/>
                  <a:gd name="connsiteX73" fmla="*/ 103945 w 285511"/>
                  <a:gd name="connsiteY73" fmla="*/ 245245 h 312480"/>
                  <a:gd name="connsiteX74" fmla="*/ 196901 w 285511"/>
                  <a:gd name="connsiteY74" fmla="*/ 286298 h 312480"/>
                  <a:gd name="connsiteX75" fmla="*/ 207181 w 285511"/>
                  <a:gd name="connsiteY75" fmla="*/ 277916 h 312480"/>
                  <a:gd name="connsiteX76" fmla="*/ 207181 w 285511"/>
                  <a:gd name="connsiteY76" fmla="*/ 268391 h 312480"/>
                  <a:gd name="connsiteX77" fmla="*/ 103512 w 285511"/>
                  <a:gd name="connsiteY77" fmla="*/ 267439 h 312480"/>
                  <a:gd name="connsiteX78" fmla="*/ 103512 w 285511"/>
                  <a:gd name="connsiteY78" fmla="*/ 276392 h 312480"/>
                  <a:gd name="connsiteX79" fmla="*/ 113362 w 285511"/>
                  <a:gd name="connsiteY79" fmla="*/ 285060 h 312480"/>
                  <a:gd name="connsiteX80" fmla="*/ 196815 w 285511"/>
                  <a:gd name="connsiteY80" fmla="*/ 286298 h 31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5511" h="312480">
                    <a:moveTo>
                      <a:pt x="19886" y="63699"/>
                    </a:moveTo>
                    <a:cubicBezTo>
                      <a:pt x="13320" y="63318"/>
                      <a:pt x="8309" y="57222"/>
                      <a:pt x="8655" y="49983"/>
                    </a:cubicBezTo>
                    <a:cubicBezTo>
                      <a:pt x="9001" y="43601"/>
                      <a:pt x="13407" y="38362"/>
                      <a:pt x="19194" y="37695"/>
                    </a:cubicBezTo>
                    <a:cubicBezTo>
                      <a:pt x="46322" y="36934"/>
                      <a:pt x="59884" y="36648"/>
                      <a:pt x="86926" y="36267"/>
                    </a:cubicBezTo>
                    <a:cubicBezTo>
                      <a:pt x="83557" y="31505"/>
                      <a:pt x="79928" y="27027"/>
                      <a:pt x="76040" y="22741"/>
                    </a:cubicBezTo>
                    <a:cubicBezTo>
                      <a:pt x="73967" y="20455"/>
                      <a:pt x="72759" y="17407"/>
                      <a:pt x="72672" y="14169"/>
                    </a:cubicBezTo>
                    <a:cubicBezTo>
                      <a:pt x="73794" y="5406"/>
                      <a:pt x="80879" y="-976"/>
                      <a:pt x="88913" y="-405"/>
                    </a:cubicBezTo>
                    <a:cubicBezTo>
                      <a:pt x="93492" y="-309"/>
                      <a:pt x="97984" y="1501"/>
                      <a:pt x="101439" y="4835"/>
                    </a:cubicBezTo>
                    <a:cubicBezTo>
                      <a:pt x="106277" y="9406"/>
                      <a:pt x="110683" y="14550"/>
                      <a:pt x="114570" y="20074"/>
                    </a:cubicBezTo>
                    <a:cubicBezTo>
                      <a:pt x="116557" y="22551"/>
                      <a:pt x="117595" y="25789"/>
                      <a:pt x="117509" y="29123"/>
                    </a:cubicBezTo>
                    <a:cubicBezTo>
                      <a:pt x="117595" y="31600"/>
                      <a:pt x="116903" y="34076"/>
                      <a:pt x="115608" y="36076"/>
                    </a:cubicBezTo>
                    <a:cubicBezTo>
                      <a:pt x="131762" y="36076"/>
                      <a:pt x="139796" y="36076"/>
                      <a:pt x="155952" y="36076"/>
                    </a:cubicBezTo>
                    <a:cubicBezTo>
                      <a:pt x="161999" y="27409"/>
                      <a:pt x="167443" y="18169"/>
                      <a:pt x="172193" y="8549"/>
                    </a:cubicBezTo>
                    <a:cubicBezTo>
                      <a:pt x="175477" y="2358"/>
                      <a:pt x="181610" y="-1357"/>
                      <a:pt x="188089" y="-976"/>
                    </a:cubicBezTo>
                    <a:cubicBezTo>
                      <a:pt x="196728" y="-976"/>
                      <a:pt x="204762" y="4739"/>
                      <a:pt x="204589" y="13026"/>
                    </a:cubicBezTo>
                    <a:cubicBezTo>
                      <a:pt x="204505" y="15693"/>
                      <a:pt x="203727" y="18265"/>
                      <a:pt x="202172" y="20360"/>
                    </a:cubicBezTo>
                    <a:cubicBezTo>
                      <a:pt x="198802" y="26266"/>
                      <a:pt x="195433" y="31505"/>
                      <a:pt x="192149" y="36457"/>
                    </a:cubicBezTo>
                    <a:cubicBezTo>
                      <a:pt x="221437" y="37029"/>
                      <a:pt x="236037" y="37505"/>
                      <a:pt x="265322" y="38744"/>
                    </a:cubicBezTo>
                    <a:cubicBezTo>
                      <a:pt x="271285" y="38838"/>
                      <a:pt x="276121" y="44172"/>
                      <a:pt x="276035" y="50745"/>
                    </a:cubicBezTo>
                    <a:cubicBezTo>
                      <a:pt x="276035" y="51221"/>
                      <a:pt x="276035" y="51697"/>
                      <a:pt x="275948" y="52174"/>
                    </a:cubicBezTo>
                    <a:cubicBezTo>
                      <a:pt x="276121" y="58937"/>
                      <a:pt x="271285" y="64461"/>
                      <a:pt x="265149" y="64651"/>
                    </a:cubicBezTo>
                    <a:cubicBezTo>
                      <a:pt x="264892" y="64651"/>
                      <a:pt x="264719" y="64651"/>
                      <a:pt x="264460" y="64651"/>
                    </a:cubicBezTo>
                    <a:cubicBezTo>
                      <a:pt x="220745" y="62937"/>
                      <a:pt x="198888" y="62365"/>
                      <a:pt x="155087" y="61985"/>
                    </a:cubicBezTo>
                    <a:cubicBezTo>
                      <a:pt x="155087" y="67985"/>
                      <a:pt x="155087" y="70938"/>
                      <a:pt x="155087" y="76938"/>
                    </a:cubicBezTo>
                    <a:cubicBezTo>
                      <a:pt x="187743" y="76938"/>
                      <a:pt x="204072" y="77605"/>
                      <a:pt x="236642" y="78653"/>
                    </a:cubicBezTo>
                    <a:cubicBezTo>
                      <a:pt x="243035" y="79415"/>
                      <a:pt x="247700" y="85797"/>
                      <a:pt x="246922" y="92846"/>
                    </a:cubicBezTo>
                    <a:cubicBezTo>
                      <a:pt x="246317" y="99132"/>
                      <a:pt x="241651" y="103990"/>
                      <a:pt x="235950" y="104276"/>
                    </a:cubicBezTo>
                    <a:cubicBezTo>
                      <a:pt x="203554" y="103227"/>
                      <a:pt x="187311" y="102942"/>
                      <a:pt x="154914" y="102656"/>
                    </a:cubicBezTo>
                    <a:cubicBezTo>
                      <a:pt x="154914" y="108752"/>
                      <a:pt x="154914" y="112181"/>
                      <a:pt x="154914" y="117991"/>
                    </a:cubicBezTo>
                    <a:cubicBezTo>
                      <a:pt x="201740" y="117991"/>
                      <a:pt x="225151" y="119039"/>
                      <a:pt x="271975" y="121039"/>
                    </a:cubicBezTo>
                    <a:cubicBezTo>
                      <a:pt x="278022" y="121325"/>
                      <a:pt x="282687" y="127040"/>
                      <a:pt x="282428" y="133708"/>
                    </a:cubicBezTo>
                    <a:cubicBezTo>
                      <a:pt x="282428" y="133994"/>
                      <a:pt x="282341" y="134279"/>
                      <a:pt x="282341" y="134565"/>
                    </a:cubicBezTo>
                    <a:cubicBezTo>
                      <a:pt x="282601" y="141327"/>
                      <a:pt x="277851" y="147138"/>
                      <a:pt x="271715" y="147424"/>
                    </a:cubicBezTo>
                    <a:cubicBezTo>
                      <a:pt x="271458" y="147424"/>
                      <a:pt x="271285" y="147424"/>
                      <a:pt x="271026" y="147424"/>
                    </a:cubicBezTo>
                    <a:cubicBezTo>
                      <a:pt x="202429" y="144376"/>
                      <a:pt x="168132" y="143709"/>
                      <a:pt x="99538" y="144280"/>
                    </a:cubicBezTo>
                    <a:cubicBezTo>
                      <a:pt x="97033" y="151329"/>
                      <a:pt x="94527" y="157996"/>
                      <a:pt x="91764" y="165045"/>
                    </a:cubicBezTo>
                    <a:cubicBezTo>
                      <a:pt x="97984" y="163426"/>
                      <a:pt x="104290" y="162759"/>
                      <a:pt x="110683" y="162854"/>
                    </a:cubicBezTo>
                    <a:cubicBezTo>
                      <a:pt x="147572" y="162854"/>
                      <a:pt x="165973" y="162854"/>
                      <a:pt x="202862" y="163712"/>
                    </a:cubicBezTo>
                    <a:cubicBezTo>
                      <a:pt x="232839" y="164473"/>
                      <a:pt x="242603" y="174951"/>
                      <a:pt x="241911" y="198287"/>
                    </a:cubicBezTo>
                    <a:cubicBezTo>
                      <a:pt x="240962" y="230768"/>
                      <a:pt x="240529" y="247055"/>
                      <a:pt x="239578" y="279536"/>
                    </a:cubicBezTo>
                    <a:cubicBezTo>
                      <a:pt x="238888" y="302872"/>
                      <a:pt x="228866" y="312111"/>
                      <a:pt x="200012" y="311444"/>
                    </a:cubicBezTo>
                    <a:cubicBezTo>
                      <a:pt x="164505" y="310586"/>
                      <a:pt x="146708" y="310397"/>
                      <a:pt x="111202" y="310586"/>
                    </a:cubicBezTo>
                    <a:cubicBezTo>
                      <a:pt x="82347" y="310586"/>
                      <a:pt x="72499" y="301061"/>
                      <a:pt x="72153" y="277916"/>
                    </a:cubicBezTo>
                    <a:cubicBezTo>
                      <a:pt x="72153" y="250103"/>
                      <a:pt x="71634" y="236197"/>
                      <a:pt x="71202" y="208288"/>
                    </a:cubicBezTo>
                    <a:cubicBezTo>
                      <a:pt x="59195" y="230577"/>
                      <a:pt x="44681" y="251055"/>
                      <a:pt x="28006" y="269344"/>
                    </a:cubicBezTo>
                    <a:cubicBezTo>
                      <a:pt x="24725" y="273058"/>
                      <a:pt x="20232" y="275249"/>
                      <a:pt x="15567" y="275440"/>
                    </a:cubicBezTo>
                    <a:cubicBezTo>
                      <a:pt x="6928" y="275726"/>
                      <a:pt x="-417" y="268487"/>
                      <a:pt x="-1193" y="258962"/>
                    </a:cubicBezTo>
                    <a:cubicBezTo>
                      <a:pt x="-1366" y="253913"/>
                      <a:pt x="708" y="249055"/>
                      <a:pt x="4249" y="245817"/>
                    </a:cubicBezTo>
                    <a:cubicBezTo>
                      <a:pt x="31204" y="217718"/>
                      <a:pt x="51937" y="183142"/>
                      <a:pt x="64723" y="144757"/>
                    </a:cubicBezTo>
                    <a:cubicBezTo>
                      <a:pt x="41916" y="144757"/>
                      <a:pt x="30166" y="145423"/>
                      <a:pt x="7706" y="146281"/>
                    </a:cubicBezTo>
                    <a:cubicBezTo>
                      <a:pt x="1054" y="145423"/>
                      <a:pt x="-3698" y="138851"/>
                      <a:pt x="-3007" y="131517"/>
                    </a:cubicBezTo>
                    <a:cubicBezTo>
                      <a:pt x="-2403" y="125707"/>
                      <a:pt x="1657" y="120944"/>
                      <a:pt x="6928" y="119896"/>
                    </a:cubicBezTo>
                    <a:cubicBezTo>
                      <a:pt x="53148" y="118277"/>
                      <a:pt x="76040" y="117896"/>
                      <a:pt x="122433" y="117801"/>
                    </a:cubicBezTo>
                    <a:lnTo>
                      <a:pt x="122433" y="102466"/>
                    </a:lnTo>
                    <a:cubicBezTo>
                      <a:pt x="90899" y="102466"/>
                      <a:pt x="75176" y="102466"/>
                      <a:pt x="43644" y="103514"/>
                    </a:cubicBezTo>
                    <a:cubicBezTo>
                      <a:pt x="37597" y="103514"/>
                      <a:pt x="32758" y="98180"/>
                      <a:pt x="32758" y="91512"/>
                    </a:cubicBezTo>
                    <a:cubicBezTo>
                      <a:pt x="32758" y="91321"/>
                      <a:pt x="32758" y="91036"/>
                      <a:pt x="32758" y="90750"/>
                    </a:cubicBezTo>
                    <a:cubicBezTo>
                      <a:pt x="32153" y="84273"/>
                      <a:pt x="36473" y="78463"/>
                      <a:pt x="42349" y="77891"/>
                    </a:cubicBezTo>
                    <a:cubicBezTo>
                      <a:pt x="42606" y="77796"/>
                      <a:pt x="42865" y="77796"/>
                      <a:pt x="43125" y="77796"/>
                    </a:cubicBezTo>
                    <a:cubicBezTo>
                      <a:pt x="74832" y="77034"/>
                      <a:pt x="90726" y="76844"/>
                      <a:pt x="122433" y="76844"/>
                    </a:cubicBezTo>
                    <a:lnTo>
                      <a:pt x="122433" y="61794"/>
                    </a:lnTo>
                    <a:cubicBezTo>
                      <a:pt x="80965" y="62175"/>
                      <a:pt x="60576" y="62461"/>
                      <a:pt x="19886" y="63699"/>
                    </a:cubicBezTo>
                    <a:close/>
                    <a:moveTo>
                      <a:pt x="208909" y="198192"/>
                    </a:moveTo>
                    <a:cubicBezTo>
                      <a:pt x="208909" y="191524"/>
                      <a:pt x="207181" y="189524"/>
                      <a:pt x="198715" y="189334"/>
                    </a:cubicBezTo>
                    <a:cubicBezTo>
                      <a:pt x="164764" y="188476"/>
                      <a:pt x="147745" y="188381"/>
                      <a:pt x="113708" y="188476"/>
                    </a:cubicBezTo>
                    <a:cubicBezTo>
                      <a:pt x="105069" y="188476"/>
                      <a:pt x="103685" y="190477"/>
                      <a:pt x="103772" y="197239"/>
                    </a:cubicBezTo>
                    <a:lnTo>
                      <a:pt x="103772" y="205526"/>
                    </a:lnTo>
                    <a:cubicBezTo>
                      <a:pt x="145759" y="205526"/>
                      <a:pt x="166751" y="205526"/>
                      <a:pt x="208738" y="206574"/>
                    </a:cubicBezTo>
                    <a:cubicBezTo>
                      <a:pt x="208738" y="203241"/>
                      <a:pt x="208738" y="201621"/>
                      <a:pt x="208824" y="198192"/>
                    </a:cubicBezTo>
                    <a:close/>
                    <a:moveTo>
                      <a:pt x="104031" y="245245"/>
                    </a:moveTo>
                    <a:cubicBezTo>
                      <a:pt x="145586" y="245245"/>
                      <a:pt x="166319" y="245245"/>
                      <a:pt x="207700" y="246198"/>
                    </a:cubicBezTo>
                    <a:cubicBezTo>
                      <a:pt x="207700" y="239435"/>
                      <a:pt x="207700" y="236006"/>
                      <a:pt x="207700" y="229244"/>
                    </a:cubicBezTo>
                    <a:cubicBezTo>
                      <a:pt x="165973" y="228101"/>
                      <a:pt x="145153" y="227910"/>
                      <a:pt x="103426" y="228196"/>
                    </a:cubicBezTo>
                    <a:cubicBezTo>
                      <a:pt x="103858" y="235054"/>
                      <a:pt x="103858" y="238387"/>
                      <a:pt x="103945" y="245245"/>
                    </a:cubicBezTo>
                    <a:close/>
                    <a:moveTo>
                      <a:pt x="196901" y="286298"/>
                    </a:moveTo>
                    <a:cubicBezTo>
                      <a:pt x="205540" y="286298"/>
                      <a:pt x="207095" y="284583"/>
                      <a:pt x="207181" y="277916"/>
                    </a:cubicBezTo>
                    <a:lnTo>
                      <a:pt x="207181" y="268391"/>
                    </a:lnTo>
                    <a:cubicBezTo>
                      <a:pt x="165800" y="267344"/>
                      <a:pt x="145153" y="267153"/>
                      <a:pt x="103512" y="267439"/>
                    </a:cubicBezTo>
                    <a:cubicBezTo>
                      <a:pt x="103512" y="270963"/>
                      <a:pt x="103512" y="272772"/>
                      <a:pt x="103512" y="276392"/>
                    </a:cubicBezTo>
                    <a:cubicBezTo>
                      <a:pt x="103512" y="284393"/>
                      <a:pt x="106883" y="285060"/>
                      <a:pt x="113362" y="285060"/>
                    </a:cubicBezTo>
                    <a:cubicBezTo>
                      <a:pt x="147140" y="285346"/>
                      <a:pt x="163640" y="285537"/>
                      <a:pt x="196815" y="286298"/>
                    </a:cubicBezTo>
                    <a:close/>
                  </a:path>
                </a:pathLst>
              </a:custGeom>
              <a:solidFill>
                <a:srgbClr val="09214B"/>
              </a:solidFill>
              <a:ln w="8600"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45F76455-8503-4189-8736-2057B3F07127}"/>
                  </a:ext>
                </a:extLst>
              </p:cNvPr>
              <p:cNvSpPr/>
              <p:nvPr/>
            </p:nvSpPr>
            <p:spPr>
              <a:xfrm rot="2192747">
                <a:off x="15750003" y="3543008"/>
                <a:ext cx="251285" cy="240191"/>
              </a:xfrm>
              <a:custGeom>
                <a:avLst/>
                <a:gdLst>
                  <a:gd name="connsiteX0" fmla="*/ 20379 w 251285"/>
                  <a:gd name="connsiteY0" fmla="*/ -801 h 240191"/>
                  <a:gd name="connsiteX1" fmla="*/ 38347 w 251285"/>
                  <a:gd name="connsiteY1" fmla="*/ 19202 h 240191"/>
                  <a:gd name="connsiteX2" fmla="*/ 35238 w 251285"/>
                  <a:gd name="connsiteY2" fmla="*/ 49396 h 240191"/>
                  <a:gd name="connsiteX3" fmla="*/ 61155 w 251285"/>
                  <a:gd name="connsiteY3" fmla="*/ 199224 h 240191"/>
                  <a:gd name="connsiteX4" fmla="*/ 83531 w 251285"/>
                  <a:gd name="connsiteY4" fmla="*/ 170649 h 240191"/>
                  <a:gd name="connsiteX5" fmla="*/ 100809 w 251285"/>
                  <a:gd name="connsiteY5" fmla="*/ 157791 h 240191"/>
                  <a:gd name="connsiteX6" fmla="*/ 117050 w 251285"/>
                  <a:gd name="connsiteY6" fmla="*/ 177507 h 240191"/>
                  <a:gd name="connsiteX7" fmla="*/ 115928 w 251285"/>
                  <a:gd name="connsiteY7" fmla="*/ 183127 h 240191"/>
                  <a:gd name="connsiteX8" fmla="*/ 59601 w 251285"/>
                  <a:gd name="connsiteY8" fmla="*/ 239039 h 240191"/>
                  <a:gd name="connsiteX9" fmla="*/ -1997 w 251285"/>
                  <a:gd name="connsiteY9" fmla="*/ 47682 h 240191"/>
                  <a:gd name="connsiteX10" fmla="*/ 1027 w 251285"/>
                  <a:gd name="connsiteY10" fmla="*/ 13773 h 240191"/>
                  <a:gd name="connsiteX11" fmla="*/ 20379 w 251285"/>
                  <a:gd name="connsiteY11" fmla="*/ -801 h 240191"/>
                  <a:gd name="connsiteX12" fmla="*/ 248018 w 251285"/>
                  <a:gd name="connsiteY12" fmla="*/ 165125 h 240191"/>
                  <a:gd name="connsiteX13" fmla="*/ 248018 w 251285"/>
                  <a:gd name="connsiteY13" fmla="*/ 172269 h 240191"/>
                  <a:gd name="connsiteX14" fmla="*/ 229185 w 251285"/>
                  <a:gd name="connsiteY14" fmla="*/ 187413 h 240191"/>
                  <a:gd name="connsiteX15" fmla="*/ 228666 w 251285"/>
                  <a:gd name="connsiteY15" fmla="*/ 187318 h 240191"/>
                  <a:gd name="connsiteX16" fmla="*/ 213548 w 251285"/>
                  <a:gd name="connsiteY16" fmla="*/ 172554 h 240191"/>
                  <a:gd name="connsiteX17" fmla="*/ 168279 w 251285"/>
                  <a:gd name="connsiteY17" fmla="*/ 75685 h 240191"/>
                  <a:gd name="connsiteX18" fmla="*/ 163959 w 251285"/>
                  <a:gd name="connsiteY18" fmla="*/ 62826 h 240191"/>
                  <a:gd name="connsiteX19" fmla="*/ 183830 w 251285"/>
                  <a:gd name="connsiteY19" fmla="*/ 48062 h 240191"/>
                  <a:gd name="connsiteX20" fmla="*/ 197307 w 251285"/>
                  <a:gd name="connsiteY20" fmla="*/ 56064 h 240191"/>
                  <a:gd name="connsiteX21" fmla="*/ 248018 w 251285"/>
                  <a:gd name="connsiteY21" fmla="*/ 165125 h 24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85" h="240191">
                    <a:moveTo>
                      <a:pt x="20379" y="-801"/>
                    </a:moveTo>
                    <a:cubicBezTo>
                      <a:pt x="30399" y="-134"/>
                      <a:pt x="39817" y="7010"/>
                      <a:pt x="38347" y="19202"/>
                    </a:cubicBezTo>
                    <a:cubicBezTo>
                      <a:pt x="37138" y="29393"/>
                      <a:pt x="35929" y="37394"/>
                      <a:pt x="35238" y="49396"/>
                    </a:cubicBezTo>
                    <a:cubicBezTo>
                      <a:pt x="28067" y="165791"/>
                      <a:pt x="48110" y="198081"/>
                      <a:pt x="61155" y="199224"/>
                    </a:cubicBezTo>
                    <a:cubicBezTo>
                      <a:pt x="68583" y="199796"/>
                      <a:pt x="75409" y="195034"/>
                      <a:pt x="83531" y="170649"/>
                    </a:cubicBezTo>
                    <a:cubicBezTo>
                      <a:pt x="85604" y="162267"/>
                      <a:pt x="92946" y="156743"/>
                      <a:pt x="100809" y="157791"/>
                    </a:cubicBezTo>
                    <a:cubicBezTo>
                      <a:pt x="110224" y="158362"/>
                      <a:pt x="117396" y="167125"/>
                      <a:pt x="117050" y="177507"/>
                    </a:cubicBezTo>
                    <a:cubicBezTo>
                      <a:pt x="117050" y="179413"/>
                      <a:pt x="116617" y="181317"/>
                      <a:pt x="115928" y="183127"/>
                    </a:cubicBezTo>
                    <a:cubicBezTo>
                      <a:pt x="100809" y="226466"/>
                      <a:pt x="80074" y="240848"/>
                      <a:pt x="59601" y="239039"/>
                    </a:cubicBezTo>
                    <a:cubicBezTo>
                      <a:pt x="15281" y="235229"/>
                      <a:pt x="-8563" y="174173"/>
                      <a:pt x="-1997" y="47682"/>
                    </a:cubicBezTo>
                    <a:cubicBezTo>
                      <a:pt x="-1219" y="32346"/>
                      <a:pt x="-97" y="22345"/>
                      <a:pt x="1027" y="13773"/>
                    </a:cubicBezTo>
                    <a:cubicBezTo>
                      <a:pt x="3014" y="4057"/>
                      <a:pt x="11480" y="-2229"/>
                      <a:pt x="20379" y="-801"/>
                    </a:cubicBezTo>
                    <a:close/>
                    <a:moveTo>
                      <a:pt x="248018" y="165125"/>
                    </a:moveTo>
                    <a:cubicBezTo>
                      <a:pt x="248277" y="167506"/>
                      <a:pt x="248277" y="169888"/>
                      <a:pt x="248018" y="172269"/>
                    </a:cubicBezTo>
                    <a:cubicBezTo>
                      <a:pt x="246636" y="182174"/>
                      <a:pt x="238170" y="188938"/>
                      <a:pt x="229185" y="187413"/>
                    </a:cubicBezTo>
                    <a:cubicBezTo>
                      <a:pt x="229012" y="187413"/>
                      <a:pt x="228839" y="187318"/>
                      <a:pt x="228666" y="187318"/>
                    </a:cubicBezTo>
                    <a:cubicBezTo>
                      <a:pt x="221238" y="186461"/>
                      <a:pt x="215191" y="180556"/>
                      <a:pt x="213548" y="172554"/>
                    </a:cubicBezTo>
                    <a:cubicBezTo>
                      <a:pt x="204478" y="137312"/>
                      <a:pt x="189014" y="104356"/>
                      <a:pt x="168279" y="75685"/>
                    </a:cubicBezTo>
                    <a:cubicBezTo>
                      <a:pt x="165257" y="72256"/>
                      <a:pt x="163700" y="67589"/>
                      <a:pt x="163959" y="62826"/>
                    </a:cubicBezTo>
                    <a:cubicBezTo>
                      <a:pt x="165946" y="52825"/>
                      <a:pt x="174672" y="46253"/>
                      <a:pt x="183830" y="48062"/>
                    </a:cubicBezTo>
                    <a:cubicBezTo>
                      <a:pt x="189014" y="48920"/>
                      <a:pt x="193850" y="51682"/>
                      <a:pt x="197307" y="56064"/>
                    </a:cubicBezTo>
                    <a:cubicBezTo>
                      <a:pt x="222100" y="87305"/>
                      <a:pt x="239552" y="124739"/>
                      <a:pt x="248018" y="165125"/>
                    </a:cubicBezTo>
                    <a:close/>
                  </a:path>
                </a:pathLst>
              </a:custGeom>
              <a:solidFill>
                <a:srgbClr val="09214B"/>
              </a:solidFill>
              <a:ln w="8600" cap="flat">
                <a:no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DEC22F4F-B2A2-4FC4-988E-99548F6DE728}"/>
                  </a:ext>
                </a:extLst>
              </p:cNvPr>
              <p:cNvSpPr/>
              <p:nvPr/>
            </p:nvSpPr>
            <p:spPr>
              <a:xfrm rot="2192747">
                <a:off x="15945528" y="3759402"/>
                <a:ext cx="255123" cy="257296"/>
              </a:xfrm>
              <a:custGeom>
                <a:avLst/>
                <a:gdLst>
                  <a:gd name="connsiteX0" fmla="*/ 153216 w 255123"/>
                  <a:gd name="connsiteY0" fmla="*/ 40331 h 257296"/>
                  <a:gd name="connsiteX1" fmla="*/ 15767 w 255123"/>
                  <a:gd name="connsiteY1" fmla="*/ 36522 h 257296"/>
                  <a:gd name="connsiteX2" fmla="*/ -2979 w 255123"/>
                  <a:gd name="connsiteY2" fmla="*/ 19281 h 257296"/>
                  <a:gd name="connsiteX3" fmla="*/ -2893 w 255123"/>
                  <a:gd name="connsiteY3" fmla="*/ 14804 h 257296"/>
                  <a:gd name="connsiteX4" fmla="*/ 15940 w 255123"/>
                  <a:gd name="connsiteY4" fmla="*/ -817 h 257296"/>
                  <a:gd name="connsiteX5" fmla="*/ 16026 w 255123"/>
                  <a:gd name="connsiteY5" fmla="*/ -817 h 257296"/>
                  <a:gd name="connsiteX6" fmla="*/ 235805 w 255123"/>
                  <a:gd name="connsiteY6" fmla="*/ 15662 h 257296"/>
                  <a:gd name="connsiteX7" fmla="*/ 252047 w 255123"/>
                  <a:gd name="connsiteY7" fmla="*/ 34330 h 257296"/>
                  <a:gd name="connsiteX8" fmla="*/ 251788 w 255123"/>
                  <a:gd name="connsiteY8" fmla="*/ 37283 h 257296"/>
                  <a:gd name="connsiteX9" fmla="*/ 233904 w 255123"/>
                  <a:gd name="connsiteY9" fmla="*/ 51666 h 257296"/>
                  <a:gd name="connsiteX10" fmla="*/ 196671 w 255123"/>
                  <a:gd name="connsiteY10" fmla="*/ 57095 h 257296"/>
                  <a:gd name="connsiteX11" fmla="*/ 121596 w 255123"/>
                  <a:gd name="connsiteY11" fmla="*/ 139486 h 257296"/>
                  <a:gd name="connsiteX12" fmla="*/ 177406 w 255123"/>
                  <a:gd name="connsiteY12" fmla="*/ 217401 h 257296"/>
                  <a:gd name="connsiteX13" fmla="*/ 189673 w 255123"/>
                  <a:gd name="connsiteY13" fmla="*/ 241975 h 257296"/>
                  <a:gd name="connsiteX14" fmla="*/ 167297 w 255123"/>
                  <a:gd name="connsiteY14" fmla="*/ 255501 h 257296"/>
                  <a:gd name="connsiteX15" fmla="*/ 85485 w 255123"/>
                  <a:gd name="connsiteY15" fmla="*/ 133962 h 257296"/>
                  <a:gd name="connsiteX16" fmla="*/ 153044 w 255123"/>
                  <a:gd name="connsiteY16" fmla="*/ 41284 h 25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5123" h="257296">
                    <a:moveTo>
                      <a:pt x="153216" y="40331"/>
                    </a:moveTo>
                    <a:cubicBezTo>
                      <a:pt x="114168" y="38045"/>
                      <a:pt x="62419" y="36807"/>
                      <a:pt x="15767" y="36522"/>
                    </a:cubicBezTo>
                    <a:cubicBezTo>
                      <a:pt x="6265" y="37474"/>
                      <a:pt x="-2114" y="29759"/>
                      <a:pt x="-2979" y="19281"/>
                    </a:cubicBezTo>
                    <a:cubicBezTo>
                      <a:pt x="-3152" y="17757"/>
                      <a:pt x="-3066" y="16329"/>
                      <a:pt x="-2893" y="14804"/>
                    </a:cubicBezTo>
                    <a:cubicBezTo>
                      <a:pt x="-1598" y="4708"/>
                      <a:pt x="6868" y="-2245"/>
                      <a:pt x="15940" y="-817"/>
                    </a:cubicBezTo>
                    <a:cubicBezTo>
                      <a:pt x="15940" y="-817"/>
                      <a:pt x="16026" y="-817"/>
                      <a:pt x="16026" y="-817"/>
                    </a:cubicBezTo>
                    <a:cubicBezTo>
                      <a:pt x="83844" y="612"/>
                      <a:pt x="168075" y="7089"/>
                      <a:pt x="235805" y="15662"/>
                    </a:cubicBezTo>
                    <a:cubicBezTo>
                      <a:pt x="244963" y="15852"/>
                      <a:pt x="252220" y="24234"/>
                      <a:pt x="252047" y="34330"/>
                    </a:cubicBezTo>
                    <a:cubicBezTo>
                      <a:pt x="252047" y="35283"/>
                      <a:pt x="251961" y="36331"/>
                      <a:pt x="251788" y="37283"/>
                    </a:cubicBezTo>
                    <a:cubicBezTo>
                      <a:pt x="249801" y="46237"/>
                      <a:pt x="242200" y="52238"/>
                      <a:pt x="233904" y="51666"/>
                    </a:cubicBezTo>
                    <a:cubicBezTo>
                      <a:pt x="221292" y="51190"/>
                      <a:pt x="208679" y="53000"/>
                      <a:pt x="196671" y="57095"/>
                    </a:cubicBezTo>
                    <a:cubicBezTo>
                      <a:pt x="142158" y="76145"/>
                      <a:pt x="126607" y="108245"/>
                      <a:pt x="121596" y="139486"/>
                    </a:cubicBezTo>
                    <a:cubicBezTo>
                      <a:pt x="115809" y="175968"/>
                      <a:pt x="135852" y="202637"/>
                      <a:pt x="177406" y="217401"/>
                    </a:cubicBezTo>
                    <a:cubicBezTo>
                      <a:pt x="186908" y="220449"/>
                      <a:pt x="192438" y="231498"/>
                      <a:pt x="189673" y="241975"/>
                    </a:cubicBezTo>
                    <a:cubicBezTo>
                      <a:pt x="186822" y="252548"/>
                      <a:pt x="176801" y="258549"/>
                      <a:pt x="167297" y="255501"/>
                    </a:cubicBezTo>
                    <a:cubicBezTo>
                      <a:pt x="111230" y="238833"/>
                      <a:pt x="77105" y="189874"/>
                      <a:pt x="85485" y="133962"/>
                    </a:cubicBezTo>
                    <a:cubicBezTo>
                      <a:pt x="90669" y="99386"/>
                      <a:pt x="112354" y="63382"/>
                      <a:pt x="153044" y="41284"/>
                    </a:cubicBezTo>
                    <a:close/>
                  </a:path>
                </a:pathLst>
              </a:custGeom>
              <a:solidFill>
                <a:srgbClr val="09214B"/>
              </a:solidFill>
              <a:ln w="8600" cap="flat">
                <a:no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2119236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「ニセ・誤情報」ってなに？</a:t>
            </a:r>
            <a:endParaRPr lang="en-US" altLang="ja-JP" sz="5400" spc="100" dirty="0">
              <a:solidFill>
                <a:schemeClr val="tx1">
                  <a:alpha val="20000"/>
                </a:schemeClr>
              </a:solidFill>
              <a:latin typeface="+mj-ea"/>
              <a:ea typeface="+mj-ea"/>
            </a:endParaRPr>
          </a:p>
        </p:txBody>
      </p:sp>
      <p:cxnSp>
        <p:nvCxnSpPr>
          <p:cNvPr id="32" name="直線コネクタ 31">
            <a:extLst>
              <a:ext uri="{FF2B5EF4-FFF2-40B4-BE49-F238E27FC236}">
                <a16:creationId xmlns:a16="http://schemas.microsoft.com/office/drawing/2014/main" id="{D0E47B14-DE4C-4E0B-9338-C340DAEFF81F}"/>
              </a:ext>
            </a:extLst>
          </p:cNvPr>
          <p:cNvCxnSpPr>
            <a:cxnSpLocks/>
          </p:cNvCxnSpPr>
          <p:nvPr/>
        </p:nvCxnSpPr>
        <p:spPr>
          <a:xfrm>
            <a:off x="7218645" y="8520163"/>
            <a:ext cx="5943937"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騙されたらどうなる？</a:t>
            </a:r>
            <a:endParaRPr lang="en-US" altLang="ja-JP" sz="5400" spc="1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騙されないためには？</a:t>
            </a:r>
            <a:endParaRPr lang="en-US" altLang="ja-JP" sz="5400" spc="1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私たちはなぜ騙されるのか？</a:t>
            </a:r>
            <a:endParaRPr lang="en-US" altLang="ja-JP" sz="5400" spc="1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30" name="テキスト ボックス 29">
            <a:extLst>
              <a:ext uri="{FF2B5EF4-FFF2-40B4-BE49-F238E27FC236}">
                <a16:creationId xmlns:a16="http://schemas.microsoft.com/office/drawing/2014/main" id="{32019126-1508-43FD-A439-7CC37B130FBE}"/>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latin typeface="+mj-ea"/>
                <a:ea typeface="+mj-ea"/>
              </a:rPr>
              <a:t>最後に大切なことを</a:t>
            </a:r>
            <a:endParaRPr lang="en-US" altLang="ja-JP" sz="5400" spc="100" dirty="0">
              <a:latin typeface="+mj-ea"/>
              <a:ea typeface="+mj-ea"/>
            </a:endParaRPr>
          </a:p>
        </p:txBody>
      </p:sp>
      <p:sp>
        <p:nvSpPr>
          <p:cNvPr id="31" name="テキスト ボックス 30">
            <a:extLst>
              <a:ext uri="{FF2B5EF4-FFF2-40B4-BE49-F238E27FC236}">
                <a16:creationId xmlns:a16="http://schemas.microsoft.com/office/drawing/2014/main" id="{B10F0799-B53C-4AA1-A243-E6E2A3310406}"/>
              </a:ext>
            </a:extLst>
          </p:cNvPr>
          <p:cNvSpPr txBox="1">
            <a:spLocks noChangeAspect="1"/>
          </p:cNvSpPr>
          <p:nvPr/>
        </p:nvSpPr>
        <p:spPr>
          <a:xfrm>
            <a:off x="4671385" y="798224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65" name="グループ化 64">
            <a:extLst>
              <a:ext uri="{FF2B5EF4-FFF2-40B4-BE49-F238E27FC236}">
                <a16:creationId xmlns:a16="http://schemas.microsoft.com/office/drawing/2014/main" id="{A6579489-F5F9-49B9-B1B4-9C3BB14B2B59}"/>
              </a:ext>
            </a:extLst>
          </p:cNvPr>
          <p:cNvGrpSpPr/>
          <p:nvPr/>
        </p:nvGrpSpPr>
        <p:grpSpPr>
          <a:xfrm>
            <a:off x="15322273" y="320250"/>
            <a:ext cx="2210983" cy="2562233"/>
            <a:chOff x="15177131" y="349278"/>
            <a:chExt cx="2356126" cy="2730434"/>
          </a:xfrm>
        </p:grpSpPr>
        <p:grpSp>
          <p:nvGrpSpPr>
            <p:cNvPr id="66" name="グループ化 65">
              <a:extLst>
                <a:ext uri="{FF2B5EF4-FFF2-40B4-BE49-F238E27FC236}">
                  <a16:creationId xmlns:a16="http://schemas.microsoft.com/office/drawing/2014/main" id="{D60D3762-D92F-46FC-965C-E1C895BB938A}"/>
                </a:ext>
              </a:extLst>
            </p:cNvPr>
            <p:cNvGrpSpPr/>
            <p:nvPr/>
          </p:nvGrpSpPr>
          <p:grpSpPr>
            <a:xfrm>
              <a:off x="16831354" y="677568"/>
              <a:ext cx="677104" cy="900506"/>
              <a:chOff x="16908341" y="504955"/>
              <a:chExt cx="708580" cy="942367"/>
            </a:xfrm>
          </p:grpSpPr>
          <p:pic>
            <p:nvPicPr>
              <p:cNvPr id="73" name="グラフィックス 72">
                <a:extLst>
                  <a:ext uri="{FF2B5EF4-FFF2-40B4-BE49-F238E27FC236}">
                    <a16:creationId xmlns:a16="http://schemas.microsoft.com/office/drawing/2014/main" id="{9BCB1998-62FF-4342-BF69-316B1B44D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74" name="グラフィックス 73">
                <a:extLst>
                  <a:ext uri="{FF2B5EF4-FFF2-40B4-BE49-F238E27FC236}">
                    <a16:creationId xmlns:a16="http://schemas.microsoft.com/office/drawing/2014/main" id="{97550E92-6BF6-4C2A-8FC5-B9B3405FE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67" name="グループ化 66">
              <a:extLst>
                <a:ext uri="{FF2B5EF4-FFF2-40B4-BE49-F238E27FC236}">
                  <a16:creationId xmlns:a16="http://schemas.microsoft.com/office/drawing/2014/main" id="{62EEEC06-3B37-4A0B-B828-1E6030B1EC31}"/>
                </a:ext>
              </a:extLst>
            </p:cNvPr>
            <p:cNvGrpSpPr/>
            <p:nvPr/>
          </p:nvGrpSpPr>
          <p:grpSpPr>
            <a:xfrm>
              <a:off x="15177131" y="349278"/>
              <a:ext cx="1361146" cy="1577254"/>
              <a:chOff x="15381894" y="246475"/>
              <a:chExt cx="1256008" cy="1455424"/>
            </a:xfrm>
          </p:grpSpPr>
          <p:sp>
            <p:nvSpPr>
              <p:cNvPr id="71" name="フリーフォーム: 図形 70">
                <a:extLst>
                  <a:ext uri="{FF2B5EF4-FFF2-40B4-BE49-F238E27FC236}">
                    <a16:creationId xmlns:a16="http://schemas.microsoft.com/office/drawing/2014/main" id="{AF45E007-80F6-4986-B0E9-6372220B2EA6}"/>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72" name="楕円 71">
                <a:extLst>
                  <a:ext uri="{FF2B5EF4-FFF2-40B4-BE49-F238E27FC236}">
                    <a16:creationId xmlns:a16="http://schemas.microsoft.com/office/drawing/2014/main" id="{DED07CFF-5F59-40A7-A2EB-AD04736F22D2}"/>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68" name="グループ化 67">
              <a:extLst>
                <a:ext uri="{FF2B5EF4-FFF2-40B4-BE49-F238E27FC236}">
                  <a16:creationId xmlns:a16="http://schemas.microsoft.com/office/drawing/2014/main" id="{98F1E4BF-6341-434C-9553-7818F514A2F7}"/>
                </a:ext>
              </a:extLst>
            </p:cNvPr>
            <p:cNvGrpSpPr/>
            <p:nvPr/>
          </p:nvGrpSpPr>
          <p:grpSpPr>
            <a:xfrm>
              <a:off x="15956003" y="1718566"/>
              <a:ext cx="1577254" cy="1361146"/>
              <a:chOff x="16100604" y="1576962"/>
              <a:chExt cx="1455424" cy="1256008"/>
            </a:xfrm>
          </p:grpSpPr>
          <p:sp>
            <p:nvSpPr>
              <p:cNvPr id="69" name="フリーフォーム: 図形 68">
                <a:extLst>
                  <a:ext uri="{FF2B5EF4-FFF2-40B4-BE49-F238E27FC236}">
                    <a16:creationId xmlns:a16="http://schemas.microsoft.com/office/drawing/2014/main" id="{AB463732-72C9-4CC8-8804-E151C303C6B0}"/>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70" name="乗算記号 69">
                <a:extLst>
                  <a:ext uri="{FF2B5EF4-FFF2-40B4-BE49-F238E27FC236}">
                    <a16:creationId xmlns:a16="http://schemas.microsoft.com/office/drawing/2014/main" id="{70BCA33B-C3B1-47DE-AD74-6795E6209BCE}"/>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75" name="グループ化 74">
            <a:extLst>
              <a:ext uri="{FF2B5EF4-FFF2-40B4-BE49-F238E27FC236}">
                <a16:creationId xmlns:a16="http://schemas.microsoft.com/office/drawing/2014/main" id="{AF0AD8A9-C34D-4C9F-B429-2029042E443D}"/>
              </a:ext>
            </a:extLst>
          </p:cNvPr>
          <p:cNvGrpSpPr/>
          <p:nvPr/>
        </p:nvGrpSpPr>
        <p:grpSpPr>
          <a:xfrm>
            <a:off x="1071864" y="7118151"/>
            <a:ext cx="2498491" cy="2828531"/>
            <a:chOff x="1071864" y="7105371"/>
            <a:chExt cx="2498491" cy="2828531"/>
          </a:xfrm>
        </p:grpSpPr>
        <p:grpSp>
          <p:nvGrpSpPr>
            <p:cNvPr id="76" name="グループ化 75">
              <a:extLst>
                <a:ext uri="{FF2B5EF4-FFF2-40B4-BE49-F238E27FC236}">
                  <a16:creationId xmlns:a16="http://schemas.microsoft.com/office/drawing/2014/main" id="{7376F112-6529-4637-AAF7-799EF3C50F67}"/>
                </a:ext>
              </a:extLst>
            </p:cNvPr>
            <p:cNvGrpSpPr/>
            <p:nvPr/>
          </p:nvGrpSpPr>
          <p:grpSpPr>
            <a:xfrm>
              <a:off x="1071864" y="7105371"/>
              <a:ext cx="2498491" cy="2828531"/>
              <a:chOff x="1071864" y="7105371"/>
              <a:chExt cx="2498491" cy="2828531"/>
            </a:xfrm>
          </p:grpSpPr>
          <p:pic>
            <p:nvPicPr>
              <p:cNvPr id="82" name="グラフィックス 81">
                <a:extLst>
                  <a:ext uri="{FF2B5EF4-FFF2-40B4-BE49-F238E27FC236}">
                    <a16:creationId xmlns:a16="http://schemas.microsoft.com/office/drawing/2014/main" id="{E2B1551D-331F-4032-B0FC-435E1FC63D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83" name="グループ化 82">
                <a:extLst>
                  <a:ext uri="{FF2B5EF4-FFF2-40B4-BE49-F238E27FC236}">
                    <a16:creationId xmlns:a16="http://schemas.microsoft.com/office/drawing/2014/main" id="{D83C7EB8-D3A7-4E61-A1CC-E5F850BAA375}"/>
                  </a:ext>
                </a:extLst>
              </p:cNvPr>
              <p:cNvGrpSpPr/>
              <p:nvPr/>
            </p:nvGrpSpPr>
            <p:grpSpPr>
              <a:xfrm>
                <a:off x="1071864" y="7564728"/>
                <a:ext cx="1482084" cy="2369174"/>
                <a:chOff x="2422360" y="3443370"/>
                <a:chExt cx="1435989" cy="2295490"/>
              </a:xfrm>
            </p:grpSpPr>
            <p:sp>
              <p:nvSpPr>
                <p:cNvPr id="84" name="四角形: 角を丸くする 83">
                  <a:extLst>
                    <a:ext uri="{FF2B5EF4-FFF2-40B4-BE49-F238E27FC236}">
                      <a16:creationId xmlns:a16="http://schemas.microsoft.com/office/drawing/2014/main" id="{B104010A-6AFD-4225-A3D4-C6C15B67B4F2}"/>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5" name="フリーフォーム: 図形 84">
                  <a:extLst>
                    <a:ext uri="{FF2B5EF4-FFF2-40B4-BE49-F238E27FC236}">
                      <a16:creationId xmlns:a16="http://schemas.microsoft.com/office/drawing/2014/main" id="{E2682715-BABE-4410-9C5B-913ED52D8A5F}"/>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86" name="フリーフォーム: 図形 85">
                  <a:extLst>
                    <a:ext uri="{FF2B5EF4-FFF2-40B4-BE49-F238E27FC236}">
                      <a16:creationId xmlns:a16="http://schemas.microsoft.com/office/drawing/2014/main" id="{E2F4955D-B67E-472A-90A5-35F060E42CF7}"/>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3D81D828-7138-4413-B8C8-0385A419FB8D}"/>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3E334E45-79BE-497C-BE6C-B62494217D1D}"/>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F0E40DC5-F5A2-4595-9095-F7AFFFD443FC}"/>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07CC4008-B661-4C78-B701-AA291AE0F02E}"/>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F3AF602-FCF9-4429-8755-FCB70BEDE0FC}"/>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77" name="グループ化 76">
              <a:extLst>
                <a:ext uri="{FF2B5EF4-FFF2-40B4-BE49-F238E27FC236}">
                  <a16:creationId xmlns:a16="http://schemas.microsoft.com/office/drawing/2014/main" id="{C0E0E6EC-AF0B-46F8-B079-47EEACB48D3F}"/>
                </a:ext>
              </a:extLst>
            </p:cNvPr>
            <p:cNvGrpSpPr/>
            <p:nvPr/>
          </p:nvGrpSpPr>
          <p:grpSpPr>
            <a:xfrm>
              <a:off x="2396554" y="8509005"/>
              <a:ext cx="966127" cy="966128"/>
              <a:chOff x="4068139" y="-492675"/>
              <a:chExt cx="1506077" cy="1506080"/>
            </a:xfrm>
          </p:grpSpPr>
          <p:sp>
            <p:nvSpPr>
              <p:cNvPr id="78" name="フリーフォーム: 図形 77">
                <a:extLst>
                  <a:ext uri="{FF2B5EF4-FFF2-40B4-BE49-F238E27FC236}">
                    <a16:creationId xmlns:a16="http://schemas.microsoft.com/office/drawing/2014/main" id="{CCBCF1A5-873D-429C-B412-399433A3E53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8B4BCF8C-54A5-4E9A-937C-DF8A247685DE}"/>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486604DA-326C-4B63-B3D8-315CE28584C2}"/>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F76D0C30-C3B8-4443-A8EF-28346C18AEBE}"/>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1385509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四角形: 角を丸くする 60">
            <a:extLst>
              <a:ext uri="{FF2B5EF4-FFF2-40B4-BE49-F238E27FC236}">
                <a16:creationId xmlns:a16="http://schemas.microsoft.com/office/drawing/2014/main" id="{13CD57DE-B5C7-4190-B74A-58E153DFCB9C}"/>
              </a:ext>
            </a:extLst>
          </p:cNvPr>
          <p:cNvSpPr/>
          <p:nvPr/>
        </p:nvSpPr>
        <p:spPr>
          <a:xfrm>
            <a:off x="2930163" y="3345431"/>
            <a:ext cx="14281512" cy="3086172"/>
          </a:xfrm>
          <a:prstGeom prst="roundRect">
            <a:avLst>
              <a:gd name="adj" fmla="val 127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lnSpc>
                <a:spcPct val="120000"/>
              </a:lnSpc>
            </a:pPr>
            <a:endParaRPr lang="ja-JP" altLang="en-US" sz="4400" dirty="0">
              <a:solidFill>
                <a:schemeClr val="tx1"/>
              </a:solidFill>
              <a:latin typeface="+mj-ea"/>
              <a:ea typeface="+mj-ea"/>
            </a:endParaRPr>
          </a:p>
        </p:txBody>
      </p:sp>
      <p:sp>
        <p:nvSpPr>
          <p:cNvPr id="54" name="フリーフォーム: 図形 53">
            <a:extLst>
              <a:ext uri="{FF2B5EF4-FFF2-40B4-BE49-F238E27FC236}">
                <a16:creationId xmlns:a16="http://schemas.microsoft.com/office/drawing/2014/main" id="{478AC076-A867-4936-86A5-D9B3EA514E10}"/>
              </a:ext>
            </a:extLst>
          </p:cNvPr>
          <p:cNvSpPr/>
          <p:nvPr/>
        </p:nvSpPr>
        <p:spPr>
          <a:xfrm rot="17578082" flipH="1" flipV="1">
            <a:off x="7698759" y="4932587"/>
            <a:ext cx="2653544" cy="1647778"/>
          </a:xfrm>
          <a:custGeom>
            <a:avLst/>
            <a:gdLst>
              <a:gd name="connsiteX0" fmla="*/ 24276 w 1581150"/>
              <a:gd name="connsiteY0" fmla="*/ 0 h 981851"/>
              <a:gd name="connsiteX1" fmla="*/ 35543 w 1581150"/>
              <a:gd name="connsiteY1" fmla="*/ 43816 h 981851"/>
              <a:gd name="connsiteX2" fmla="*/ 790575 w 1581150"/>
              <a:gd name="connsiteY2" fmla="*/ 599298 h 981851"/>
              <a:gd name="connsiteX3" fmla="*/ 1545607 w 1581150"/>
              <a:gd name="connsiteY3" fmla="*/ 43816 h 981851"/>
              <a:gd name="connsiteX4" fmla="*/ 1556874 w 1581150"/>
              <a:gd name="connsiteY4" fmla="*/ 0 h 981851"/>
              <a:gd name="connsiteX5" fmla="*/ 1565088 w 1581150"/>
              <a:gd name="connsiteY5" fmla="*/ 31948 h 981851"/>
              <a:gd name="connsiteX6" fmla="*/ 1581150 w 1581150"/>
              <a:gd name="connsiteY6" fmla="*/ 191276 h 981851"/>
              <a:gd name="connsiteX7" fmla="*/ 790575 w 1581150"/>
              <a:gd name="connsiteY7" fmla="*/ 981851 h 981851"/>
              <a:gd name="connsiteX8" fmla="*/ 0 w 1581150"/>
              <a:gd name="connsiteY8" fmla="*/ 191276 h 981851"/>
              <a:gd name="connsiteX9" fmla="*/ 16062 w 1581150"/>
              <a:gd name="connsiteY9" fmla="*/ 31948 h 98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981851">
                <a:moveTo>
                  <a:pt x="24276" y="0"/>
                </a:moveTo>
                <a:lnTo>
                  <a:pt x="35543" y="43816"/>
                </a:lnTo>
                <a:cubicBezTo>
                  <a:pt x="135639" y="365635"/>
                  <a:pt x="435819" y="599298"/>
                  <a:pt x="790575" y="599298"/>
                </a:cubicBezTo>
                <a:cubicBezTo>
                  <a:pt x="1145331" y="599298"/>
                  <a:pt x="1445512" y="365635"/>
                  <a:pt x="1545607" y="43816"/>
                </a:cubicBezTo>
                <a:lnTo>
                  <a:pt x="1556874" y="0"/>
                </a:lnTo>
                <a:lnTo>
                  <a:pt x="1565088" y="31948"/>
                </a:lnTo>
                <a:cubicBezTo>
                  <a:pt x="1575620" y="83412"/>
                  <a:pt x="1581150" y="136698"/>
                  <a:pt x="1581150" y="191276"/>
                </a:cubicBezTo>
                <a:cubicBezTo>
                  <a:pt x="1581150" y="627899"/>
                  <a:pt x="1227198" y="981851"/>
                  <a:pt x="790575" y="981851"/>
                </a:cubicBezTo>
                <a:cubicBezTo>
                  <a:pt x="353952" y="981851"/>
                  <a:pt x="0" y="627899"/>
                  <a:pt x="0" y="191276"/>
                </a:cubicBezTo>
                <a:cubicBezTo>
                  <a:pt x="0" y="136698"/>
                  <a:pt x="5531" y="83412"/>
                  <a:pt x="16062" y="319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60" name="テキスト ボックス 59">
            <a:extLst>
              <a:ext uri="{FF2B5EF4-FFF2-40B4-BE49-F238E27FC236}">
                <a16:creationId xmlns:a16="http://schemas.microsoft.com/office/drawing/2014/main" id="{AD39AE86-37F6-4A29-BC2F-765821F36043}"/>
              </a:ext>
            </a:extLst>
          </p:cNvPr>
          <p:cNvSpPr txBox="1"/>
          <p:nvPr/>
        </p:nvSpPr>
        <p:spPr>
          <a:xfrm>
            <a:off x="3488962" y="3554358"/>
            <a:ext cx="13084031" cy="2258760"/>
          </a:xfrm>
          <a:prstGeom prst="rect">
            <a:avLst/>
          </a:prstGeom>
          <a:noFill/>
        </p:spPr>
        <p:txBody>
          <a:bodyPr wrap="none">
            <a:spAutoFit/>
          </a:bodyPr>
          <a:lstStyle/>
          <a:p>
            <a:pPr marL="0" marR="0" lvl="0" indent="0" algn="ctr" defTabSz="1371509" rtl="0" eaLnBrk="1" fontAlgn="auto" latinLnBrk="0" hangingPunct="1">
              <a:lnSpc>
                <a:spcPct val="170000"/>
              </a:lnSpc>
              <a:spcBef>
                <a:spcPts val="0"/>
              </a:spcBef>
              <a:spcAft>
                <a:spcPts val="0"/>
              </a:spcAft>
              <a:buClrTx/>
              <a:buSzTx/>
              <a:buFontTx/>
              <a:buNone/>
              <a:tabLst/>
              <a:defRPr/>
            </a:pPr>
            <a:r>
              <a:rPr lang="ja-JP" altLang="en-US" sz="4400" dirty="0">
                <a:solidFill>
                  <a:srgbClr val="3C3C3C"/>
                </a:solidFill>
                <a:latin typeface="+mj-ea"/>
                <a:ea typeface="+mj-ea"/>
              </a:rPr>
              <a:t>〇〇</a:t>
            </a:r>
            <a:r>
              <a:rPr kumimoji="1" lang="ja-JP" altLang="en-US" sz="4400" b="0" i="0" u="none" strike="noStrike" kern="1200" cap="none" spc="0" normalizeH="0" baseline="0" noProof="0" dirty="0">
                <a:ln>
                  <a:noFill/>
                </a:ln>
                <a:solidFill>
                  <a:srgbClr val="3C3C3C"/>
                </a:solidFill>
                <a:effectLst/>
                <a:uLnTx/>
                <a:uFillTx/>
                <a:latin typeface="+mj-ea"/>
                <a:ea typeface="+mj-ea"/>
                <a:cs typeface="+mn-cs"/>
              </a:rPr>
              <a:t>選手は、</a:t>
            </a:r>
            <a:br>
              <a:rPr kumimoji="1" lang="en-US" altLang="ja-JP" sz="4000" b="0" i="0" u="none" strike="noStrike" kern="1200" cap="none" spc="0" normalizeH="0" baseline="0" noProof="0" dirty="0">
                <a:ln>
                  <a:noFill/>
                </a:ln>
                <a:solidFill>
                  <a:srgbClr val="3C3C3C"/>
                </a:solidFill>
                <a:effectLst/>
                <a:uLnTx/>
                <a:uFillTx/>
                <a:latin typeface="+mj-ea"/>
                <a:ea typeface="+mj-ea"/>
                <a:cs typeface="+mn-cs"/>
              </a:rPr>
            </a:br>
            <a:r>
              <a:rPr kumimoji="1" lang="ja-JP" altLang="en-US" sz="4400" b="0" i="0" u="none" strike="noStrike" kern="1200" cap="none" spc="0" normalizeH="0" baseline="0" noProof="0" dirty="0">
                <a:ln>
                  <a:noFill/>
                </a:ln>
                <a:solidFill>
                  <a:srgbClr val="3C3C3C"/>
                </a:solidFill>
                <a:effectLst/>
                <a:uLnTx/>
                <a:uFillTx/>
                <a:latin typeface="+mj-ea"/>
                <a:ea typeface="+mj-ea"/>
                <a:cs typeface="+mn-cs"/>
              </a:rPr>
              <a:t>オリンピックで金メダルを取っ</a:t>
            </a:r>
            <a:r>
              <a:rPr lang="ja-JP" altLang="en-US" sz="4400" dirty="0">
                <a:solidFill>
                  <a:srgbClr val="3C3C3C"/>
                </a:solidFill>
                <a:latin typeface="+mj-ea"/>
                <a:ea typeface="+mj-ea"/>
              </a:rPr>
              <a:t>た </a:t>
            </a:r>
            <a:r>
              <a:rPr kumimoji="1" lang="ja-JP" altLang="en-US" sz="4400" b="0" i="0" u="none" strike="noStrike" kern="1200" cap="none" spc="0" normalizeH="0" baseline="0" noProof="0" dirty="0">
                <a:ln>
                  <a:noFill/>
                </a:ln>
                <a:solidFill>
                  <a:srgbClr val="3C3C3C"/>
                </a:solidFill>
                <a:effectLst/>
                <a:uLnTx/>
                <a:uFillTx/>
                <a:latin typeface="+mj-ea"/>
                <a:ea typeface="+mj-ea"/>
                <a:cs typeface="+mn-cs"/>
              </a:rPr>
              <a:t>偉大なアスリートだ。</a:t>
            </a: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58</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80" name="グループ化 79">
            <a:extLst>
              <a:ext uri="{FF2B5EF4-FFF2-40B4-BE49-F238E27FC236}">
                <a16:creationId xmlns:a16="http://schemas.microsoft.com/office/drawing/2014/main" id="{91880270-C954-4227-9D9C-F18D0D7CFC86}"/>
              </a:ext>
            </a:extLst>
          </p:cNvPr>
          <p:cNvGrpSpPr/>
          <p:nvPr/>
        </p:nvGrpSpPr>
        <p:grpSpPr>
          <a:xfrm>
            <a:off x="3374919" y="768419"/>
            <a:ext cx="13411410" cy="2144678"/>
            <a:chOff x="2163400" y="2310700"/>
            <a:chExt cx="13411410" cy="2144678"/>
          </a:xfrm>
          <a:effectLst>
            <a:outerShdw dist="76200" dir="2700000" algn="tl" rotWithShape="0">
              <a:schemeClr val="accent1">
                <a:lumMod val="75000"/>
                <a:alpha val="30000"/>
              </a:schemeClr>
            </a:outerShdw>
          </a:effectLst>
        </p:grpSpPr>
        <p:grpSp>
          <p:nvGrpSpPr>
            <p:cNvPr id="81" name="グループ化 80">
              <a:extLst>
                <a:ext uri="{FF2B5EF4-FFF2-40B4-BE49-F238E27FC236}">
                  <a16:creationId xmlns:a16="http://schemas.microsoft.com/office/drawing/2014/main" id="{CA40E440-98B9-453C-BB1F-EA5046AE2007}"/>
                </a:ext>
              </a:extLst>
            </p:cNvPr>
            <p:cNvGrpSpPr/>
            <p:nvPr/>
          </p:nvGrpSpPr>
          <p:grpSpPr>
            <a:xfrm>
              <a:off x="2163400" y="2310700"/>
              <a:ext cx="13411410" cy="1889159"/>
              <a:chOff x="2163400" y="2310700"/>
              <a:chExt cx="13411410" cy="1889159"/>
            </a:xfrm>
          </p:grpSpPr>
          <p:sp>
            <p:nvSpPr>
              <p:cNvPr id="83" name="四角形: 角を丸くする 82">
                <a:extLst>
                  <a:ext uri="{FF2B5EF4-FFF2-40B4-BE49-F238E27FC236}">
                    <a16:creationId xmlns:a16="http://schemas.microsoft.com/office/drawing/2014/main" id="{A42A5877-43AA-4CFB-AADD-B4098A4EB9BD}"/>
                  </a:ext>
                </a:extLst>
              </p:cNvPr>
              <p:cNvSpPr/>
              <p:nvPr/>
            </p:nvSpPr>
            <p:spPr>
              <a:xfrm>
                <a:off x="2163400" y="2310700"/>
                <a:ext cx="13411410"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84" name="グループ化 83">
                <a:extLst>
                  <a:ext uri="{FF2B5EF4-FFF2-40B4-BE49-F238E27FC236}">
                    <a16:creationId xmlns:a16="http://schemas.microsoft.com/office/drawing/2014/main" id="{790F31FA-50DE-408B-82EB-7A38B84B2B70}"/>
                  </a:ext>
                </a:extLst>
              </p:cNvPr>
              <p:cNvGrpSpPr/>
              <p:nvPr/>
            </p:nvGrpSpPr>
            <p:grpSpPr>
              <a:xfrm>
                <a:off x="2914901" y="2594604"/>
                <a:ext cx="12012022" cy="1271626"/>
                <a:chOff x="2687872" y="2474095"/>
                <a:chExt cx="12012022" cy="1271626"/>
              </a:xfrm>
            </p:grpSpPr>
            <p:sp>
              <p:nvSpPr>
                <p:cNvPr id="85" name="テキスト ボックス 84">
                  <a:extLst>
                    <a:ext uri="{FF2B5EF4-FFF2-40B4-BE49-F238E27FC236}">
                      <a16:creationId xmlns:a16="http://schemas.microsoft.com/office/drawing/2014/main" id="{273C3757-8EAC-47B0-A503-0C18E5F385AA}"/>
                    </a:ext>
                  </a:extLst>
                </p:cNvPr>
                <p:cNvSpPr txBox="1"/>
                <p:nvPr/>
              </p:nvSpPr>
              <p:spPr>
                <a:xfrm>
                  <a:off x="4264345" y="2557350"/>
                  <a:ext cx="10435549"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これは事実ですか？ 意見ですか？ </a:t>
                  </a:r>
                  <a:endParaRPr lang="en-US" altLang="ja-JP" sz="5400" spc="200" dirty="0">
                    <a:latin typeface="+mj-ea"/>
                    <a:ea typeface="+mj-ea"/>
                  </a:endParaRPr>
                </a:p>
              </p:txBody>
            </p:sp>
            <p:grpSp>
              <p:nvGrpSpPr>
                <p:cNvPr id="86" name="グループ化 85">
                  <a:extLst>
                    <a:ext uri="{FF2B5EF4-FFF2-40B4-BE49-F238E27FC236}">
                      <a16:creationId xmlns:a16="http://schemas.microsoft.com/office/drawing/2014/main" id="{58C648F5-9BDC-4CB7-80CA-12250FE16B4C}"/>
                    </a:ext>
                  </a:extLst>
                </p:cNvPr>
                <p:cNvGrpSpPr/>
                <p:nvPr/>
              </p:nvGrpSpPr>
              <p:grpSpPr>
                <a:xfrm>
                  <a:off x="2687872" y="2474095"/>
                  <a:ext cx="1271626" cy="1271626"/>
                  <a:chOff x="2860332" y="2564286"/>
                  <a:chExt cx="1142196" cy="1142196"/>
                </a:xfrm>
              </p:grpSpPr>
              <p:sp>
                <p:nvSpPr>
                  <p:cNvPr id="87" name="楕円 86">
                    <a:extLst>
                      <a:ext uri="{FF2B5EF4-FFF2-40B4-BE49-F238E27FC236}">
                        <a16:creationId xmlns:a16="http://schemas.microsoft.com/office/drawing/2014/main" id="{38C119AF-7614-4361-B380-D4620DED5155}"/>
                      </a:ext>
                    </a:extLst>
                  </p:cNvPr>
                  <p:cNvSpPr/>
                  <p:nvPr/>
                </p:nvSpPr>
                <p:spPr>
                  <a:xfrm>
                    <a:off x="2860332"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8" name="グラフィックス 27">
                    <a:extLst>
                      <a:ext uri="{FF2B5EF4-FFF2-40B4-BE49-F238E27FC236}">
                        <a16:creationId xmlns:a16="http://schemas.microsoft.com/office/drawing/2014/main" id="{DC29F217-DA07-4127-B5C8-606C895A41E2}"/>
                      </a:ext>
                    </a:extLst>
                  </p:cNvPr>
                  <p:cNvSpPr/>
                  <p:nvPr/>
                </p:nvSpPr>
                <p:spPr>
                  <a:xfrm>
                    <a:off x="3123346"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82" name="二等辺三角形 81">
              <a:extLst>
                <a:ext uri="{FF2B5EF4-FFF2-40B4-BE49-F238E27FC236}">
                  <a16:creationId xmlns:a16="http://schemas.microsoft.com/office/drawing/2014/main" id="{F3398F4A-0801-4D80-ABC6-DBD44D2AFA41}"/>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pic>
        <p:nvPicPr>
          <p:cNvPr id="34" name="図 33">
            <a:extLst>
              <a:ext uri="{FF2B5EF4-FFF2-40B4-BE49-F238E27FC236}">
                <a16:creationId xmlns:a16="http://schemas.microsoft.com/office/drawing/2014/main" id="{9E1D6D58-575F-42EE-894C-72968D5D7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227" y="5859996"/>
            <a:ext cx="6307157" cy="4023703"/>
          </a:xfrm>
          <a:prstGeom prst="rect">
            <a:avLst/>
          </a:prstGeom>
        </p:spPr>
      </p:pic>
    </p:spTree>
    <p:extLst>
      <p:ext uri="{BB962C8B-B14F-4D97-AF65-F5344CB8AC3E}">
        <p14:creationId xmlns:p14="http://schemas.microsoft.com/office/powerpoint/2010/main" val="2358807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34" name="グループ化 33">
            <a:extLst>
              <a:ext uri="{FF2B5EF4-FFF2-40B4-BE49-F238E27FC236}">
                <a16:creationId xmlns:a16="http://schemas.microsoft.com/office/drawing/2014/main" id="{9B876853-99E9-4E44-ADBA-AD7D00AA894D}"/>
              </a:ext>
            </a:extLst>
          </p:cNvPr>
          <p:cNvGrpSpPr/>
          <p:nvPr/>
        </p:nvGrpSpPr>
        <p:grpSpPr>
          <a:xfrm>
            <a:off x="3374919" y="768419"/>
            <a:ext cx="13411410" cy="2144678"/>
            <a:chOff x="2163400" y="2310700"/>
            <a:chExt cx="13411410" cy="2144678"/>
          </a:xfrm>
          <a:effectLst>
            <a:outerShdw dist="76200" dir="2700000" algn="tl" rotWithShape="0">
              <a:schemeClr val="accent5">
                <a:lumMod val="50000"/>
                <a:alpha val="30000"/>
              </a:schemeClr>
            </a:outerShdw>
          </a:effectLst>
        </p:grpSpPr>
        <p:grpSp>
          <p:nvGrpSpPr>
            <p:cNvPr id="35" name="グループ化 34">
              <a:extLst>
                <a:ext uri="{FF2B5EF4-FFF2-40B4-BE49-F238E27FC236}">
                  <a16:creationId xmlns:a16="http://schemas.microsoft.com/office/drawing/2014/main" id="{28A5D71B-20E8-4A98-B5D1-CAA374D5F020}"/>
                </a:ext>
              </a:extLst>
            </p:cNvPr>
            <p:cNvGrpSpPr/>
            <p:nvPr/>
          </p:nvGrpSpPr>
          <p:grpSpPr>
            <a:xfrm>
              <a:off x="2163400" y="2310700"/>
              <a:ext cx="13411410" cy="1889159"/>
              <a:chOff x="2163400" y="2310700"/>
              <a:chExt cx="13411410" cy="1889159"/>
            </a:xfrm>
          </p:grpSpPr>
          <p:sp>
            <p:nvSpPr>
              <p:cNvPr id="46" name="四角形: 角を丸くする 45">
                <a:extLst>
                  <a:ext uri="{FF2B5EF4-FFF2-40B4-BE49-F238E27FC236}">
                    <a16:creationId xmlns:a16="http://schemas.microsoft.com/office/drawing/2014/main" id="{0D3EE36C-5E17-4111-882C-2DCEF755BB90}"/>
                  </a:ext>
                </a:extLst>
              </p:cNvPr>
              <p:cNvSpPr/>
              <p:nvPr/>
            </p:nvSpPr>
            <p:spPr>
              <a:xfrm>
                <a:off x="2163400" y="2310700"/>
                <a:ext cx="13411410" cy="1889159"/>
              </a:xfrm>
              <a:prstGeom prst="roundRect">
                <a:avLst>
                  <a:gd name="adj" fmla="val 799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47" name="グループ化 46">
                <a:extLst>
                  <a:ext uri="{FF2B5EF4-FFF2-40B4-BE49-F238E27FC236}">
                    <a16:creationId xmlns:a16="http://schemas.microsoft.com/office/drawing/2014/main" id="{CE0407CF-4923-4BA2-A68E-DA6822B76812}"/>
                  </a:ext>
                </a:extLst>
              </p:cNvPr>
              <p:cNvGrpSpPr/>
              <p:nvPr/>
            </p:nvGrpSpPr>
            <p:grpSpPr>
              <a:xfrm>
                <a:off x="2806041" y="2594604"/>
                <a:ext cx="12230030" cy="1271626"/>
                <a:chOff x="2579012" y="2474095"/>
                <a:chExt cx="12230030" cy="1271626"/>
              </a:xfrm>
            </p:grpSpPr>
            <p:sp>
              <p:nvSpPr>
                <p:cNvPr id="48" name="テキスト ボックス 47">
                  <a:extLst>
                    <a:ext uri="{FF2B5EF4-FFF2-40B4-BE49-F238E27FC236}">
                      <a16:creationId xmlns:a16="http://schemas.microsoft.com/office/drawing/2014/main" id="{D32CEAA0-4502-4F32-BB6A-2CE4D12DFE6E}"/>
                    </a:ext>
                  </a:extLst>
                </p:cNvPr>
                <p:cNvSpPr txBox="1"/>
                <p:nvPr/>
              </p:nvSpPr>
              <p:spPr>
                <a:xfrm>
                  <a:off x="4155485" y="2557350"/>
                  <a:ext cx="10653557"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実は、事実も意見も含まれています</a:t>
                  </a:r>
                  <a:endParaRPr lang="en-US" altLang="ja-JP" sz="5400" spc="200" dirty="0">
                    <a:latin typeface="+mj-ea"/>
                    <a:ea typeface="+mj-ea"/>
                  </a:endParaRPr>
                </a:p>
              </p:txBody>
            </p:sp>
            <p:sp>
              <p:nvSpPr>
                <p:cNvPr id="50" name="楕円 49">
                  <a:extLst>
                    <a:ext uri="{FF2B5EF4-FFF2-40B4-BE49-F238E27FC236}">
                      <a16:creationId xmlns:a16="http://schemas.microsoft.com/office/drawing/2014/main" id="{40B63B82-C3E5-407E-AA57-68E502AF6B49}"/>
                    </a:ext>
                  </a:extLst>
                </p:cNvPr>
                <p:cNvSpPr/>
                <p:nvPr/>
              </p:nvSpPr>
              <p:spPr>
                <a:xfrm>
                  <a:off x="2579012" y="2474095"/>
                  <a:ext cx="1271626" cy="12716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sp>
          <p:nvSpPr>
            <p:cNvPr id="36" name="二等辺三角形 35">
              <a:extLst>
                <a:ext uri="{FF2B5EF4-FFF2-40B4-BE49-F238E27FC236}">
                  <a16:creationId xmlns:a16="http://schemas.microsoft.com/office/drawing/2014/main" id="{E9CB1D3E-8400-4D70-834E-B370B3415894}"/>
                </a:ext>
              </a:extLst>
            </p:cNvPr>
            <p:cNvSpPr/>
            <p:nvPr/>
          </p:nvSpPr>
          <p:spPr>
            <a:xfrm flipV="1">
              <a:off x="8667086" y="4107069"/>
              <a:ext cx="404038" cy="3483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61" name="フリーフォーム: 図形 60">
            <a:extLst>
              <a:ext uri="{FF2B5EF4-FFF2-40B4-BE49-F238E27FC236}">
                <a16:creationId xmlns:a16="http://schemas.microsoft.com/office/drawing/2014/main" id="{ADB124BB-B444-441A-8E91-89242FFC6449}"/>
              </a:ext>
            </a:extLst>
          </p:cNvPr>
          <p:cNvSpPr/>
          <p:nvPr/>
        </p:nvSpPr>
        <p:spPr>
          <a:xfrm>
            <a:off x="4320589" y="1277910"/>
            <a:ext cx="638697" cy="778871"/>
          </a:xfrm>
          <a:custGeom>
            <a:avLst/>
            <a:gdLst>
              <a:gd name="connsiteX0" fmla="*/ 254605 w 719897"/>
              <a:gd name="connsiteY0" fmla="*/ 79777 h 877891"/>
              <a:gd name="connsiteX1" fmla="*/ 359380 w 719897"/>
              <a:gd name="connsiteY1" fmla="*/ -996 h 877891"/>
              <a:gd name="connsiteX2" fmla="*/ 465107 w 719897"/>
              <a:gd name="connsiteY2" fmla="*/ 78634 h 877891"/>
              <a:gd name="connsiteX3" fmla="*/ 711901 w 719897"/>
              <a:gd name="connsiteY3" fmla="*/ 783484 h 877891"/>
              <a:gd name="connsiteX4" fmla="*/ 717614 w 719897"/>
              <a:gd name="connsiteY4" fmla="*/ 814154 h 877891"/>
              <a:gd name="connsiteX5" fmla="*/ 639128 w 719897"/>
              <a:gd name="connsiteY5" fmla="*/ 876733 h 877891"/>
              <a:gd name="connsiteX6" fmla="*/ 579979 w 719897"/>
              <a:gd name="connsiteY6" fmla="*/ 833490 h 877891"/>
              <a:gd name="connsiteX7" fmla="*/ 498065 w 719897"/>
              <a:gd name="connsiteY7" fmla="*/ 577649 h 877891"/>
              <a:gd name="connsiteX8" fmla="*/ 214887 w 719897"/>
              <a:gd name="connsiteY8" fmla="*/ 577649 h 877891"/>
              <a:gd name="connsiteX9" fmla="*/ 131827 w 719897"/>
              <a:gd name="connsiteY9" fmla="*/ 833490 h 877891"/>
              <a:gd name="connsiteX10" fmla="*/ 71631 w 719897"/>
              <a:gd name="connsiteY10" fmla="*/ 876733 h 877891"/>
              <a:gd name="connsiteX11" fmla="*/ -2284 w 719897"/>
              <a:gd name="connsiteY11" fmla="*/ 817583 h 877891"/>
              <a:gd name="connsiteX12" fmla="*/ 3335 w 719897"/>
              <a:gd name="connsiteY12" fmla="*/ 784627 h 877891"/>
              <a:gd name="connsiteX13" fmla="*/ 352427 w 719897"/>
              <a:gd name="connsiteY13" fmla="*/ 129783 h 877891"/>
              <a:gd name="connsiteX14" fmla="*/ 302326 w 719897"/>
              <a:gd name="connsiteY14" fmla="*/ 308377 h 877891"/>
              <a:gd name="connsiteX15" fmla="*/ 251175 w 719897"/>
              <a:gd name="connsiteY15" fmla="*/ 467634 h 877891"/>
              <a:gd name="connsiteX16" fmla="*/ 462725 w 719897"/>
              <a:gd name="connsiteY16" fmla="*/ 467634 h 877891"/>
              <a:gd name="connsiteX17" fmla="*/ 411577 w 719897"/>
              <a:gd name="connsiteY17" fmla="*/ 305709 h 877891"/>
              <a:gd name="connsiteX18" fmla="*/ 360332 w 719897"/>
              <a:gd name="connsiteY18" fmla="*/ 129401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9897" h="877891">
                <a:moveTo>
                  <a:pt x="254605" y="79777"/>
                </a:moveTo>
                <a:cubicBezTo>
                  <a:pt x="275083" y="22627"/>
                  <a:pt x="306898" y="-996"/>
                  <a:pt x="359380" y="-996"/>
                </a:cubicBezTo>
                <a:cubicBezTo>
                  <a:pt x="413958" y="-996"/>
                  <a:pt x="445773" y="22912"/>
                  <a:pt x="465107" y="78634"/>
                </a:cubicBezTo>
                <a:lnTo>
                  <a:pt x="711901" y="783484"/>
                </a:lnTo>
                <a:cubicBezTo>
                  <a:pt x="715328" y="793389"/>
                  <a:pt x="717235" y="803677"/>
                  <a:pt x="717614" y="814154"/>
                </a:cubicBezTo>
                <a:cubicBezTo>
                  <a:pt x="717614" y="851683"/>
                  <a:pt x="686849" y="876733"/>
                  <a:pt x="639128" y="876733"/>
                </a:cubicBezTo>
                <a:cubicBezTo>
                  <a:pt x="611412" y="878829"/>
                  <a:pt x="586362" y="860541"/>
                  <a:pt x="579979" y="833490"/>
                </a:cubicBezTo>
                <a:lnTo>
                  <a:pt x="498065" y="577649"/>
                </a:lnTo>
                <a:lnTo>
                  <a:pt x="214887" y="577649"/>
                </a:lnTo>
                <a:lnTo>
                  <a:pt x="131827" y="833490"/>
                </a:lnTo>
                <a:cubicBezTo>
                  <a:pt x="124304" y="860159"/>
                  <a:pt x="99347" y="878162"/>
                  <a:pt x="71631" y="876733"/>
                </a:cubicBezTo>
                <a:cubicBezTo>
                  <a:pt x="24957" y="876733"/>
                  <a:pt x="-2284" y="851683"/>
                  <a:pt x="-2284" y="817583"/>
                </a:cubicBezTo>
                <a:cubicBezTo>
                  <a:pt x="-2093" y="806344"/>
                  <a:pt x="-188" y="795295"/>
                  <a:pt x="3335" y="784627"/>
                </a:cubicBezTo>
                <a:close/>
                <a:moveTo>
                  <a:pt x="352427" y="129783"/>
                </a:moveTo>
                <a:cubicBezTo>
                  <a:pt x="336519" y="190076"/>
                  <a:pt x="319471" y="254941"/>
                  <a:pt x="302326" y="308377"/>
                </a:cubicBezTo>
                <a:lnTo>
                  <a:pt x="251175" y="467634"/>
                </a:lnTo>
                <a:lnTo>
                  <a:pt x="462725" y="467634"/>
                </a:lnTo>
                <a:lnTo>
                  <a:pt x="411577" y="305709"/>
                </a:lnTo>
                <a:cubicBezTo>
                  <a:pt x="394527" y="251131"/>
                  <a:pt x="376335" y="189695"/>
                  <a:pt x="360332" y="129401"/>
                </a:cubicBezTo>
                <a:close/>
              </a:path>
            </a:pathLst>
          </a:custGeom>
          <a:solidFill>
            <a:schemeClr val="accent5"/>
          </a:solidFill>
          <a:ln w="9525" cap="flat">
            <a:noFill/>
            <a:prstDash val="solid"/>
            <a:miter/>
          </a:ln>
        </p:spPr>
        <p:txBody>
          <a:bodyPr rtlCol="0" anchor="ctr"/>
          <a:lstStyle/>
          <a:p>
            <a:endParaRPr lang="ja-JP" altLang="en-US" dirty="0">
              <a:solidFill>
                <a:schemeClr val="accent5"/>
              </a:solidFill>
            </a:endParaRPr>
          </a:p>
        </p:txBody>
      </p:sp>
      <p:sp>
        <p:nvSpPr>
          <p:cNvPr id="28" name="四角形: 角を丸くする 27">
            <a:extLst>
              <a:ext uri="{FF2B5EF4-FFF2-40B4-BE49-F238E27FC236}">
                <a16:creationId xmlns:a16="http://schemas.microsoft.com/office/drawing/2014/main" id="{4F77C917-C305-465B-89CA-0714A5BA09BA}"/>
              </a:ext>
            </a:extLst>
          </p:cNvPr>
          <p:cNvSpPr/>
          <p:nvPr/>
        </p:nvSpPr>
        <p:spPr>
          <a:xfrm>
            <a:off x="2930163" y="3345430"/>
            <a:ext cx="14281512" cy="3607819"/>
          </a:xfrm>
          <a:prstGeom prst="roundRect">
            <a:avLst>
              <a:gd name="adj" fmla="val 127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lnSpc>
                <a:spcPct val="120000"/>
              </a:lnSpc>
            </a:pPr>
            <a:endParaRPr lang="ja-JP" altLang="en-US" sz="4400" dirty="0">
              <a:solidFill>
                <a:schemeClr val="tx1"/>
              </a:solidFill>
              <a:latin typeface="+mj-ea"/>
              <a:ea typeface="+mj-ea"/>
            </a:endParaRPr>
          </a:p>
        </p:txBody>
      </p:sp>
      <p:sp>
        <p:nvSpPr>
          <p:cNvPr id="38" name="フリーフォーム: 図形 37">
            <a:extLst>
              <a:ext uri="{FF2B5EF4-FFF2-40B4-BE49-F238E27FC236}">
                <a16:creationId xmlns:a16="http://schemas.microsoft.com/office/drawing/2014/main" id="{0BC6D279-B750-47F9-BB87-7D38EA207E2C}"/>
              </a:ext>
            </a:extLst>
          </p:cNvPr>
          <p:cNvSpPr/>
          <p:nvPr/>
        </p:nvSpPr>
        <p:spPr>
          <a:xfrm rot="17578082" flipH="1" flipV="1">
            <a:off x="7698759" y="5323112"/>
            <a:ext cx="2653544" cy="1647778"/>
          </a:xfrm>
          <a:custGeom>
            <a:avLst/>
            <a:gdLst>
              <a:gd name="connsiteX0" fmla="*/ 24276 w 1581150"/>
              <a:gd name="connsiteY0" fmla="*/ 0 h 981851"/>
              <a:gd name="connsiteX1" fmla="*/ 35543 w 1581150"/>
              <a:gd name="connsiteY1" fmla="*/ 43816 h 981851"/>
              <a:gd name="connsiteX2" fmla="*/ 790575 w 1581150"/>
              <a:gd name="connsiteY2" fmla="*/ 599298 h 981851"/>
              <a:gd name="connsiteX3" fmla="*/ 1545607 w 1581150"/>
              <a:gd name="connsiteY3" fmla="*/ 43816 h 981851"/>
              <a:gd name="connsiteX4" fmla="*/ 1556874 w 1581150"/>
              <a:gd name="connsiteY4" fmla="*/ 0 h 981851"/>
              <a:gd name="connsiteX5" fmla="*/ 1565088 w 1581150"/>
              <a:gd name="connsiteY5" fmla="*/ 31948 h 981851"/>
              <a:gd name="connsiteX6" fmla="*/ 1581150 w 1581150"/>
              <a:gd name="connsiteY6" fmla="*/ 191276 h 981851"/>
              <a:gd name="connsiteX7" fmla="*/ 790575 w 1581150"/>
              <a:gd name="connsiteY7" fmla="*/ 981851 h 981851"/>
              <a:gd name="connsiteX8" fmla="*/ 0 w 1581150"/>
              <a:gd name="connsiteY8" fmla="*/ 191276 h 981851"/>
              <a:gd name="connsiteX9" fmla="*/ 16062 w 1581150"/>
              <a:gd name="connsiteY9" fmla="*/ 31948 h 98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981851">
                <a:moveTo>
                  <a:pt x="24276" y="0"/>
                </a:moveTo>
                <a:lnTo>
                  <a:pt x="35543" y="43816"/>
                </a:lnTo>
                <a:cubicBezTo>
                  <a:pt x="135639" y="365635"/>
                  <a:pt x="435819" y="599298"/>
                  <a:pt x="790575" y="599298"/>
                </a:cubicBezTo>
                <a:cubicBezTo>
                  <a:pt x="1145331" y="599298"/>
                  <a:pt x="1445512" y="365635"/>
                  <a:pt x="1545607" y="43816"/>
                </a:cubicBezTo>
                <a:lnTo>
                  <a:pt x="1556874" y="0"/>
                </a:lnTo>
                <a:lnTo>
                  <a:pt x="1565088" y="31948"/>
                </a:lnTo>
                <a:cubicBezTo>
                  <a:pt x="1575620" y="83412"/>
                  <a:pt x="1581150" y="136698"/>
                  <a:pt x="1581150" y="191276"/>
                </a:cubicBezTo>
                <a:cubicBezTo>
                  <a:pt x="1581150" y="627899"/>
                  <a:pt x="1227198" y="981851"/>
                  <a:pt x="790575" y="981851"/>
                </a:cubicBezTo>
                <a:cubicBezTo>
                  <a:pt x="353952" y="981851"/>
                  <a:pt x="0" y="627899"/>
                  <a:pt x="0" y="191276"/>
                </a:cubicBezTo>
                <a:cubicBezTo>
                  <a:pt x="0" y="136698"/>
                  <a:pt x="5531" y="83412"/>
                  <a:pt x="16062" y="319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29" name="グラフィックス 1">
            <a:extLst>
              <a:ext uri="{FF2B5EF4-FFF2-40B4-BE49-F238E27FC236}">
                <a16:creationId xmlns:a16="http://schemas.microsoft.com/office/drawing/2014/main" id="{E7179E00-BBB6-4191-8A9E-1F8673C98CCE}"/>
              </a:ext>
            </a:extLst>
          </p:cNvPr>
          <p:cNvSpPr/>
          <p:nvPr/>
        </p:nvSpPr>
        <p:spPr>
          <a:xfrm>
            <a:off x="11999729" y="5617770"/>
            <a:ext cx="3854814" cy="847873"/>
          </a:xfrm>
          <a:prstGeom prst="roundRect">
            <a:avLst>
              <a:gd name="adj" fmla="val 50000"/>
            </a:avLst>
          </a:prstGeom>
          <a:solidFill>
            <a:schemeClr val="accent1"/>
          </a:solidFill>
          <a:ln w="12024" cap="flat">
            <a:noFill/>
            <a:prstDash val="solid"/>
            <a:miter/>
          </a:ln>
          <a:effectLst/>
        </p:spPr>
        <p:txBody>
          <a:bodyPr wrap="none" lIns="0" tIns="36000" rIns="0" bIns="0" rtlCol="0" anchor="ctr"/>
          <a:lstStyle/>
          <a:p>
            <a:pPr algn="ctr"/>
            <a:r>
              <a:rPr lang="ja-JP" altLang="en-US" sz="3600" b="1" spc="150" dirty="0">
                <a:solidFill>
                  <a:schemeClr val="bg1"/>
                </a:solidFill>
              </a:rPr>
              <a:t>個人的な</a:t>
            </a:r>
            <a:r>
              <a:rPr lang="ja-JP" altLang="en-US" sz="4800" b="1" spc="150" dirty="0">
                <a:solidFill>
                  <a:schemeClr val="bg1"/>
                </a:solidFill>
                <a:latin typeface="+mj-ea"/>
                <a:ea typeface="+mj-ea"/>
              </a:rPr>
              <a:t>意見</a:t>
            </a:r>
            <a:endParaRPr lang="ja-JP" altLang="en-US" sz="4000" b="1" spc="150" dirty="0">
              <a:solidFill>
                <a:schemeClr val="bg1"/>
              </a:solidFill>
              <a:latin typeface="+mj-ea"/>
              <a:ea typeface="+mj-ea"/>
            </a:endParaRPr>
          </a:p>
        </p:txBody>
      </p:sp>
      <p:sp>
        <p:nvSpPr>
          <p:cNvPr id="30" name="グラフィックス 1">
            <a:extLst>
              <a:ext uri="{FF2B5EF4-FFF2-40B4-BE49-F238E27FC236}">
                <a16:creationId xmlns:a16="http://schemas.microsoft.com/office/drawing/2014/main" id="{DF25548F-280C-4373-8A72-0B4D0DCE9DEA}"/>
              </a:ext>
            </a:extLst>
          </p:cNvPr>
          <p:cNvSpPr/>
          <p:nvPr/>
        </p:nvSpPr>
        <p:spPr>
          <a:xfrm>
            <a:off x="5458685" y="5612269"/>
            <a:ext cx="3854814" cy="847873"/>
          </a:xfrm>
          <a:prstGeom prst="roundRect">
            <a:avLst>
              <a:gd name="adj" fmla="val 50000"/>
            </a:avLst>
          </a:prstGeom>
          <a:solidFill>
            <a:srgbClr val="FF7537"/>
          </a:solidFill>
          <a:ln w="12024" cap="flat">
            <a:noFill/>
            <a:prstDash val="solid"/>
            <a:miter/>
          </a:ln>
          <a:effectLst/>
        </p:spPr>
        <p:txBody>
          <a:bodyPr wrap="none" lIns="0" tIns="36000" rIns="0" bIns="0" rtlCol="0" anchor="ctr"/>
          <a:lstStyle/>
          <a:p>
            <a:pPr algn="ctr"/>
            <a:r>
              <a:rPr lang="ja-JP" altLang="en-US" sz="3600" b="1" spc="150" dirty="0">
                <a:solidFill>
                  <a:schemeClr val="bg1"/>
                </a:solidFill>
              </a:rPr>
              <a:t>客観的な</a:t>
            </a:r>
            <a:r>
              <a:rPr lang="ja-JP" altLang="en-US" sz="4800" b="1" spc="150" dirty="0">
                <a:solidFill>
                  <a:schemeClr val="bg1"/>
                </a:solidFill>
                <a:latin typeface="+mj-ea"/>
                <a:ea typeface="+mj-ea"/>
              </a:rPr>
              <a:t>事実</a:t>
            </a:r>
            <a:endParaRPr lang="ja-JP" altLang="en-US" sz="4000" b="1" spc="150" dirty="0">
              <a:solidFill>
                <a:schemeClr val="bg1"/>
              </a:solidFill>
              <a:latin typeface="+mj-ea"/>
              <a:ea typeface="+mj-ea"/>
            </a:endParaRPr>
          </a:p>
        </p:txBody>
      </p:sp>
      <p:cxnSp>
        <p:nvCxnSpPr>
          <p:cNvPr id="31" name="直線コネクタ 30">
            <a:extLst>
              <a:ext uri="{FF2B5EF4-FFF2-40B4-BE49-F238E27FC236}">
                <a16:creationId xmlns:a16="http://schemas.microsoft.com/office/drawing/2014/main" id="{479B9D28-4258-45EF-BA68-B6FBE4B37DDF}"/>
              </a:ext>
            </a:extLst>
          </p:cNvPr>
          <p:cNvCxnSpPr>
            <a:cxnSpLocks/>
          </p:cNvCxnSpPr>
          <p:nvPr/>
        </p:nvCxnSpPr>
        <p:spPr>
          <a:xfrm>
            <a:off x="11554982" y="5383701"/>
            <a:ext cx="4744308" cy="0"/>
          </a:xfrm>
          <a:prstGeom prst="line">
            <a:avLst/>
          </a:prstGeom>
          <a:ln w="1270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F843DE2-B095-4997-BD09-5A07C19BAAA8}"/>
              </a:ext>
            </a:extLst>
          </p:cNvPr>
          <p:cNvCxnSpPr>
            <a:cxnSpLocks/>
          </p:cNvCxnSpPr>
          <p:nvPr/>
        </p:nvCxnSpPr>
        <p:spPr>
          <a:xfrm>
            <a:off x="3619166" y="5382030"/>
            <a:ext cx="7803196" cy="0"/>
          </a:xfrm>
          <a:prstGeom prst="line">
            <a:avLst/>
          </a:prstGeom>
          <a:ln w="127000">
            <a:solidFill>
              <a:schemeClr val="accent5">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E32945EB-6397-4B8B-9112-45AD50D8FCED}"/>
              </a:ext>
            </a:extLst>
          </p:cNvPr>
          <p:cNvSpPr txBox="1"/>
          <p:nvPr/>
        </p:nvSpPr>
        <p:spPr>
          <a:xfrm>
            <a:off x="3347898" y="3606946"/>
            <a:ext cx="13366160" cy="1929439"/>
          </a:xfrm>
          <a:prstGeom prst="rect">
            <a:avLst/>
          </a:prstGeom>
          <a:noFill/>
        </p:spPr>
        <p:txBody>
          <a:bodyPr wrap="none">
            <a:spAutoFit/>
          </a:bodyPr>
          <a:lstStyle/>
          <a:p>
            <a:pPr marL="0" marR="0" lvl="0" indent="0" algn="ctr" defTabSz="1371509" rtl="0" eaLnBrk="1" fontAlgn="auto" latinLnBrk="0" hangingPunct="1">
              <a:lnSpc>
                <a:spcPct val="150000"/>
              </a:lnSpc>
              <a:spcBef>
                <a:spcPts val="0"/>
              </a:spcBef>
              <a:spcAft>
                <a:spcPts val="0"/>
              </a:spcAft>
              <a:buClrTx/>
              <a:buSzTx/>
              <a:buFontTx/>
              <a:buNone/>
              <a:tabLst/>
              <a:defRPr/>
            </a:pPr>
            <a:r>
              <a:rPr lang="ja-JP" altLang="en-US" sz="4000" dirty="0">
                <a:solidFill>
                  <a:srgbClr val="3C3C3C"/>
                </a:solidFill>
                <a:latin typeface="+mj-ea"/>
                <a:ea typeface="+mj-ea"/>
              </a:rPr>
              <a:t>〇〇</a:t>
            </a:r>
            <a:r>
              <a:rPr kumimoji="1" lang="ja-JP" altLang="en-US" sz="4000" b="0" i="0" u="none" strike="noStrike" kern="1200" cap="none" spc="0" normalizeH="0" baseline="0" noProof="0" dirty="0">
                <a:ln>
                  <a:noFill/>
                </a:ln>
                <a:solidFill>
                  <a:srgbClr val="3C3C3C"/>
                </a:solidFill>
                <a:effectLst/>
                <a:uLnTx/>
                <a:uFillTx/>
                <a:latin typeface="+mj-ea"/>
                <a:ea typeface="+mj-ea"/>
                <a:cs typeface="+mn-cs"/>
              </a:rPr>
              <a:t>選手は、</a:t>
            </a:r>
            <a:br>
              <a:rPr kumimoji="1" lang="en-US" altLang="ja-JP" sz="4000" b="0" i="0" u="none" strike="noStrike" kern="1200" cap="none" spc="0" normalizeH="0" baseline="0" noProof="0" dirty="0">
                <a:ln>
                  <a:noFill/>
                </a:ln>
                <a:solidFill>
                  <a:srgbClr val="3C3C3C"/>
                </a:solidFill>
                <a:effectLst/>
                <a:uLnTx/>
                <a:uFillTx/>
                <a:latin typeface="+mj-ea"/>
                <a:ea typeface="+mj-ea"/>
                <a:cs typeface="+mn-cs"/>
              </a:rPr>
            </a:br>
            <a:r>
              <a:rPr kumimoji="1" lang="ja-JP" altLang="en-US" sz="4400" b="0" i="0" u="none" strike="noStrike" kern="1200" cap="none" spc="0" normalizeH="0" baseline="0" noProof="0" dirty="0">
                <a:ln>
                  <a:noFill/>
                </a:ln>
                <a:solidFill>
                  <a:srgbClr val="3C3C3C"/>
                </a:solidFill>
                <a:effectLst/>
                <a:uLnTx/>
                <a:uFillTx/>
                <a:latin typeface="+mj-ea"/>
                <a:ea typeface="+mj-ea"/>
                <a:cs typeface="+mn-cs"/>
              </a:rPr>
              <a:t>オリンピックで金メダルを取った 偉大なアスリートだ。</a:t>
            </a:r>
          </a:p>
        </p:txBody>
      </p:sp>
      <p:pic>
        <p:nvPicPr>
          <p:cNvPr id="56" name="図 55">
            <a:extLst>
              <a:ext uri="{FF2B5EF4-FFF2-40B4-BE49-F238E27FC236}">
                <a16:creationId xmlns:a16="http://schemas.microsoft.com/office/drawing/2014/main" id="{9270CE54-FA7B-4CF9-81F8-58DD50715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227" y="5859996"/>
            <a:ext cx="6307157" cy="4023703"/>
          </a:xfrm>
          <a:prstGeom prst="rect">
            <a:avLst/>
          </a:prstGeom>
        </p:spPr>
      </p:pic>
    </p:spTree>
    <p:extLst>
      <p:ext uri="{BB962C8B-B14F-4D97-AF65-F5344CB8AC3E}">
        <p14:creationId xmlns:p14="http://schemas.microsoft.com/office/powerpoint/2010/main" val="341529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sp>
        <p:nvSpPr>
          <p:cNvPr id="34" name="テキスト ボックス 33">
            <a:extLst>
              <a:ext uri="{FF2B5EF4-FFF2-40B4-BE49-F238E27FC236}">
                <a16:creationId xmlns:a16="http://schemas.microsoft.com/office/drawing/2014/main" id="{87CAFE18-86E6-4265-96D1-9A801CA25FD5}"/>
              </a:ext>
            </a:extLst>
          </p:cNvPr>
          <p:cNvSpPr txBox="1"/>
          <p:nvPr/>
        </p:nvSpPr>
        <p:spPr>
          <a:xfrm>
            <a:off x="8236132" y="639467"/>
            <a:ext cx="3715761" cy="1354217"/>
          </a:xfrm>
          <a:prstGeom prst="rect">
            <a:avLst/>
          </a:prstGeom>
          <a:noFill/>
        </p:spPr>
        <p:txBody>
          <a:bodyPr wrap="none" lIns="0" tIns="0" rIns="0" bIns="0" rtlCol="0" anchor="b">
            <a:spAutoFit/>
          </a:bodyPr>
          <a:lstStyle/>
          <a:p>
            <a:pPr algn="ctr"/>
            <a:r>
              <a:rPr lang="ja-JP" altLang="en-US" sz="5400" spc="200" dirty="0">
                <a:latin typeface="+mj-ea"/>
                <a:ea typeface="+mj-ea"/>
              </a:rPr>
              <a:t>種類は</a:t>
            </a:r>
            <a:r>
              <a:rPr lang="ja-JP" altLang="en-US" sz="8800" spc="200" dirty="0">
                <a:solidFill>
                  <a:schemeClr val="accent1"/>
                </a:solidFill>
                <a:latin typeface="+mj-ea"/>
                <a:ea typeface="+mj-ea"/>
              </a:rPr>
              <a:t>２</a:t>
            </a:r>
            <a:r>
              <a:rPr lang="ja-JP" altLang="en-US" sz="5400" spc="200" dirty="0">
                <a:latin typeface="+mj-ea"/>
                <a:ea typeface="+mj-ea"/>
              </a:rPr>
              <a:t>つ</a:t>
            </a:r>
            <a:endParaRPr lang="en-US" altLang="ja-JP" sz="5400" spc="200" dirty="0">
              <a:latin typeface="+mj-ea"/>
              <a:ea typeface="+mj-ea"/>
            </a:endParaRPr>
          </a:p>
        </p:txBody>
      </p:sp>
      <p:sp>
        <p:nvSpPr>
          <p:cNvPr id="3" name="スライド番号プレースホルダー 2">
            <a:extLst>
              <a:ext uri="{FF2B5EF4-FFF2-40B4-BE49-F238E27FC236}">
                <a16:creationId xmlns:a16="http://schemas.microsoft.com/office/drawing/2014/main" id="{F085F382-9913-473A-A0DA-713825479215}"/>
              </a:ext>
            </a:extLst>
          </p:cNvPr>
          <p:cNvSpPr>
            <a:spLocks noGrp="1"/>
          </p:cNvSpPr>
          <p:nvPr>
            <p:ph type="sldNum" sz="quarter" idx="11"/>
          </p:nvPr>
        </p:nvSpPr>
        <p:spPr/>
        <p:txBody>
          <a:bodyPr/>
          <a:lstStyle/>
          <a:p>
            <a:fld id="{75EEF097-E23E-44DF-B033-E758A731DE21}" type="slidenum">
              <a:rPr lang="ja-JP" altLang="en-US" smtClean="0"/>
              <a:pPr/>
              <a:t>6</a:t>
            </a:fld>
            <a:endParaRPr lang="ja-JP" altLang="en-US" dirty="0"/>
          </a:p>
        </p:txBody>
      </p:sp>
      <p:grpSp>
        <p:nvGrpSpPr>
          <p:cNvPr id="12" name="グループ化 11">
            <a:extLst>
              <a:ext uri="{FF2B5EF4-FFF2-40B4-BE49-F238E27FC236}">
                <a16:creationId xmlns:a16="http://schemas.microsoft.com/office/drawing/2014/main" id="{18827C3F-6E5D-41A9-9C96-AEC281A08B3A}"/>
              </a:ext>
            </a:extLst>
          </p:cNvPr>
          <p:cNvGrpSpPr/>
          <p:nvPr/>
        </p:nvGrpSpPr>
        <p:grpSpPr>
          <a:xfrm>
            <a:off x="10526649" y="2317696"/>
            <a:ext cx="6987649" cy="7131792"/>
            <a:chOff x="10526649" y="2317696"/>
            <a:chExt cx="6987649" cy="7131792"/>
          </a:xfrm>
        </p:grpSpPr>
        <p:sp>
          <p:nvSpPr>
            <p:cNvPr id="53" name="フリーフォーム: 図形 52">
              <a:extLst>
                <a:ext uri="{FF2B5EF4-FFF2-40B4-BE49-F238E27FC236}">
                  <a16:creationId xmlns:a16="http://schemas.microsoft.com/office/drawing/2014/main" id="{F654475B-A95B-465E-B076-E989F7476AE0}"/>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8" name="グループ化 7">
              <a:extLst>
                <a:ext uri="{FF2B5EF4-FFF2-40B4-BE49-F238E27FC236}">
                  <a16:creationId xmlns:a16="http://schemas.microsoft.com/office/drawing/2014/main" id="{0B1F2657-FB8D-4E6C-BEF5-A47C225C1C2C}"/>
                </a:ext>
              </a:extLst>
            </p:cNvPr>
            <p:cNvGrpSpPr/>
            <p:nvPr/>
          </p:nvGrpSpPr>
          <p:grpSpPr>
            <a:xfrm>
              <a:off x="11336459" y="2318490"/>
              <a:ext cx="4841046" cy="7130998"/>
              <a:chOff x="11336459" y="2523589"/>
              <a:chExt cx="4841046" cy="7130998"/>
            </a:xfrm>
          </p:grpSpPr>
          <p:grpSp>
            <p:nvGrpSpPr>
              <p:cNvPr id="74" name="グループ化 73">
                <a:extLst>
                  <a:ext uri="{FF2B5EF4-FFF2-40B4-BE49-F238E27FC236}">
                    <a16:creationId xmlns:a16="http://schemas.microsoft.com/office/drawing/2014/main" id="{6EA246D1-8E26-4847-A1D4-E80262E63AD3}"/>
                  </a:ext>
                </a:extLst>
              </p:cNvPr>
              <p:cNvGrpSpPr/>
              <p:nvPr/>
            </p:nvGrpSpPr>
            <p:grpSpPr>
              <a:xfrm>
                <a:off x="11336459" y="2523589"/>
                <a:ext cx="4841046" cy="2933159"/>
                <a:chOff x="11177414" y="2523589"/>
                <a:chExt cx="4841046" cy="2933159"/>
              </a:xfrm>
            </p:grpSpPr>
            <p:sp>
              <p:nvSpPr>
                <p:cNvPr id="75" name="楕円 74">
                  <a:extLst>
                    <a:ext uri="{FF2B5EF4-FFF2-40B4-BE49-F238E27FC236}">
                      <a16:creationId xmlns:a16="http://schemas.microsoft.com/office/drawing/2014/main" id="{850656CC-9706-42C3-9B16-9C4C43F63774}"/>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78" name="テキスト ボックス 77">
                  <a:extLst>
                    <a:ext uri="{FF2B5EF4-FFF2-40B4-BE49-F238E27FC236}">
                      <a16:creationId xmlns:a16="http://schemas.microsoft.com/office/drawing/2014/main" id="{A64DA090-59B4-4209-A709-3937BB0BE3E1}"/>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32" name="図 31">
                <a:extLst>
                  <a:ext uri="{FF2B5EF4-FFF2-40B4-BE49-F238E27FC236}">
                    <a16:creationId xmlns:a16="http://schemas.microsoft.com/office/drawing/2014/main" id="{ED1F7842-5A92-43D0-A80B-5E292DF50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561" y="5495002"/>
                <a:ext cx="3989735" cy="4159585"/>
              </a:xfrm>
              <a:prstGeom prst="rect">
                <a:avLst/>
              </a:prstGeom>
            </p:spPr>
          </p:pic>
        </p:grpSp>
      </p:grpSp>
      <p:grpSp>
        <p:nvGrpSpPr>
          <p:cNvPr id="11" name="グループ化 10">
            <a:extLst>
              <a:ext uri="{FF2B5EF4-FFF2-40B4-BE49-F238E27FC236}">
                <a16:creationId xmlns:a16="http://schemas.microsoft.com/office/drawing/2014/main" id="{80A910A3-2F6D-4109-8F88-5BB0E06764ED}"/>
              </a:ext>
            </a:extLst>
          </p:cNvPr>
          <p:cNvGrpSpPr/>
          <p:nvPr/>
        </p:nvGrpSpPr>
        <p:grpSpPr>
          <a:xfrm>
            <a:off x="2673887" y="2317696"/>
            <a:ext cx="6987649" cy="7131792"/>
            <a:chOff x="2673887" y="2317696"/>
            <a:chExt cx="6987649" cy="7131792"/>
          </a:xfrm>
        </p:grpSpPr>
        <p:sp>
          <p:nvSpPr>
            <p:cNvPr id="51" name="フリーフォーム: 図形 50">
              <a:extLst>
                <a:ext uri="{FF2B5EF4-FFF2-40B4-BE49-F238E27FC236}">
                  <a16:creationId xmlns:a16="http://schemas.microsoft.com/office/drawing/2014/main" id="{E51A9B11-C5D2-4C42-B1D2-08EE133AB430}"/>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43" name="グループ化 42">
              <a:extLst>
                <a:ext uri="{FF2B5EF4-FFF2-40B4-BE49-F238E27FC236}">
                  <a16:creationId xmlns:a16="http://schemas.microsoft.com/office/drawing/2014/main" id="{F4425364-D207-44DB-8759-8C09333EBB2D}"/>
                </a:ext>
              </a:extLst>
            </p:cNvPr>
            <p:cNvGrpSpPr/>
            <p:nvPr/>
          </p:nvGrpSpPr>
          <p:grpSpPr>
            <a:xfrm>
              <a:off x="3464270" y="2407727"/>
              <a:ext cx="5007758" cy="7041761"/>
              <a:chOff x="3599079" y="2612826"/>
              <a:chExt cx="5007758" cy="7041761"/>
            </a:xfrm>
          </p:grpSpPr>
          <p:sp>
            <p:nvSpPr>
              <p:cNvPr id="44" name="楕円 43">
                <a:extLst>
                  <a:ext uri="{FF2B5EF4-FFF2-40B4-BE49-F238E27FC236}">
                    <a16:creationId xmlns:a16="http://schemas.microsoft.com/office/drawing/2014/main" id="{CE954088-774E-4066-9E4E-50F61D079DB2}"/>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45" name="テキスト ボックス 44">
                <a:extLst>
                  <a:ext uri="{FF2B5EF4-FFF2-40B4-BE49-F238E27FC236}">
                    <a16:creationId xmlns:a16="http://schemas.microsoft.com/office/drawing/2014/main" id="{8D9CF2D9-14EB-45AD-8F07-D3A2FF6564AE}"/>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46" name="図 45">
                <a:extLst>
                  <a:ext uri="{FF2B5EF4-FFF2-40B4-BE49-F238E27FC236}">
                    <a16:creationId xmlns:a16="http://schemas.microsoft.com/office/drawing/2014/main" id="{94278A63-2724-4C90-A17E-31EAA8BE7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781293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62" name="グループ化 61">
            <a:extLst>
              <a:ext uri="{FF2B5EF4-FFF2-40B4-BE49-F238E27FC236}">
                <a16:creationId xmlns:a16="http://schemas.microsoft.com/office/drawing/2014/main" id="{CA5BF5E7-74EC-45B1-A99B-93ED0203330B}"/>
              </a:ext>
            </a:extLst>
          </p:cNvPr>
          <p:cNvGrpSpPr/>
          <p:nvPr/>
        </p:nvGrpSpPr>
        <p:grpSpPr>
          <a:xfrm>
            <a:off x="3519533" y="736984"/>
            <a:ext cx="13122183" cy="2077172"/>
            <a:chOff x="3519533" y="585091"/>
            <a:chExt cx="13122183" cy="2077172"/>
          </a:xfrm>
        </p:grpSpPr>
        <p:cxnSp>
          <p:nvCxnSpPr>
            <p:cNvPr id="9" name="直線コネクタ 8">
              <a:extLst>
                <a:ext uri="{FF2B5EF4-FFF2-40B4-BE49-F238E27FC236}">
                  <a16:creationId xmlns:a16="http://schemas.microsoft.com/office/drawing/2014/main" id="{5BDF7710-2612-457A-8C63-FB7C3AA1BC5E}"/>
                </a:ext>
              </a:extLst>
            </p:cNvPr>
            <p:cNvCxnSpPr/>
            <p:nvPr/>
          </p:nvCxnSpPr>
          <p:spPr>
            <a:xfrm>
              <a:off x="6358270" y="1433701"/>
              <a:ext cx="543323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C4476E0-454F-44B9-911A-BE51F1054D17}"/>
                </a:ext>
              </a:extLst>
            </p:cNvPr>
            <p:cNvCxnSpPr>
              <a:cxnSpLocks/>
            </p:cNvCxnSpPr>
            <p:nvPr/>
          </p:nvCxnSpPr>
          <p:spPr>
            <a:xfrm>
              <a:off x="3583331" y="2532398"/>
              <a:ext cx="698543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B835618-8804-42EA-B033-21E6ACDE7050}"/>
                </a:ext>
              </a:extLst>
            </p:cNvPr>
            <p:cNvSpPr txBox="1"/>
            <p:nvPr/>
          </p:nvSpPr>
          <p:spPr>
            <a:xfrm>
              <a:off x="3519533" y="585091"/>
              <a:ext cx="13122183" cy="2077172"/>
            </a:xfrm>
            <a:prstGeom prst="rect">
              <a:avLst/>
            </a:prstGeom>
            <a:noFill/>
          </p:spPr>
          <p:txBody>
            <a:bodyPr wrap="none" lIns="0" tIns="0" rIns="0" bIns="0" rtlCol="0">
              <a:spAutoFit/>
            </a:bodyPr>
            <a:lstStyle/>
            <a:p>
              <a:pPr algn="ctr">
                <a:lnSpc>
                  <a:spcPct val="130000"/>
                </a:lnSpc>
                <a:spcAft>
                  <a:spcPts val="1800"/>
                </a:spcAft>
              </a:pPr>
              <a:r>
                <a:rPr lang="ja-JP" altLang="en-US" sz="4400" spc="200" dirty="0">
                  <a:latin typeface="+mn-ea"/>
                </a:rPr>
                <a:t>情報には </a:t>
              </a:r>
              <a:r>
                <a:rPr lang="ja-JP" altLang="en-US" sz="5400" spc="200" dirty="0">
                  <a:latin typeface="+mj-ea"/>
                  <a:ea typeface="+mj-ea"/>
                </a:rPr>
                <a:t>事実</a:t>
              </a:r>
              <a:r>
                <a:rPr lang="ja-JP" altLang="en-US" sz="4400" spc="200" dirty="0">
                  <a:latin typeface="+mj-ea"/>
                  <a:ea typeface="+mj-ea"/>
                </a:rPr>
                <a:t>と</a:t>
              </a:r>
              <a:r>
                <a:rPr lang="ja-JP" altLang="en-US" sz="5400" spc="200" dirty="0">
                  <a:latin typeface="+mj-ea"/>
                  <a:ea typeface="+mj-ea"/>
                </a:rPr>
                <a:t>意見</a:t>
              </a:r>
              <a:r>
                <a:rPr lang="ja-JP" altLang="en-US" sz="4400" spc="200" dirty="0">
                  <a:latin typeface="+mj-ea"/>
                  <a:ea typeface="+mj-ea"/>
                </a:rPr>
                <a:t>が</a:t>
              </a:r>
              <a:r>
                <a:rPr lang="ja-JP" altLang="en-US" sz="5400" spc="200" dirty="0">
                  <a:latin typeface="+mj-ea"/>
                  <a:ea typeface="+mj-ea"/>
                </a:rPr>
                <a:t>混在</a:t>
              </a:r>
              <a:r>
                <a:rPr lang="ja-JP" altLang="en-US" sz="5400" spc="200" dirty="0">
                  <a:latin typeface="+mn-ea"/>
                </a:rPr>
                <a:t> </a:t>
              </a:r>
              <a:r>
                <a:rPr lang="ja-JP" altLang="en-US" sz="4400" spc="200" dirty="0">
                  <a:latin typeface="+mn-ea"/>
                </a:rPr>
                <a:t>してることが多く、</a:t>
              </a:r>
              <a:br>
                <a:rPr lang="en-US" altLang="ja-JP" sz="4400" spc="200" dirty="0">
                  <a:latin typeface="+mn-ea"/>
                </a:rPr>
              </a:br>
              <a:r>
                <a:rPr lang="ja-JP" altLang="en-US" sz="5400" spc="200" dirty="0">
                  <a:latin typeface="+mj-ea"/>
                  <a:ea typeface="+mj-ea"/>
                </a:rPr>
                <a:t>自分が情報を発信する</a:t>
              </a:r>
              <a:r>
                <a:rPr lang="ja-JP" altLang="en-US" sz="4400" spc="200" dirty="0">
                  <a:latin typeface="+mn-ea"/>
                </a:rPr>
                <a:t>際にも注意が必要です。</a:t>
              </a:r>
              <a:endParaRPr lang="en-US" altLang="ja-JP" sz="4400" spc="200" dirty="0">
                <a:latin typeface="+mn-ea"/>
              </a:endParaRPr>
            </a:p>
          </p:txBody>
        </p:sp>
      </p:grpSp>
      <p:grpSp>
        <p:nvGrpSpPr>
          <p:cNvPr id="43" name="グループ化 42">
            <a:extLst>
              <a:ext uri="{FF2B5EF4-FFF2-40B4-BE49-F238E27FC236}">
                <a16:creationId xmlns:a16="http://schemas.microsoft.com/office/drawing/2014/main" id="{8AFED374-839A-41F4-8C04-B35461F00D97}"/>
              </a:ext>
            </a:extLst>
          </p:cNvPr>
          <p:cNvGrpSpPr/>
          <p:nvPr/>
        </p:nvGrpSpPr>
        <p:grpSpPr>
          <a:xfrm>
            <a:off x="3715965" y="4946429"/>
            <a:ext cx="12432253" cy="4495282"/>
            <a:chOff x="3977082" y="3640157"/>
            <a:chExt cx="11744465" cy="4246590"/>
          </a:xfrm>
          <a:solidFill>
            <a:schemeClr val="accent2"/>
          </a:solidFill>
          <a:effectLst>
            <a:outerShdw dist="76200" dir="2700000" algn="tl" rotWithShape="0">
              <a:schemeClr val="tx2">
                <a:alpha val="30000"/>
              </a:schemeClr>
            </a:outerShdw>
          </a:effectLst>
        </p:grpSpPr>
        <p:grpSp>
          <p:nvGrpSpPr>
            <p:cNvPr id="14" name="グループ化 13">
              <a:extLst>
                <a:ext uri="{FF2B5EF4-FFF2-40B4-BE49-F238E27FC236}">
                  <a16:creationId xmlns:a16="http://schemas.microsoft.com/office/drawing/2014/main" id="{032DC934-E6F7-4093-9C63-F919040D76AE}"/>
                </a:ext>
              </a:extLst>
            </p:cNvPr>
            <p:cNvGrpSpPr/>
            <p:nvPr/>
          </p:nvGrpSpPr>
          <p:grpSpPr>
            <a:xfrm>
              <a:off x="6425993" y="3640157"/>
              <a:ext cx="3315652" cy="2585304"/>
              <a:chOff x="3551432" y="3823147"/>
              <a:chExt cx="2619908" cy="2378160"/>
            </a:xfrm>
            <a:grpFill/>
          </p:grpSpPr>
          <p:sp>
            <p:nvSpPr>
              <p:cNvPr id="12" name="フリーフォーム: 図形 11">
                <a:extLst>
                  <a:ext uri="{FF2B5EF4-FFF2-40B4-BE49-F238E27FC236}">
                    <a16:creationId xmlns:a16="http://schemas.microsoft.com/office/drawing/2014/main" id="{F8F63E9D-6737-4957-9B3D-FA1042D7079C}"/>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今後議論を</a:t>
                </a:r>
                <a:br>
                  <a:rPr lang="en-US" altLang="ja-JP" sz="3600" b="1" dirty="0">
                    <a:latin typeface="+mn-ea"/>
                  </a:rPr>
                </a:br>
                <a:r>
                  <a:rPr lang="ja-JP" altLang="en-US" sz="3600" b="1" dirty="0">
                    <a:latin typeface="+mn-ea"/>
                  </a:rPr>
                  <a:t>呼びそう</a:t>
                </a:r>
                <a:endParaRPr lang="en-US" altLang="ja-JP" sz="3600" b="1" dirty="0">
                  <a:latin typeface="+mn-ea"/>
                </a:endParaRPr>
              </a:p>
            </p:txBody>
          </p:sp>
          <p:sp>
            <p:nvSpPr>
              <p:cNvPr id="13" name="フリーフォーム: 図形 12">
                <a:extLst>
                  <a:ext uri="{FF2B5EF4-FFF2-40B4-BE49-F238E27FC236}">
                    <a16:creationId xmlns:a16="http://schemas.microsoft.com/office/drawing/2014/main" id="{88388451-5F96-48D2-843E-FC899F2A9A28}"/>
                  </a:ext>
                </a:extLst>
              </p:cNvPr>
              <p:cNvSpPr/>
              <p:nvPr/>
            </p:nvSpPr>
            <p:spPr>
              <a:xfrm flipH="1">
                <a:off x="4718102" y="5961046"/>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nvGrpSpPr>
            <p:cNvPr id="15" name="グループ化 14">
              <a:extLst>
                <a:ext uri="{FF2B5EF4-FFF2-40B4-BE49-F238E27FC236}">
                  <a16:creationId xmlns:a16="http://schemas.microsoft.com/office/drawing/2014/main" id="{8C19B48C-5D28-48EF-AB27-A3099FBE68E6}"/>
                </a:ext>
              </a:extLst>
            </p:cNvPr>
            <p:cNvGrpSpPr/>
            <p:nvPr/>
          </p:nvGrpSpPr>
          <p:grpSpPr>
            <a:xfrm>
              <a:off x="8496364" y="5301447"/>
              <a:ext cx="3315652" cy="2585300"/>
              <a:chOff x="3551432" y="3823147"/>
              <a:chExt cx="2619908" cy="2378157"/>
            </a:xfrm>
            <a:grpFill/>
          </p:grpSpPr>
          <p:sp>
            <p:nvSpPr>
              <p:cNvPr id="16" name="フリーフォーム: 図形 15">
                <a:extLst>
                  <a:ext uri="{FF2B5EF4-FFF2-40B4-BE49-F238E27FC236}">
                    <a16:creationId xmlns:a16="http://schemas.microsoft.com/office/drawing/2014/main" id="{8F996B12-8CF3-4B86-B93B-5C8CD32705AE}"/>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不安の声が</a:t>
                </a:r>
                <a:br>
                  <a:rPr lang="en-US" altLang="ja-JP" sz="3600" b="1" dirty="0">
                    <a:latin typeface="+mn-ea"/>
                  </a:rPr>
                </a:br>
                <a:r>
                  <a:rPr lang="ja-JP" altLang="en-US" sz="3600" b="1" dirty="0">
                    <a:latin typeface="+mn-ea"/>
                  </a:rPr>
                  <a:t>聞こえる</a:t>
                </a:r>
                <a:endParaRPr lang="en-US" altLang="ja-JP" sz="3600" b="1" dirty="0">
                  <a:latin typeface="+mn-ea"/>
                </a:endParaRPr>
              </a:p>
            </p:txBody>
          </p:sp>
          <p:sp>
            <p:nvSpPr>
              <p:cNvPr id="17" name="フリーフォーム: 図形 16">
                <a:extLst>
                  <a:ext uri="{FF2B5EF4-FFF2-40B4-BE49-F238E27FC236}">
                    <a16:creationId xmlns:a16="http://schemas.microsoft.com/office/drawing/2014/main" id="{12B53D11-7E1B-49EA-8F68-B7A5B9D99A6F}"/>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nvGrpSpPr>
            <p:cNvPr id="18" name="グループ化 17">
              <a:extLst>
                <a:ext uri="{FF2B5EF4-FFF2-40B4-BE49-F238E27FC236}">
                  <a16:creationId xmlns:a16="http://schemas.microsoft.com/office/drawing/2014/main" id="{D9012A2A-FDC9-4AFA-8CE5-5265C36C432E}"/>
                </a:ext>
              </a:extLst>
            </p:cNvPr>
            <p:cNvGrpSpPr/>
            <p:nvPr/>
          </p:nvGrpSpPr>
          <p:grpSpPr>
            <a:xfrm>
              <a:off x="3977082" y="4932805"/>
              <a:ext cx="3315652" cy="2585301"/>
              <a:chOff x="3551432" y="3823146"/>
              <a:chExt cx="2619908" cy="2378158"/>
            </a:xfrm>
            <a:grpFill/>
          </p:grpSpPr>
          <p:sp>
            <p:nvSpPr>
              <p:cNvPr id="19" name="フリーフォーム: 図形 18">
                <a:extLst>
                  <a:ext uri="{FF2B5EF4-FFF2-40B4-BE49-F238E27FC236}">
                    <a16:creationId xmlns:a16="http://schemas.microsoft.com/office/drawing/2014/main" id="{7B39C418-3BA3-43A2-8A7B-908050035E1B}"/>
                  </a:ext>
                </a:extLst>
              </p:cNvPr>
              <p:cNvSpPr/>
              <p:nvPr/>
            </p:nvSpPr>
            <p:spPr>
              <a:xfrm>
                <a:off x="3551432" y="3823146"/>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反発は</a:t>
                </a:r>
                <a:br>
                  <a:rPr lang="en-US" altLang="ja-JP" sz="3600" b="1" dirty="0">
                    <a:latin typeface="+mn-ea"/>
                  </a:rPr>
                </a:br>
                <a:r>
                  <a:rPr lang="ja-JP" altLang="en-US" sz="3600" b="1" dirty="0">
                    <a:latin typeface="+mn-ea"/>
                  </a:rPr>
                  <a:t>避けられない</a:t>
                </a:r>
                <a:endParaRPr lang="en-US" altLang="ja-JP" sz="3600" b="1" dirty="0">
                  <a:latin typeface="+mn-ea"/>
                </a:endParaRPr>
              </a:p>
            </p:txBody>
          </p:sp>
          <p:sp>
            <p:nvSpPr>
              <p:cNvPr id="20" name="フリーフォーム: 図形 19">
                <a:extLst>
                  <a:ext uri="{FF2B5EF4-FFF2-40B4-BE49-F238E27FC236}">
                    <a16:creationId xmlns:a16="http://schemas.microsoft.com/office/drawing/2014/main" id="{D5BBD273-6E11-4129-AD3B-88B36DB7EFB2}"/>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nvGrpSpPr>
            <p:cNvPr id="21" name="グループ化 20">
              <a:extLst>
                <a:ext uri="{FF2B5EF4-FFF2-40B4-BE49-F238E27FC236}">
                  <a16:creationId xmlns:a16="http://schemas.microsoft.com/office/drawing/2014/main" id="{E8465606-99C5-4487-9346-46CD51DBAD79}"/>
                </a:ext>
              </a:extLst>
            </p:cNvPr>
            <p:cNvGrpSpPr/>
            <p:nvPr/>
          </p:nvGrpSpPr>
          <p:grpSpPr>
            <a:xfrm>
              <a:off x="12405895" y="4908566"/>
              <a:ext cx="3315652" cy="2585300"/>
              <a:chOff x="3551432" y="3823147"/>
              <a:chExt cx="2619908" cy="2378157"/>
            </a:xfrm>
            <a:grpFill/>
          </p:grpSpPr>
          <p:sp>
            <p:nvSpPr>
              <p:cNvPr id="22" name="フリーフォーム: 図形 21">
                <a:extLst>
                  <a:ext uri="{FF2B5EF4-FFF2-40B4-BE49-F238E27FC236}">
                    <a16:creationId xmlns:a16="http://schemas.microsoft.com/office/drawing/2014/main" id="{AC705440-291D-4CC1-9714-28F06AA9E834}"/>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波紋が</a:t>
                </a:r>
                <a:br>
                  <a:rPr lang="en-US" altLang="ja-JP" sz="3600" b="1" dirty="0">
                    <a:latin typeface="+mn-ea"/>
                  </a:rPr>
                </a:br>
                <a:r>
                  <a:rPr lang="ja-JP" altLang="en-US" sz="3600" b="1" dirty="0">
                    <a:latin typeface="+mn-ea"/>
                  </a:rPr>
                  <a:t>広がっている</a:t>
                </a:r>
                <a:endParaRPr lang="en-US" altLang="ja-JP" sz="3600" b="1" dirty="0">
                  <a:latin typeface="+mn-ea"/>
                </a:endParaRPr>
              </a:p>
            </p:txBody>
          </p:sp>
          <p:sp>
            <p:nvSpPr>
              <p:cNvPr id="23" name="フリーフォーム: 図形 22">
                <a:extLst>
                  <a:ext uri="{FF2B5EF4-FFF2-40B4-BE49-F238E27FC236}">
                    <a16:creationId xmlns:a16="http://schemas.microsoft.com/office/drawing/2014/main" id="{85508355-34E0-4EAF-B1F3-C393751E65AD}"/>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nvGrpSpPr>
            <p:cNvPr id="24" name="グループ化 23">
              <a:extLst>
                <a:ext uri="{FF2B5EF4-FFF2-40B4-BE49-F238E27FC236}">
                  <a16:creationId xmlns:a16="http://schemas.microsoft.com/office/drawing/2014/main" id="{FF8D6107-F6E2-4D3C-92F4-9D4A84F540E2}"/>
                </a:ext>
              </a:extLst>
            </p:cNvPr>
            <p:cNvGrpSpPr/>
            <p:nvPr/>
          </p:nvGrpSpPr>
          <p:grpSpPr>
            <a:xfrm>
              <a:off x="10743331" y="3640157"/>
              <a:ext cx="2894450" cy="1922478"/>
              <a:chOff x="3717841" y="4432861"/>
              <a:chExt cx="2287090" cy="1768443"/>
            </a:xfrm>
            <a:grpFill/>
          </p:grpSpPr>
          <p:sp>
            <p:nvSpPr>
              <p:cNvPr id="25" name="フリーフォーム: 図形 24">
                <a:extLst>
                  <a:ext uri="{FF2B5EF4-FFF2-40B4-BE49-F238E27FC236}">
                    <a16:creationId xmlns:a16="http://schemas.microsoft.com/office/drawing/2014/main" id="{76E4AE18-0DF4-424D-A997-0D5F2AB2ADD3}"/>
                  </a:ext>
                </a:extLst>
              </p:cNvPr>
              <p:cNvSpPr/>
              <p:nvPr/>
            </p:nvSpPr>
            <p:spPr>
              <a:xfrm>
                <a:off x="3717841" y="4432861"/>
                <a:ext cx="2287090" cy="15868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懸念される</a:t>
                </a:r>
                <a:endParaRPr lang="en-US" altLang="ja-JP" sz="3600" b="1" dirty="0">
                  <a:latin typeface="+mn-ea"/>
                </a:endParaRPr>
              </a:p>
            </p:txBody>
          </p:sp>
          <p:sp>
            <p:nvSpPr>
              <p:cNvPr id="26" name="フリーフォーム: 図形 25">
                <a:extLst>
                  <a:ext uri="{FF2B5EF4-FFF2-40B4-BE49-F238E27FC236}">
                    <a16:creationId xmlns:a16="http://schemas.microsoft.com/office/drawing/2014/main" id="{E9E82034-FB39-4B2D-98B1-33AA69DA355E}"/>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grpSp>
        <p:nvGrpSpPr>
          <p:cNvPr id="61" name="グループ化 60">
            <a:extLst>
              <a:ext uri="{FF2B5EF4-FFF2-40B4-BE49-F238E27FC236}">
                <a16:creationId xmlns:a16="http://schemas.microsoft.com/office/drawing/2014/main" id="{4ED4AB1B-C207-431B-8EFE-7E74381CC7E9}"/>
              </a:ext>
            </a:extLst>
          </p:cNvPr>
          <p:cNvGrpSpPr/>
          <p:nvPr/>
        </p:nvGrpSpPr>
        <p:grpSpPr>
          <a:xfrm>
            <a:off x="6184243" y="3662766"/>
            <a:ext cx="7780211" cy="1032064"/>
            <a:chOff x="6102175" y="1074047"/>
            <a:chExt cx="7780211" cy="1032064"/>
          </a:xfrm>
        </p:grpSpPr>
        <p:grpSp>
          <p:nvGrpSpPr>
            <p:cNvPr id="60" name="グループ化 59">
              <a:extLst>
                <a:ext uri="{FF2B5EF4-FFF2-40B4-BE49-F238E27FC236}">
                  <a16:creationId xmlns:a16="http://schemas.microsoft.com/office/drawing/2014/main" id="{33CB4788-FAE7-43B4-BFAA-1A4D9EC2A1D0}"/>
                </a:ext>
              </a:extLst>
            </p:cNvPr>
            <p:cNvGrpSpPr/>
            <p:nvPr/>
          </p:nvGrpSpPr>
          <p:grpSpPr>
            <a:xfrm>
              <a:off x="6102175" y="1074047"/>
              <a:ext cx="7780211" cy="1032064"/>
              <a:chOff x="6102175" y="1074047"/>
              <a:chExt cx="7780211" cy="1032064"/>
            </a:xfrm>
          </p:grpSpPr>
          <p:sp>
            <p:nvSpPr>
              <p:cNvPr id="50" name="フリーフォーム: 図形 49">
                <a:extLst>
                  <a:ext uri="{FF2B5EF4-FFF2-40B4-BE49-F238E27FC236}">
                    <a16:creationId xmlns:a16="http://schemas.microsoft.com/office/drawing/2014/main" id="{785469C3-EF68-4E17-AD44-2EA1AE5EF929}"/>
                  </a:ext>
                </a:extLst>
              </p:cNvPr>
              <p:cNvSpPr/>
              <p:nvPr/>
            </p:nvSpPr>
            <p:spPr>
              <a:xfrm>
                <a:off x="6102175" y="1074047"/>
                <a:ext cx="512189" cy="1032063"/>
              </a:xfrm>
              <a:custGeom>
                <a:avLst/>
                <a:gdLst>
                  <a:gd name="connsiteX0" fmla="*/ 35258 w 250990"/>
                  <a:gd name="connsiteY0" fmla="*/ 229936 h 505746"/>
                  <a:gd name="connsiteX1" fmla="*/ 212619 w 250990"/>
                  <a:gd name="connsiteY1" fmla="*/ 505745 h 505746"/>
                  <a:gd name="connsiteX2" fmla="*/ 4087 w 250990"/>
                  <a:gd name="connsiteY2" fmla="*/ 255824 h 505746"/>
                  <a:gd name="connsiteX3" fmla="*/ 59442 w 250990"/>
                  <a:gd name="connsiteY3" fmla="*/ 0 h 505746"/>
                  <a:gd name="connsiteX4" fmla="*/ 250990 w 250990"/>
                  <a:gd name="connsiteY4" fmla="*/ 505746 h 505746"/>
                  <a:gd name="connsiteX5" fmla="*/ 0 w 250990"/>
                  <a:gd name="connsiteY5" fmla="*/ 30335 h 5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990" h="505746">
                    <a:moveTo>
                      <a:pt x="35258" y="229936"/>
                    </a:moveTo>
                    <a:lnTo>
                      <a:pt x="212619" y="505745"/>
                    </a:lnTo>
                    <a:lnTo>
                      <a:pt x="4087" y="255824"/>
                    </a:lnTo>
                    <a:close/>
                    <a:moveTo>
                      <a:pt x="59442" y="0"/>
                    </a:moveTo>
                    <a:lnTo>
                      <a:pt x="250990" y="505746"/>
                    </a:lnTo>
                    <a:lnTo>
                      <a:pt x="0" y="30335"/>
                    </a:lnTo>
                    <a:close/>
                  </a:path>
                </a:pathLst>
              </a:custGeom>
              <a:solidFill>
                <a:schemeClr val="accent1"/>
              </a:solidFill>
              <a:ln w="9525" cap="flat">
                <a:noFill/>
                <a:prstDash val="solid"/>
                <a:miter/>
              </a:ln>
            </p:spPr>
            <p:txBody>
              <a:bodyPr wrap="square" rtlCol="0" anchor="ctr">
                <a:noAutofit/>
              </a:bodyPr>
              <a:lstStyle/>
              <a:p>
                <a:endParaRPr lang="ja-JP" altLang="en-US" sz="2400"/>
              </a:p>
            </p:txBody>
          </p:sp>
          <p:sp>
            <p:nvSpPr>
              <p:cNvPr id="51" name="フリーフォーム: 図形 50">
                <a:extLst>
                  <a:ext uri="{FF2B5EF4-FFF2-40B4-BE49-F238E27FC236}">
                    <a16:creationId xmlns:a16="http://schemas.microsoft.com/office/drawing/2014/main" id="{6B833BD8-C877-45F9-8951-78192E09EC34}"/>
                  </a:ext>
                </a:extLst>
              </p:cNvPr>
              <p:cNvSpPr/>
              <p:nvPr/>
            </p:nvSpPr>
            <p:spPr>
              <a:xfrm>
                <a:off x="13362528" y="1074048"/>
                <a:ext cx="519858" cy="1032063"/>
              </a:xfrm>
              <a:custGeom>
                <a:avLst/>
                <a:gdLst>
                  <a:gd name="connsiteX0" fmla="*/ 223564 w 254748"/>
                  <a:gd name="connsiteY0" fmla="*/ 229936 h 505746"/>
                  <a:gd name="connsiteX1" fmla="*/ 254748 w 254748"/>
                  <a:gd name="connsiteY1" fmla="*/ 255824 h 505746"/>
                  <a:gd name="connsiteX2" fmla="*/ 46204 w 254748"/>
                  <a:gd name="connsiteY2" fmla="*/ 505745 h 505746"/>
                  <a:gd name="connsiteX3" fmla="*/ 191536 w 254748"/>
                  <a:gd name="connsiteY3" fmla="*/ 0 h 505746"/>
                  <a:gd name="connsiteX4" fmla="*/ 250992 w 254748"/>
                  <a:gd name="connsiteY4" fmla="*/ 30334 h 505746"/>
                  <a:gd name="connsiteX5" fmla="*/ 0 w 254748"/>
                  <a:gd name="connsiteY5" fmla="*/ 505746 h 5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48" h="505746">
                    <a:moveTo>
                      <a:pt x="223564" y="229936"/>
                    </a:moveTo>
                    <a:lnTo>
                      <a:pt x="254748" y="255824"/>
                    </a:lnTo>
                    <a:lnTo>
                      <a:pt x="46204" y="505745"/>
                    </a:lnTo>
                    <a:close/>
                    <a:moveTo>
                      <a:pt x="191536" y="0"/>
                    </a:moveTo>
                    <a:lnTo>
                      <a:pt x="250992" y="30334"/>
                    </a:lnTo>
                    <a:lnTo>
                      <a:pt x="0" y="505746"/>
                    </a:lnTo>
                    <a:close/>
                  </a:path>
                </a:pathLst>
              </a:custGeom>
              <a:solidFill>
                <a:schemeClr val="accent1"/>
              </a:solidFill>
              <a:ln w="9525" cap="flat">
                <a:noFill/>
                <a:prstDash val="solid"/>
                <a:miter/>
              </a:ln>
            </p:spPr>
            <p:txBody>
              <a:bodyPr wrap="square" rtlCol="0" anchor="ctr">
                <a:noAutofit/>
              </a:bodyPr>
              <a:lstStyle/>
              <a:p>
                <a:endParaRPr lang="ja-JP" altLang="en-US" sz="2400"/>
              </a:p>
            </p:txBody>
          </p:sp>
        </p:grpSp>
        <p:sp>
          <p:nvSpPr>
            <p:cNvPr id="52" name="テキスト ボックス 51">
              <a:extLst>
                <a:ext uri="{FF2B5EF4-FFF2-40B4-BE49-F238E27FC236}">
                  <a16:creationId xmlns:a16="http://schemas.microsoft.com/office/drawing/2014/main" id="{4B0787F6-014A-45AC-BBB3-237DFB503705}"/>
                </a:ext>
              </a:extLst>
            </p:cNvPr>
            <p:cNvSpPr txBox="1"/>
            <p:nvPr/>
          </p:nvSpPr>
          <p:spPr>
            <a:xfrm>
              <a:off x="6806578" y="1074048"/>
              <a:ext cx="6477735" cy="923330"/>
            </a:xfrm>
            <a:prstGeom prst="rect">
              <a:avLst/>
            </a:prstGeom>
            <a:noFill/>
          </p:spPr>
          <p:txBody>
            <a:bodyPr wrap="none" lIns="0" tIns="0" rIns="0" bIns="0" rtlCol="0" anchor="ctr">
              <a:spAutoFit/>
            </a:bodyPr>
            <a:lstStyle/>
            <a:p>
              <a:pPr algn="ctr"/>
              <a:r>
                <a:rPr lang="ja-JP" altLang="en-US" sz="4400" spc="150" dirty="0">
                  <a:solidFill>
                    <a:schemeClr val="accent1"/>
                  </a:solidFill>
                  <a:latin typeface="+mj-ea"/>
                  <a:ea typeface="+mj-ea"/>
                </a:rPr>
                <a:t>これらはすべて</a:t>
              </a:r>
              <a:r>
                <a:rPr lang="ja-JP" altLang="en-US" sz="6000" spc="150" dirty="0">
                  <a:solidFill>
                    <a:schemeClr val="accent1"/>
                  </a:solidFill>
                  <a:latin typeface="+mj-ea"/>
                  <a:ea typeface="+mj-ea"/>
                </a:rPr>
                <a:t>意見</a:t>
              </a:r>
              <a:r>
                <a:rPr lang="ja-JP" altLang="en-US" sz="4400" spc="150" dirty="0">
                  <a:solidFill>
                    <a:schemeClr val="accent1"/>
                  </a:solidFill>
                  <a:latin typeface="+mj-ea"/>
                  <a:ea typeface="+mj-ea"/>
                </a:rPr>
                <a:t>です</a:t>
              </a:r>
              <a:endParaRPr kumimoji="1" lang="ja-JP" altLang="en-US" sz="4400" spc="150" dirty="0">
                <a:solidFill>
                  <a:schemeClr val="accent1"/>
                </a:solidFill>
                <a:latin typeface="+mj-ea"/>
                <a:ea typeface="+mj-ea"/>
              </a:endParaRPr>
            </a:p>
          </p:txBody>
        </p:sp>
      </p:grpSp>
    </p:spTree>
    <p:extLst>
      <p:ext uri="{BB962C8B-B14F-4D97-AF65-F5344CB8AC3E}">
        <p14:creationId xmlns:p14="http://schemas.microsoft.com/office/powerpoint/2010/main" val="543227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27" name="テキスト ボックス 26">
            <a:extLst>
              <a:ext uri="{FF2B5EF4-FFF2-40B4-BE49-F238E27FC236}">
                <a16:creationId xmlns:a16="http://schemas.microsoft.com/office/drawing/2014/main" id="{2B68EF87-9507-4FE5-A992-E3B08B603DC9}"/>
              </a:ext>
            </a:extLst>
          </p:cNvPr>
          <p:cNvSpPr txBox="1"/>
          <p:nvPr/>
        </p:nvSpPr>
        <p:spPr>
          <a:xfrm>
            <a:off x="4179790" y="1631969"/>
            <a:ext cx="11828559" cy="1354217"/>
          </a:xfrm>
          <a:prstGeom prst="rect">
            <a:avLst/>
          </a:prstGeom>
          <a:noFill/>
        </p:spPr>
        <p:txBody>
          <a:bodyPr wrap="none" lIns="0" tIns="0" rIns="0" bIns="0" rtlCol="0">
            <a:spAutoFit/>
          </a:bodyPr>
          <a:lstStyle/>
          <a:p>
            <a:pPr algn="ctr"/>
            <a:r>
              <a:rPr lang="ja-JP" altLang="en-US" sz="4400" spc="200" dirty="0">
                <a:latin typeface="+mj-ea"/>
                <a:ea typeface="+mj-ea"/>
              </a:rPr>
              <a:t>海外の学生団体 「</a:t>
            </a:r>
            <a:r>
              <a:rPr lang="en-US" altLang="ja-JP" sz="4400" spc="200" dirty="0">
                <a:latin typeface="+mj-ea"/>
                <a:ea typeface="+mj-ea"/>
              </a:rPr>
              <a:t>The Education Tree</a:t>
            </a:r>
            <a:r>
              <a:rPr lang="ja-JP" altLang="en-US" sz="4400" spc="200" dirty="0">
                <a:latin typeface="+mj-ea"/>
                <a:ea typeface="+mj-ea"/>
              </a:rPr>
              <a:t>」 より</a:t>
            </a:r>
          </a:p>
          <a:p>
            <a:pPr algn="ctr"/>
            <a:r>
              <a:rPr lang="ja-JP" altLang="en-US" sz="4400" spc="200" dirty="0">
                <a:latin typeface="+mj-ea"/>
                <a:ea typeface="+mj-ea"/>
              </a:rPr>
              <a:t>メッセージ</a:t>
            </a:r>
            <a:endParaRPr lang="en-US" altLang="ja-JP" sz="4400" spc="200" dirty="0">
              <a:latin typeface="+mj-ea"/>
              <a:ea typeface="+mj-ea"/>
            </a:endParaRPr>
          </a:p>
        </p:txBody>
      </p:sp>
      <p:sp>
        <p:nvSpPr>
          <p:cNvPr id="28" name="四角形: 角を丸くする 27">
            <a:extLst>
              <a:ext uri="{FF2B5EF4-FFF2-40B4-BE49-F238E27FC236}">
                <a16:creationId xmlns:a16="http://schemas.microsoft.com/office/drawing/2014/main" id="{A1017326-B243-463C-BB06-0DA503C28B8A}"/>
              </a:ext>
            </a:extLst>
          </p:cNvPr>
          <p:cNvSpPr/>
          <p:nvPr/>
        </p:nvSpPr>
        <p:spPr>
          <a:xfrm>
            <a:off x="8942976" y="729345"/>
            <a:ext cx="230217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さいごに</a:t>
            </a:r>
          </a:p>
        </p:txBody>
      </p:sp>
      <p:grpSp>
        <p:nvGrpSpPr>
          <p:cNvPr id="90" name="グループ化 89">
            <a:extLst>
              <a:ext uri="{FF2B5EF4-FFF2-40B4-BE49-F238E27FC236}">
                <a16:creationId xmlns:a16="http://schemas.microsoft.com/office/drawing/2014/main" id="{57E3922C-8521-4E33-B3C2-336CB29766F0}"/>
              </a:ext>
            </a:extLst>
          </p:cNvPr>
          <p:cNvGrpSpPr/>
          <p:nvPr/>
        </p:nvGrpSpPr>
        <p:grpSpPr>
          <a:xfrm>
            <a:off x="9144000" y="3599517"/>
            <a:ext cx="7695403" cy="5732803"/>
            <a:chOff x="8877782" y="3690047"/>
            <a:chExt cx="7695403" cy="5732803"/>
          </a:xfrm>
        </p:grpSpPr>
        <p:sp>
          <p:nvSpPr>
            <p:cNvPr id="76" name="フリーフォーム: 図形 75">
              <a:extLst>
                <a:ext uri="{FF2B5EF4-FFF2-40B4-BE49-F238E27FC236}">
                  <a16:creationId xmlns:a16="http://schemas.microsoft.com/office/drawing/2014/main" id="{451D79F1-379D-4059-BB8D-4A259C6D4607}"/>
                </a:ext>
              </a:extLst>
            </p:cNvPr>
            <p:cNvSpPr/>
            <p:nvPr/>
          </p:nvSpPr>
          <p:spPr>
            <a:xfrm>
              <a:off x="8877782" y="3690047"/>
              <a:ext cx="1368000" cy="1036800"/>
            </a:xfrm>
            <a:custGeom>
              <a:avLst/>
              <a:gdLst>
                <a:gd name="connsiteX0" fmla="*/ 363920 w 1051240"/>
                <a:gd name="connsiteY0" fmla="*/ -1026 h 799121"/>
                <a:gd name="connsiteX1" fmla="*/ 428565 w 1051240"/>
                <a:gd name="connsiteY1" fmla="*/ 63608 h 799121"/>
                <a:gd name="connsiteX2" fmla="*/ 428565 w 1051240"/>
                <a:gd name="connsiteY2" fmla="*/ 67652 h 799121"/>
                <a:gd name="connsiteX3" fmla="*/ 397850 w 1051240"/>
                <a:gd name="connsiteY3" fmla="*/ 115322 h 799121"/>
                <a:gd name="connsiteX4" fmla="*/ 219284 w 1051240"/>
                <a:gd name="connsiteY4" fmla="*/ 350455 h 799121"/>
                <a:gd name="connsiteX5" fmla="*/ 270198 w 1051240"/>
                <a:gd name="connsiteY5" fmla="*/ 395699 h 799121"/>
                <a:gd name="connsiteX6" fmla="*/ 460068 w 1051240"/>
                <a:gd name="connsiteY6" fmla="*/ 575893 h 799121"/>
                <a:gd name="connsiteX7" fmla="*/ 460068 w 1051240"/>
                <a:gd name="connsiteY7" fmla="*/ 590431 h 799121"/>
                <a:gd name="connsiteX8" fmla="*/ 258875 w 1051240"/>
                <a:gd name="connsiteY8" fmla="*/ 798095 h 799121"/>
                <a:gd name="connsiteX9" fmla="*/ 239484 w 1051240"/>
                <a:gd name="connsiteY9" fmla="*/ 797286 h 799121"/>
                <a:gd name="connsiteX10" fmla="*/ -2919 w 1051240"/>
                <a:gd name="connsiteY10" fmla="*/ 494283 h 799121"/>
                <a:gd name="connsiteX11" fmla="*/ 299276 w 1051240"/>
                <a:gd name="connsiteY11" fmla="*/ 22399 h 799121"/>
                <a:gd name="connsiteX12" fmla="*/ 363920 w 1051240"/>
                <a:gd name="connsiteY12" fmla="*/ -1026 h 799121"/>
                <a:gd name="connsiteX13" fmla="*/ 952152 w 1051240"/>
                <a:gd name="connsiteY13" fmla="*/ -1026 h 799121"/>
                <a:gd name="connsiteX14" fmla="*/ 1014371 w 1051240"/>
                <a:gd name="connsiteY14" fmla="*/ 62800 h 799121"/>
                <a:gd name="connsiteX15" fmla="*/ 1014371 w 1051240"/>
                <a:gd name="connsiteY15" fmla="*/ 67652 h 799121"/>
                <a:gd name="connsiteX16" fmla="*/ 986082 w 1051240"/>
                <a:gd name="connsiteY16" fmla="*/ 115322 h 799121"/>
                <a:gd name="connsiteX17" fmla="*/ 807516 w 1051240"/>
                <a:gd name="connsiteY17" fmla="*/ 350455 h 799121"/>
                <a:gd name="connsiteX18" fmla="*/ 858411 w 1051240"/>
                <a:gd name="connsiteY18" fmla="*/ 395699 h 799121"/>
                <a:gd name="connsiteX19" fmla="*/ 1048301 w 1051240"/>
                <a:gd name="connsiteY19" fmla="*/ 575893 h 799121"/>
                <a:gd name="connsiteX20" fmla="*/ 1048301 w 1051240"/>
                <a:gd name="connsiteY20" fmla="*/ 590431 h 799121"/>
                <a:gd name="connsiteX21" fmla="*/ 847107 w 1051240"/>
                <a:gd name="connsiteY21" fmla="*/ 798095 h 799121"/>
                <a:gd name="connsiteX22" fmla="*/ 827716 w 1051240"/>
                <a:gd name="connsiteY22" fmla="*/ 797286 h 799121"/>
                <a:gd name="connsiteX23" fmla="*/ 585314 w 1051240"/>
                <a:gd name="connsiteY23" fmla="*/ 494283 h 799121"/>
                <a:gd name="connsiteX24" fmla="*/ 885081 w 1051240"/>
                <a:gd name="connsiteY24" fmla="*/ 22399 h 799121"/>
                <a:gd name="connsiteX25" fmla="*/ 952152 w 1051240"/>
                <a:gd name="connsiteY25" fmla="*/ -1026 h 79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9121">
                  <a:moveTo>
                    <a:pt x="363920" y="-1026"/>
                  </a:moveTo>
                  <a:cubicBezTo>
                    <a:pt x="399468" y="-1026"/>
                    <a:pt x="428565" y="28061"/>
                    <a:pt x="428565" y="63608"/>
                  </a:cubicBezTo>
                  <a:cubicBezTo>
                    <a:pt x="428565" y="65226"/>
                    <a:pt x="428565" y="66035"/>
                    <a:pt x="428565" y="67652"/>
                  </a:cubicBezTo>
                  <a:cubicBezTo>
                    <a:pt x="427756" y="87853"/>
                    <a:pt x="416433" y="106435"/>
                    <a:pt x="397850" y="115322"/>
                  </a:cubicBezTo>
                  <a:cubicBezTo>
                    <a:pt x="279075" y="183192"/>
                    <a:pt x="219284" y="245410"/>
                    <a:pt x="219284" y="350455"/>
                  </a:cubicBezTo>
                  <a:cubicBezTo>
                    <a:pt x="219284" y="386812"/>
                    <a:pt x="228180" y="395699"/>
                    <a:pt x="270198" y="395699"/>
                  </a:cubicBezTo>
                  <a:cubicBezTo>
                    <a:pt x="372008" y="393282"/>
                    <a:pt x="457642" y="473274"/>
                    <a:pt x="460068" y="575893"/>
                  </a:cubicBezTo>
                  <a:cubicBezTo>
                    <a:pt x="460068" y="580736"/>
                    <a:pt x="460068" y="585588"/>
                    <a:pt x="460068" y="590431"/>
                  </a:cubicBezTo>
                  <a:cubicBezTo>
                    <a:pt x="461686" y="703554"/>
                    <a:pt x="372008" y="796477"/>
                    <a:pt x="258875" y="798095"/>
                  </a:cubicBezTo>
                  <a:cubicBezTo>
                    <a:pt x="252405" y="798095"/>
                    <a:pt x="245954" y="798095"/>
                    <a:pt x="239484" y="797286"/>
                  </a:cubicBezTo>
                  <a:cubicBezTo>
                    <a:pt x="106170" y="797286"/>
                    <a:pt x="-2919" y="689815"/>
                    <a:pt x="-2919" y="494283"/>
                  </a:cubicBezTo>
                  <a:cubicBezTo>
                    <a:pt x="1125" y="292281"/>
                    <a:pt x="117474" y="110479"/>
                    <a:pt x="299276" y="22399"/>
                  </a:cubicBezTo>
                  <a:cubicBezTo>
                    <a:pt x="318667" y="9478"/>
                    <a:pt x="340485" y="1390"/>
                    <a:pt x="363920" y="-1026"/>
                  </a:cubicBezTo>
                  <a:close/>
                  <a:moveTo>
                    <a:pt x="952152" y="-1026"/>
                  </a:moveTo>
                  <a:cubicBezTo>
                    <a:pt x="986891" y="-1026"/>
                    <a:pt x="1015179" y="28061"/>
                    <a:pt x="1014371" y="62800"/>
                  </a:cubicBezTo>
                  <a:cubicBezTo>
                    <a:pt x="1014371" y="64417"/>
                    <a:pt x="1014371" y="66035"/>
                    <a:pt x="1014371" y="67652"/>
                  </a:cubicBezTo>
                  <a:cubicBezTo>
                    <a:pt x="1013562" y="87044"/>
                    <a:pt x="1003047" y="104818"/>
                    <a:pt x="986082" y="115322"/>
                  </a:cubicBezTo>
                  <a:cubicBezTo>
                    <a:pt x="864072" y="183192"/>
                    <a:pt x="807516" y="245410"/>
                    <a:pt x="807516" y="350455"/>
                  </a:cubicBezTo>
                  <a:cubicBezTo>
                    <a:pt x="807516" y="386812"/>
                    <a:pt x="816413" y="395699"/>
                    <a:pt x="858411" y="395699"/>
                  </a:cubicBezTo>
                  <a:cubicBezTo>
                    <a:pt x="960221" y="393282"/>
                    <a:pt x="1045874" y="473274"/>
                    <a:pt x="1048301" y="575893"/>
                  </a:cubicBezTo>
                  <a:cubicBezTo>
                    <a:pt x="1048301" y="580736"/>
                    <a:pt x="1048301" y="585588"/>
                    <a:pt x="1048301" y="590431"/>
                  </a:cubicBezTo>
                  <a:cubicBezTo>
                    <a:pt x="1049918" y="703554"/>
                    <a:pt x="960221" y="796477"/>
                    <a:pt x="847107" y="798095"/>
                  </a:cubicBezTo>
                  <a:cubicBezTo>
                    <a:pt x="840637" y="798095"/>
                    <a:pt x="834186" y="798095"/>
                    <a:pt x="827716" y="797286"/>
                  </a:cubicBezTo>
                  <a:cubicBezTo>
                    <a:pt x="694403" y="797286"/>
                    <a:pt x="585314" y="689815"/>
                    <a:pt x="585314" y="494283"/>
                  </a:cubicBezTo>
                  <a:cubicBezTo>
                    <a:pt x="589358" y="293090"/>
                    <a:pt x="704897" y="111288"/>
                    <a:pt x="885081" y="22399"/>
                  </a:cubicBezTo>
                  <a:cubicBezTo>
                    <a:pt x="905282" y="9478"/>
                    <a:pt x="927908" y="1390"/>
                    <a:pt x="952152" y="-102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dirty="0"/>
            </a:p>
          </p:txBody>
        </p:sp>
        <p:sp>
          <p:nvSpPr>
            <p:cNvPr id="77" name="フリーフォーム: 図形 76">
              <a:extLst>
                <a:ext uri="{FF2B5EF4-FFF2-40B4-BE49-F238E27FC236}">
                  <a16:creationId xmlns:a16="http://schemas.microsoft.com/office/drawing/2014/main" id="{C3B8B845-72F3-4862-A94E-FC410809FCBA}"/>
                </a:ext>
              </a:extLst>
            </p:cNvPr>
            <p:cNvSpPr/>
            <p:nvPr/>
          </p:nvSpPr>
          <p:spPr>
            <a:xfrm>
              <a:off x="15207128" y="8385444"/>
              <a:ext cx="1366057" cy="1037406"/>
            </a:xfrm>
            <a:custGeom>
              <a:avLst/>
              <a:gdLst>
                <a:gd name="connsiteX0" fmla="*/ 93251 w 1051240"/>
                <a:gd name="connsiteY0" fmla="*/ 797286 h 798328"/>
                <a:gd name="connsiteX1" fmla="*/ 31033 w 1051240"/>
                <a:gd name="connsiteY1" fmla="*/ 735068 h 798328"/>
                <a:gd name="connsiteX2" fmla="*/ 31033 w 1051240"/>
                <a:gd name="connsiteY2" fmla="*/ 729416 h 798328"/>
                <a:gd name="connsiteX3" fmla="*/ 59321 w 1051240"/>
                <a:gd name="connsiteY3" fmla="*/ 680928 h 798328"/>
                <a:gd name="connsiteX4" fmla="*/ 237079 w 1051240"/>
                <a:gd name="connsiteY4" fmla="*/ 446613 h 798328"/>
                <a:gd name="connsiteX5" fmla="*/ 186164 w 1051240"/>
                <a:gd name="connsiteY5" fmla="*/ 401360 h 798328"/>
                <a:gd name="connsiteX6" fmla="*/ -2897 w 1051240"/>
                <a:gd name="connsiteY6" fmla="*/ 218750 h 798328"/>
                <a:gd name="connsiteX7" fmla="*/ -2897 w 1051240"/>
                <a:gd name="connsiteY7" fmla="*/ 205819 h 798328"/>
                <a:gd name="connsiteX8" fmla="*/ 197487 w 1051240"/>
                <a:gd name="connsiteY8" fmla="*/ -1026 h 798328"/>
                <a:gd name="connsiteX9" fmla="*/ 217687 w 1051240"/>
                <a:gd name="connsiteY9" fmla="*/ -217 h 798328"/>
                <a:gd name="connsiteX10" fmla="*/ 460090 w 1051240"/>
                <a:gd name="connsiteY10" fmla="*/ 301977 h 798328"/>
                <a:gd name="connsiteX11" fmla="*/ 160322 w 1051240"/>
                <a:gd name="connsiteY11" fmla="*/ 774659 h 798328"/>
                <a:gd name="connsiteX12" fmla="*/ 93251 w 1051240"/>
                <a:gd name="connsiteY12" fmla="*/ 797286 h 798328"/>
                <a:gd name="connsiteX13" fmla="*/ 681483 w 1051240"/>
                <a:gd name="connsiteY13" fmla="*/ 797286 h 798328"/>
                <a:gd name="connsiteX14" fmla="*/ 616030 w 1051240"/>
                <a:gd name="connsiteY14" fmla="*/ 733450 h 798328"/>
                <a:gd name="connsiteX15" fmla="*/ 616030 w 1051240"/>
                <a:gd name="connsiteY15" fmla="*/ 729416 h 798328"/>
                <a:gd name="connsiteX16" fmla="*/ 647553 w 1051240"/>
                <a:gd name="connsiteY16" fmla="*/ 680928 h 798328"/>
                <a:gd name="connsiteX17" fmla="*/ 825311 w 1051240"/>
                <a:gd name="connsiteY17" fmla="*/ 446613 h 798328"/>
                <a:gd name="connsiteX18" fmla="*/ 774396 w 1051240"/>
                <a:gd name="connsiteY18" fmla="*/ 401360 h 798328"/>
                <a:gd name="connsiteX19" fmla="*/ 585335 w 1051240"/>
                <a:gd name="connsiteY19" fmla="*/ 218750 h 798328"/>
                <a:gd name="connsiteX20" fmla="*/ 585335 w 1051240"/>
                <a:gd name="connsiteY20" fmla="*/ 205819 h 798328"/>
                <a:gd name="connsiteX21" fmla="*/ 785720 w 1051240"/>
                <a:gd name="connsiteY21" fmla="*/ -1026 h 798328"/>
                <a:gd name="connsiteX22" fmla="*/ 805920 w 1051240"/>
                <a:gd name="connsiteY22" fmla="*/ -217 h 798328"/>
                <a:gd name="connsiteX23" fmla="*/ 1048322 w 1051240"/>
                <a:gd name="connsiteY23" fmla="*/ 301977 h 798328"/>
                <a:gd name="connsiteX24" fmla="*/ 745319 w 1051240"/>
                <a:gd name="connsiteY24" fmla="*/ 774659 h 798328"/>
                <a:gd name="connsiteX25" fmla="*/ 681483 w 1051240"/>
                <a:gd name="connsiteY25" fmla="*/ 797286 h 7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8328">
                  <a:moveTo>
                    <a:pt x="93251" y="797286"/>
                  </a:moveTo>
                  <a:cubicBezTo>
                    <a:pt x="58512" y="797286"/>
                    <a:pt x="31033" y="769817"/>
                    <a:pt x="31033" y="735068"/>
                  </a:cubicBezTo>
                  <a:cubicBezTo>
                    <a:pt x="31033" y="733450"/>
                    <a:pt x="31033" y="731024"/>
                    <a:pt x="31033" y="729416"/>
                  </a:cubicBezTo>
                  <a:cubicBezTo>
                    <a:pt x="31842" y="709216"/>
                    <a:pt x="42356" y="691432"/>
                    <a:pt x="59321" y="680928"/>
                  </a:cubicBezTo>
                  <a:cubicBezTo>
                    <a:pt x="180522" y="613058"/>
                    <a:pt x="237079" y="550840"/>
                    <a:pt x="237079" y="446613"/>
                  </a:cubicBezTo>
                  <a:cubicBezTo>
                    <a:pt x="237079" y="409438"/>
                    <a:pt x="228991" y="401360"/>
                    <a:pt x="186164" y="401360"/>
                  </a:cubicBezTo>
                  <a:cubicBezTo>
                    <a:pt x="83565" y="402978"/>
                    <a:pt x="-1280" y="321368"/>
                    <a:pt x="-2897" y="218750"/>
                  </a:cubicBezTo>
                  <a:cubicBezTo>
                    <a:pt x="-2897" y="214715"/>
                    <a:pt x="-2897" y="209863"/>
                    <a:pt x="-2897" y="205819"/>
                  </a:cubicBezTo>
                  <a:cubicBezTo>
                    <a:pt x="-4515" y="93514"/>
                    <a:pt x="85163" y="591"/>
                    <a:pt x="197487" y="-1026"/>
                  </a:cubicBezTo>
                  <a:cubicBezTo>
                    <a:pt x="203958" y="-1026"/>
                    <a:pt x="211217" y="-1026"/>
                    <a:pt x="217687" y="-217"/>
                  </a:cubicBezTo>
                  <a:cubicBezTo>
                    <a:pt x="350192" y="-217"/>
                    <a:pt x="460090" y="107244"/>
                    <a:pt x="460090" y="301977"/>
                  </a:cubicBezTo>
                  <a:cubicBezTo>
                    <a:pt x="456046" y="503170"/>
                    <a:pt x="340506" y="684972"/>
                    <a:pt x="160322" y="774659"/>
                  </a:cubicBezTo>
                  <a:cubicBezTo>
                    <a:pt x="140122" y="786782"/>
                    <a:pt x="116686" y="794860"/>
                    <a:pt x="93251" y="797286"/>
                  </a:cubicBezTo>
                  <a:close/>
                  <a:moveTo>
                    <a:pt x="681483" y="797286"/>
                  </a:moveTo>
                  <a:cubicBezTo>
                    <a:pt x="645936" y="798095"/>
                    <a:pt x="616839" y="769008"/>
                    <a:pt x="616030" y="733450"/>
                  </a:cubicBezTo>
                  <a:cubicBezTo>
                    <a:pt x="616030" y="731833"/>
                    <a:pt x="616030" y="731024"/>
                    <a:pt x="616030" y="729416"/>
                  </a:cubicBezTo>
                  <a:cubicBezTo>
                    <a:pt x="616839" y="709216"/>
                    <a:pt x="628971" y="690623"/>
                    <a:pt x="647553" y="680928"/>
                  </a:cubicBezTo>
                  <a:cubicBezTo>
                    <a:pt x="766328" y="613058"/>
                    <a:pt x="825311" y="550840"/>
                    <a:pt x="825311" y="446613"/>
                  </a:cubicBezTo>
                  <a:cubicBezTo>
                    <a:pt x="825311" y="409438"/>
                    <a:pt x="817223" y="401360"/>
                    <a:pt x="774396" y="401360"/>
                  </a:cubicBezTo>
                  <a:cubicBezTo>
                    <a:pt x="671778" y="402978"/>
                    <a:pt x="586953" y="321368"/>
                    <a:pt x="585335" y="218750"/>
                  </a:cubicBezTo>
                  <a:cubicBezTo>
                    <a:pt x="585335" y="214715"/>
                    <a:pt x="585335" y="209863"/>
                    <a:pt x="585335" y="205819"/>
                  </a:cubicBezTo>
                  <a:cubicBezTo>
                    <a:pt x="583717" y="93514"/>
                    <a:pt x="673395" y="591"/>
                    <a:pt x="785720" y="-1026"/>
                  </a:cubicBezTo>
                  <a:cubicBezTo>
                    <a:pt x="792170" y="-1026"/>
                    <a:pt x="799449" y="-1026"/>
                    <a:pt x="805920" y="-217"/>
                  </a:cubicBezTo>
                  <a:cubicBezTo>
                    <a:pt x="938424" y="-217"/>
                    <a:pt x="1048322" y="107244"/>
                    <a:pt x="1048322" y="301977"/>
                  </a:cubicBezTo>
                  <a:cubicBezTo>
                    <a:pt x="1044278" y="503979"/>
                    <a:pt x="927121" y="686589"/>
                    <a:pt x="745319" y="774659"/>
                  </a:cubicBezTo>
                  <a:cubicBezTo>
                    <a:pt x="725928" y="787590"/>
                    <a:pt x="704110" y="794860"/>
                    <a:pt x="681483" y="79728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a:p>
          </p:txBody>
        </p:sp>
        <p:grpSp>
          <p:nvGrpSpPr>
            <p:cNvPr id="25" name="グループ化 24">
              <a:extLst>
                <a:ext uri="{FF2B5EF4-FFF2-40B4-BE49-F238E27FC236}">
                  <a16:creationId xmlns:a16="http://schemas.microsoft.com/office/drawing/2014/main" id="{BD32307D-DA67-4132-9554-1B43AADD8C1B}"/>
                </a:ext>
              </a:extLst>
            </p:cNvPr>
            <p:cNvGrpSpPr/>
            <p:nvPr/>
          </p:nvGrpSpPr>
          <p:grpSpPr>
            <a:xfrm>
              <a:off x="9318787" y="4399479"/>
              <a:ext cx="7224259" cy="4477829"/>
              <a:chOff x="9988953" y="3954844"/>
              <a:chExt cx="7224259" cy="4477829"/>
            </a:xfrm>
          </p:grpSpPr>
          <p:cxnSp>
            <p:nvCxnSpPr>
              <p:cNvPr id="14" name="直線コネクタ 13">
                <a:extLst>
                  <a:ext uri="{FF2B5EF4-FFF2-40B4-BE49-F238E27FC236}">
                    <a16:creationId xmlns:a16="http://schemas.microsoft.com/office/drawing/2014/main" id="{80AF1489-D45C-43E0-84DD-9AC23B2A04A5}"/>
                  </a:ext>
                </a:extLst>
              </p:cNvPr>
              <p:cNvCxnSpPr/>
              <p:nvPr/>
            </p:nvCxnSpPr>
            <p:spPr>
              <a:xfrm>
                <a:off x="12034864" y="7316618"/>
                <a:ext cx="497684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7BB82DE-E9B0-406F-B452-48C64EEEC885}"/>
                  </a:ext>
                </a:extLst>
              </p:cNvPr>
              <p:cNvCxnSpPr>
                <a:cxnSpLocks/>
              </p:cNvCxnSpPr>
              <p:nvPr/>
            </p:nvCxnSpPr>
            <p:spPr>
              <a:xfrm>
                <a:off x="9988953" y="8258668"/>
                <a:ext cx="415425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5EE5246-7D91-46F5-A763-E3FC19127E55}"/>
                  </a:ext>
                </a:extLst>
              </p:cNvPr>
              <p:cNvSpPr txBox="1"/>
              <p:nvPr/>
            </p:nvSpPr>
            <p:spPr>
              <a:xfrm>
                <a:off x="10007713" y="3954844"/>
                <a:ext cx="7205499" cy="4477829"/>
              </a:xfrm>
              <a:prstGeom prst="rect">
                <a:avLst/>
              </a:prstGeom>
              <a:noFill/>
            </p:spPr>
            <p:txBody>
              <a:bodyPr wrap="none" lIns="0" tIns="0" rIns="0" bIns="0" rtlCol="0">
                <a:spAutoFit/>
              </a:bodyPr>
              <a:lstStyle/>
              <a:p>
                <a:pPr>
                  <a:lnSpc>
                    <a:spcPct val="130000"/>
                  </a:lnSpc>
                  <a:spcAft>
                    <a:spcPts val="1800"/>
                  </a:spcAft>
                </a:pPr>
                <a:r>
                  <a:rPr lang="ja-JP" altLang="en-US" sz="4000" spc="200" dirty="0">
                    <a:latin typeface="+mn-ea"/>
                  </a:rPr>
                  <a:t>あなたが「正しい」からといって、</a:t>
                </a:r>
                <a:br>
                  <a:rPr lang="en-US" altLang="ja-JP" sz="4000" spc="200" dirty="0">
                    <a:latin typeface="+mn-ea"/>
                  </a:rPr>
                </a:br>
                <a:r>
                  <a:rPr lang="ja-JP" altLang="en-US" sz="4000" spc="200" dirty="0">
                    <a:latin typeface="+mn-ea"/>
                  </a:rPr>
                  <a:t>私が「間違っている」わけでは</a:t>
                </a:r>
                <a:br>
                  <a:rPr lang="en-US" altLang="ja-JP" sz="4000" spc="200" dirty="0">
                    <a:latin typeface="+mn-ea"/>
                  </a:rPr>
                </a:br>
                <a:r>
                  <a:rPr lang="ja-JP" altLang="en-US" sz="4000" spc="200" dirty="0">
                    <a:latin typeface="+mn-ea"/>
                  </a:rPr>
                  <a:t>ありません。</a:t>
                </a:r>
                <a:endParaRPr lang="en-US" altLang="ja-JP" sz="4000" spc="200" dirty="0">
                  <a:latin typeface="+mn-ea"/>
                </a:endParaRPr>
              </a:p>
              <a:p>
                <a:pPr>
                  <a:lnSpc>
                    <a:spcPct val="130000"/>
                  </a:lnSpc>
                  <a:spcAft>
                    <a:spcPts val="1800"/>
                  </a:spcAft>
                </a:pPr>
                <a:r>
                  <a:rPr lang="ja-JP" altLang="en-US" sz="4000" spc="200" dirty="0">
                    <a:latin typeface="+mn-ea"/>
                  </a:rPr>
                  <a:t>あなたが</a:t>
                </a:r>
                <a:r>
                  <a:rPr lang="ja-JP" altLang="en-US" sz="4800" spc="200" dirty="0">
                    <a:latin typeface="+mj-ea"/>
                    <a:ea typeface="+mj-ea"/>
                  </a:rPr>
                  <a:t>私の立ち位置から</a:t>
                </a:r>
                <a:br>
                  <a:rPr lang="en-US" altLang="ja-JP" sz="4800" spc="200" dirty="0">
                    <a:latin typeface="+mj-ea"/>
                    <a:ea typeface="+mj-ea"/>
                  </a:rPr>
                </a:br>
                <a:r>
                  <a:rPr lang="ja-JP" altLang="en-US" sz="4800" spc="200" dirty="0">
                    <a:latin typeface="+mj-ea"/>
                    <a:ea typeface="+mj-ea"/>
                  </a:rPr>
                  <a:t>見たことがない</a:t>
                </a:r>
                <a:r>
                  <a:rPr lang="ja-JP" altLang="en-US" sz="4000" spc="200" dirty="0">
                    <a:latin typeface="+mn-ea"/>
                  </a:rPr>
                  <a:t>だけです。　</a:t>
                </a:r>
              </a:p>
            </p:txBody>
          </p:sp>
        </p:grpSp>
      </p:grpSp>
    </p:spTree>
    <p:extLst>
      <p:ext uri="{BB962C8B-B14F-4D97-AF65-F5344CB8AC3E}">
        <p14:creationId xmlns:p14="http://schemas.microsoft.com/office/powerpoint/2010/main" val="3470401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pic>
        <p:nvPicPr>
          <p:cNvPr id="12" name="図 11">
            <a:extLst>
              <a:ext uri="{FF2B5EF4-FFF2-40B4-BE49-F238E27FC236}">
                <a16:creationId xmlns:a16="http://schemas.microsoft.com/office/drawing/2014/main" id="{61E2EE88-DFEF-403D-B339-AFDCA9FAB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686" y="2881243"/>
            <a:ext cx="6257649" cy="6674825"/>
          </a:xfrm>
          <a:prstGeom prst="rect">
            <a:avLst/>
          </a:prstGeom>
        </p:spPr>
      </p:pic>
      <p:sp>
        <p:nvSpPr>
          <p:cNvPr id="27" name="テキスト ボックス 26">
            <a:extLst>
              <a:ext uri="{FF2B5EF4-FFF2-40B4-BE49-F238E27FC236}">
                <a16:creationId xmlns:a16="http://schemas.microsoft.com/office/drawing/2014/main" id="{2B68EF87-9507-4FE5-A992-E3B08B603DC9}"/>
              </a:ext>
            </a:extLst>
          </p:cNvPr>
          <p:cNvSpPr txBox="1"/>
          <p:nvPr/>
        </p:nvSpPr>
        <p:spPr>
          <a:xfrm>
            <a:off x="4179790" y="1631969"/>
            <a:ext cx="11828559" cy="1354217"/>
          </a:xfrm>
          <a:prstGeom prst="rect">
            <a:avLst/>
          </a:prstGeom>
          <a:noFill/>
        </p:spPr>
        <p:txBody>
          <a:bodyPr wrap="none" lIns="0" tIns="0" rIns="0" bIns="0" rtlCol="0">
            <a:spAutoFit/>
          </a:bodyPr>
          <a:lstStyle/>
          <a:p>
            <a:pPr algn="ctr"/>
            <a:r>
              <a:rPr lang="ja-JP" altLang="en-US" sz="4400" spc="200" dirty="0">
                <a:latin typeface="+mj-ea"/>
                <a:ea typeface="+mj-ea"/>
              </a:rPr>
              <a:t>海外の学生団体 「</a:t>
            </a:r>
            <a:r>
              <a:rPr lang="en-US" altLang="ja-JP" sz="4400" spc="200" dirty="0">
                <a:latin typeface="+mj-ea"/>
                <a:ea typeface="+mj-ea"/>
              </a:rPr>
              <a:t>The Education Tree</a:t>
            </a:r>
            <a:r>
              <a:rPr lang="ja-JP" altLang="en-US" sz="4400" spc="200" dirty="0">
                <a:latin typeface="+mj-ea"/>
                <a:ea typeface="+mj-ea"/>
              </a:rPr>
              <a:t>」 より</a:t>
            </a:r>
          </a:p>
          <a:p>
            <a:pPr algn="ctr"/>
            <a:r>
              <a:rPr lang="ja-JP" altLang="en-US" sz="4400" spc="200" dirty="0">
                <a:latin typeface="+mj-ea"/>
                <a:ea typeface="+mj-ea"/>
              </a:rPr>
              <a:t>メッセージ</a:t>
            </a:r>
            <a:endParaRPr lang="en-US" altLang="ja-JP" sz="4400" spc="200" dirty="0">
              <a:latin typeface="+mj-ea"/>
              <a:ea typeface="+mj-ea"/>
            </a:endParaRPr>
          </a:p>
        </p:txBody>
      </p:sp>
      <p:sp>
        <p:nvSpPr>
          <p:cNvPr id="28" name="四角形: 角を丸くする 27">
            <a:extLst>
              <a:ext uri="{FF2B5EF4-FFF2-40B4-BE49-F238E27FC236}">
                <a16:creationId xmlns:a16="http://schemas.microsoft.com/office/drawing/2014/main" id="{A1017326-B243-463C-BB06-0DA503C28B8A}"/>
              </a:ext>
            </a:extLst>
          </p:cNvPr>
          <p:cNvSpPr/>
          <p:nvPr/>
        </p:nvSpPr>
        <p:spPr>
          <a:xfrm>
            <a:off x="8942976" y="729345"/>
            <a:ext cx="230217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さいごに</a:t>
            </a:r>
          </a:p>
        </p:txBody>
      </p:sp>
      <p:grpSp>
        <p:nvGrpSpPr>
          <p:cNvPr id="90" name="グループ化 89">
            <a:extLst>
              <a:ext uri="{FF2B5EF4-FFF2-40B4-BE49-F238E27FC236}">
                <a16:creationId xmlns:a16="http://schemas.microsoft.com/office/drawing/2014/main" id="{57E3922C-8521-4E33-B3C2-336CB29766F0}"/>
              </a:ext>
            </a:extLst>
          </p:cNvPr>
          <p:cNvGrpSpPr/>
          <p:nvPr/>
        </p:nvGrpSpPr>
        <p:grpSpPr>
          <a:xfrm>
            <a:off x="9144000" y="3599517"/>
            <a:ext cx="7695403" cy="5732803"/>
            <a:chOff x="8877782" y="3690047"/>
            <a:chExt cx="7695403" cy="5732803"/>
          </a:xfrm>
        </p:grpSpPr>
        <p:sp>
          <p:nvSpPr>
            <p:cNvPr id="76" name="フリーフォーム: 図形 75">
              <a:extLst>
                <a:ext uri="{FF2B5EF4-FFF2-40B4-BE49-F238E27FC236}">
                  <a16:creationId xmlns:a16="http://schemas.microsoft.com/office/drawing/2014/main" id="{451D79F1-379D-4059-BB8D-4A259C6D4607}"/>
                </a:ext>
              </a:extLst>
            </p:cNvPr>
            <p:cNvSpPr/>
            <p:nvPr/>
          </p:nvSpPr>
          <p:spPr>
            <a:xfrm>
              <a:off x="8877782" y="3690047"/>
              <a:ext cx="1368000" cy="1036800"/>
            </a:xfrm>
            <a:custGeom>
              <a:avLst/>
              <a:gdLst>
                <a:gd name="connsiteX0" fmla="*/ 363920 w 1051240"/>
                <a:gd name="connsiteY0" fmla="*/ -1026 h 799121"/>
                <a:gd name="connsiteX1" fmla="*/ 428565 w 1051240"/>
                <a:gd name="connsiteY1" fmla="*/ 63608 h 799121"/>
                <a:gd name="connsiteX2" fmla="*/ 428565 w 1051240"/>
                <a:gd name="connsiteY2" fmla="*/ 67652 h 799121"/>
                <a:gd name="connsiteX3" fmla="*/ 397850 w 1051240"/>
                <a:gd name="connsiteY3" fmla="*/ 115322 h 799121"/>
                <a:gd name="connsiteX4" fmla="*/ 219284 w 1051240"/>
                <a:gd name="connsiteY4" fmla="*/ 350455 h 799121"/>
                <a:gd name="connsiteX5" fmla="*/ 270198 w 1051240"/>
                <a:gd name="connsiteY5" fmla="*/ 395699 h 799121"/>
                <a:gd name="connsiteX6" fmla="*/ 460068 w 1051240"/>
                <a:gd name="connsiteY6" fmla="*/ 575893 h 799121"/>
                <a:gd name="connsiteX7" fmla="*/ 460068 w 1051240"/>
                <a:gd name="connsiteY7" fmla="*/ 590431 h 799121"/>
                <a:gd name="connsiteX8" fmla="*/ 258875 w 1051240"/>
                <a:gd name="connsiteY8" fmla="*/ 798095 h 799121"/>
                <a:gd name="connsiteX9" fmla="*/ 239484 w 1051240"/>
                <a:gd name="connsiteY9" fmla="*/ 797286 h 799121"/>
                <a:gd name="connsiteX10" fmla="*/ -2919 w 1051240"/>
                <a:gd name="connsiteY10" fmla="*/ 494283 h 799121"/>
                <a:gd name="connsiteX11" fmla="*/ 299276 w 1051240"/>
                <a:gd name="connsiteY11" fmla="*/ 22399 h 799121"/>
                <a:gd name="connsiteX12" fmla="*/ 363920 w 1051240"/>
                <a:gd name="connsiteY12" fmla="*/ -1026 h 799121"/>
                <a:gd name="connsiteX13" fmla="*/ 952152 w 1051240"/>
                <a:gd name="connsiteY13" fmla="*/ -1026 h 799121"/>
                <a:gd name="connsiteX14" fmla="*/ 1014371 w 1051240"/>
                <a:gd name="connsiteY14" fmla="*/ 62800 h 799121"/>
                <a:gd name="connsiteX15" fmla="*/ 1014371 w 1051240"/>
                <a:gd name="connsiteY15" fmla="*/ 67652 h 799121"/>
                <a:gd name="connsiteX16" fmla="*/ 986082 w 1051240"/>
                <a:gd name="connsiteY16" fmla="*/ 115322 h 799121"/>
                <a:gd name="connsiteX17" fmla="*/ 807516 w 1051240"/>
                <a:gd name="connsiteY17" fmla="*/ 350455 h 799121"/>
                <a:gd name="connsiteX18" fmla="*/ 858411 w 1051240"/>
                <a:gd name="connsiteY18" fmla="*/ 395699 h 799121"/>
                <a:gd name="connsiteX19" fmla="*/ 1048301 w 1051240"/>
                <a:gd name="connsiteY19" fmla="*/ 575893 h 799121"/>
                <a:gd name="connsiteX20" fmla="*/ 1048301 w 1051240"/>
                <a:gd name="connsiteY20" fmla="*/ 590431 h 799121"/>
                <a:gd name="connsiteX21" fmla="*/ 847107 w 1051240"/>
                <a:gd name="connsiteY21" fmla="*/ 798095 h 799121"/>
                <a:gd name="connsiteX22" fmla="*/ 827716 w 1051240"/>
                <a:gd name="connsiteY22" fmla="*/ 797286 h 799121"/>
                <a:gd name="connsiteX23" fmla="*/ 585314 w 1051240"/>
                <a:gd name="connsiteY23" fmla="*/ 494283 h 799121"/>
                <a:gd name="connsiteX24" fmla="*/ 885081 w 1051240"/>
                <a:gd name="connsiteY24" fmla="*/ 22399 h 799121"/>
                <a:gd name="connsiteX25" fmla="*/ 952152 w 1051240"/>
                <a:gd name="connsiteY25" fmla="*/ -1026 h 79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9121">
                  <a:moveTo>
                    <a:pt x="363920" y="-1026"/>
                  </a:moveTo>
                  <a:cubicBezTo>
                    <a:pt x="399468" y="-1026"/>
                    <a:pt x="428565" y="28061"/>
                    <a:pt x="428565" y="63608"/>
                  </a:cubicBezTo>
                  <a:cubicBezTo>
                    <a:pt x="428565" y="65226"/>
                    <a:pt x="428565" y="66035"/>
                    <a:pt x="428565" y="67652"/>
                  </a:cubicBezTo>
                  <a:cubicBezTo>
                    <a:pt x="427756" y="87853"/>
                    <a:pt x="416433" y="106435"/>
                    <a:pt x="397850" y="115322"/>
                  </a:cubicBezTo>
                  <a:cubicBezTo>
                    <a:pt x="279075" y="183192"/>
                    <a:pt x="219284" y="245410"/>
                    <a:pt x="219284" y="350455"/>
                  </a:cubicBezTo>
                  <a:cubicBezTo>
                    <a:pt x="219284" y="386812"/>
                    <a:pt x="228180" y="395699"/>
                    <a:pt x="270198" y="395699"/>
                  </a:cubicBezTo>
                  <a:cubicBezTo>
                    <a:pt x="372008" y="393282"/>
                    <a:pt x="457642" y="473274"/>
                    <a:pt x="460068" y="575893"/>
                  </a:cubicBezTo>
                  <a:cubicBezTo>
                    <a:pt x="460068" y="580736"/>
                    <a:pt x="460068" y="585588"/>
                    <a:pt x="460068" y="590431"/>
                  </a:cubicBezTo>
                  <a:cubicBezTo>
                    <a:pt x="461686" y="703554"/>
                    <a:pt x="372008" y="796477"/>
                    <a:pt x="258875" y="798095"/>
                  </a:cubicBezTo>
                  <a:cubicBezTo>
                    <a:pt x="252405" y="798095"/>
                    <a:pt x="245954" y="798095"/>
                    <a:pt x="239484" y="797286"/>
                  </a:cubicBezTo>
                  <a:cubicBezTo>
                    <a:pt x="106170" y="797286"/>
                    <a:pt x="-2919" y="689815"/>
                    <a:pt x="-2919" y="494283"/>
                  </a:cubicBezTo>
                  <a:cubicBezTo>
                    <a:pt x="1125" y="292281"/>
                    <a:pt x="117474" y="110479"/>
                    <a:pt x="299276" y="22399"/>
                  </a:cubicBezTo>
                  <a:cubicBezTo>
                    <a:pt x="318667" y="9478"/>
                    <a:pt x="340485" y="1390"/>
                    <a:pt x="363920" y="-1026"/>
                  </a:cubicBezTo>
                  <a:close/>
                  <a:moveTo>
                    <a:pt x="952152" y="-1026"/>
                  </a:moveTo>
                  <a:cubicBezTo>
                    <a:pt x="986891" y="-1026"/>
                    <a:pt x="1015179" y="28061"/>
                    <a:pt x="1014371" y="62800"/>
                  </a:cubicBezTo>
                  <a:cubicBezTo>
                    <a:pt x="1014371" y="64417"/>
                    <a:pt x="1014371" y="66035"/>
                    <a:pt x="1014371" y="67652"/>
                  </a:cubicBezTo>
                  <a:cubicBezTo>
                    <a:pt x="1013562" y="87044"/>
                    <a:pt x="1003047" y="104818"/>
                    <a:pt x="986082" y="115322"/>
                  </a:cubicBezTo>
                  <a:cubicBezTo>
                    <a:pt x="864072" y="183192"/>
                    <a:pt x="807516" y="245410"/>
                    <a:pt x="807516" y="350455"/>
                  </a:cubicBezTo>
                  <a:cubicBezTo>
                    <a:pt x="807516" y="386812"/>
                    <a:pt x="816413" y="395699"/>
                    <a:pt x="858411" y="395699"/>
                  </a:cubicBezTo>
                  <a:cubicBezTo>
                    <a:pt x="960221" y="393282"/>
                    <a:pt x="1045874" y="473274"/>
                    <a:pt x="1048301" y="575893"/>
                  </a:cubicBezTo>
                  <a:cubicBezTo>
                    <a:pt x="1048301" y="580736"/>
                    <a:pt x="1048301" y="585588"/>
                    <a:pt x="1048301" y="590431"/>
                  </a:cubicBezTo>
                  <a:cubicBezTo>
                    <a:pt x="1049918" y="703554"/>
                    <a:pt x="960221" y="796477"/>
                    <a:pt x="847107" y="798095"/>
                  </a:cubicBezTo>
                  <a:cubicBezTo>
                    <a:pt x="840637" y="798095"/>
                    <a:pt x="834186" y="798095"/>
                    <a:pt x="827716" y="797286"/>
                  </a:cubicBezTo>
                  <a:cubicBezTo>
                    <a:pt x="694403" y="797286"/>
                    <a:pt x="585314" y="689815"/>
                    <a:pt x="585314" y="494283"/>
                  </a:cubicBezTo>
                  <a:cubicBezTo>
                    <a:pt x="589358" y="293090"/>
                    <a:pt x="704897" y="111288"/>
                    <a:pt x="885081" y="22399"/>
                  </a:cubicBezTo>
                  <a:cubicBezTo>
                    <a:pt x="905282" y="9478"/>
                    <a:pt x="927908" y="1390"/>
                    <a:pt x="952152" y="-102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dirty="0"/>
            </a:p>
          </p:txBody>
        </p:sp>
        <p:sp>
          <p:nvSpPr>
            <p:cNvPr id="77" name="フリーフォーム: 図形 76">
              <a:extLst>
                <a:ext uri="{FF2B5EF4-FFF2-40B4-BE49-F238E27FC236}">
                  <a16:creationId xmlns:a16="http://schemas.microsoft.com/office/drawing/2014/main" id="{C3B8B845-72F3-4862-A94E-FC410809FCBA}"/>
                </a:ext>
              </a:extLst>
            </p:cNvPr>
            <p:cNvSpPr/>
            <p:nvPr/>
          </p:nvSpPr>
          <p:spPr>
            <a:xfrm>
              <a:off x="15207128" y="8385444"/>
              <a:ext cx="1366057" cy="1037406"/>
            </a:xfrm>
            <a:custGeom>
              <a:avLst/>
              <a:gdLst>
                <a:gd name="connsiteX0" fmla="*/ 93251 w 1051240"/>
                <a:gd name="connsiteY0" fmla="*/ 797286 h 798328"/>
                <a:gd name="connsiteX1" fmla="*/ 31033 w 1051240"/>
                <a:gd name="connsiteY1" fmla="*/ 735068 h 798328"/>
                <a:gd name="connsiteX2" fmla="*/ 31033 w 1051240"/>
                <a:gd name="connsiteY2" fmla="*/ 729416 h 798328"/>
                <a:gd name="connsiteX3" fmla="*/ 59321 w 1051240"/>
                <a:gd name="connsiteY3" fmla="*/ 680928 h 798328"/>
                <a:gd name="connsiteX4" fmla="*/ 237079 w 1051240"/>
                <a:gd name="connsiteY4" fmla="*/ 446613 h 798328"/>
                <a:gd name="connsiteX5" fmla="*/ 186164 w 1051240"/>
                <a:gd name="connsiteY5" fmla="*/ 401360 h 798328"/>
                <a:gd name="connsiteX6" fmla="*/ -2897 w 1051240"/>
                <a:gd name="connsiteY6" fmla="*/ 218750 h 798328"/>
                <a:gd name="connsiteX7" fmla="*/ -2897 w 1051240"/>
                <a:gd name="connsiteY7" fmla="*/ 205819 h 798328"/>
                <a:gd name="connsiteX8" fmla="*/ 197487 w 1051240"/>
                <a:gd name="connsiteY8" fmla="*/ -1026 h 798328"/>
                <a:gd name="connsiteX9" fmla="*/ 217687 w 1051240"/>
                <a:gd name="connsiteY9" fmla="*/ -217 h 798328"/>
                <a:gd name="connsiteX10" fmla="*/ 460090 w 1051240"/>
                <a:gd name="connsiteY10" fmla="*/ 301977 h 798328"/>
                <a:gd name="connsiteX11" fmla="*/ 160322 w 1051240"/>
                <a:gd name="connsiteY11" fmla="*/ 774659 h 798328"/>
                <a:gd name="connsiteX12" fmla="*/ 93251 w 1051240"/>
                <a:gd name="connsiteY12" fmla="*/ 797286 h 798328"/>
                <a:gd name="connsiteX13" fmla="*/ 681483 w 1051240"/>
                <a:gd name="connsiteY13" fmla="*/ 797286 h 798328"/>
                <a:gd name="connsiteX14" fmla="*/ 616030 w 1051240"/>
                <a:gd name="connsiteY14" fmla="*/ 733450 h 798328"/>
                <a:gd name="connsiteX15" fmla="*/ 616030 w 1051240"/>
                <a:gd name="connsiteY15" fmla="*/ 729416 h 798328"/>
                <a:gd name="connsiteX16" fmla="*/ 647553 w 1051240"/>
                <a:gd name="connsiteY16" fmla="*/ 680928 h 798328"/>
                <a:gd name="connsiteX17" fmla="*/ 825311 w 1051240"/>
                <a:gd name="connsiteY17" fmla="*/ 446613 h 798328"/>
                <a:gd name="connsiteX18" fmla="*/ 774396 w 1051240"/>
                <a:gd name="connsiteY18" fmla="*/ 401360 h 798328"/>
                <a:gd name="connsiteX19" fmla="*/ 585335 w 1051240"/>
                <a:gd name="connsiteY19" fmla="*/ 218750 h 798328"/>
                <a:gd name="connsiteX20" fmla="*/ 585335 w 1051240"/>
                <a:gd name="connsiteY20" fmla="*/ 205819 h 798328"/>
                <a:gd name="connsiteX21" fmla="*/ 785720 w 1051240"/>
                <a:gd name="connsiteY21" fmla="*/ -1026 h 798328"/>
                <a:gd name="connsiteX22" fmla="*/ 805920 w 1051240"/>
                <a:gd name="connsiteY22" fmla="*/ -217 h 798328"/>
                <a:gd name="connsiteX23" fmla="*/ 1048322 w 1051240"/>
                <a:gd name="connsiteY23" fmla="*/ 301977 h 798328"/>
                <a:gd name="connsiteX24" fmla="*/ 745319 w 1051240"/>
                <a:gd name="connsiteY24" fmla="*/ 774659 h 798328"/>
                <a:gd name="connsiteX25" fmla="*/ 681483 w 1051240"/>
                <a:gd name="connsiteY25" fmla="*/ 797286 h 7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8328">
                  <a:moveTo>
                    <a:pt x="93251" y="797286"/>
                  </a:moveTo>
                  <a:cubicBezTo>
                    <a:pt x="58512" y="797286"/>
                    <a:pt x="31033" y="769817"/>
                    <a:pt x="31033" y="735068"/>
                  </a:cubicBezTo>
                  <a:cubicBezTo>
                    <a:pt x="31033" y="733450"/>
                    <a:pt x="31033" y="731024"/>
                    <a:pt x="31033" y="729416"/>
                  </a:cubicBezTo>
                  <a:cubicBezTo>
                    <a:pt x="31842" y="709216"/>
                    <a:pt x="42356" y="691432"/>
                    <a:pt x="59321" y="680928"/>
                  </a:cubicBezTo>
                  <a:cubicBezTo>
                    <a:pt x="180522" y="613058"/>
                    <a:pt x="237079" y="550840"/>
                    <a:pt x="237079" y="446613"/>
                  </a:cubicBezTo>
                  <a:cubicBezTo>
                    <a:pt x="237079" y="409438"/>
                    <a:pt x="228991" y="401360"/>
                    <a:pt x="186164" y="401360"/>
                  </a:cubicBezTo>
                  <a:cubicBezTo>
                    <a:pt x="83565" y="402978"/>
                    <a:pt x="-1280" y="321368"/>
                    <a:pt x="-2897" y="218750"/>
                  </a:cubicBezTo>
                  <a:cubicBezTo>
                    <a:pt x="-2897" y="214715"/>
                    <a:pt x="-2897" y="209863"/>
                    <a:pt x="-2897" y="205819"/>
                  </a:cubicBezTo>
                  <a:cubicBezTo>
                    <a:pt x="-4515" y="93514"/>
                    <a:pt x="85163" y="591"/>
                    <a:pt x="197487" y="-1026"/>
                  </a:cubicBezTo>
                  <a:cubicBezTo>
                    <a:pt x="203958" y="-1026"/>
                    <a:pt x="211217" y="-1026"/>
                    <a:pt x="217687" y="-217"/>
                  </a:cubicBezTo>
                  <a:cubicBezTo>
                    <a:pt x="350192" y="-217"/>
                    <a:pt x="460090" y="107244"/>
                    <a:pt x="460090" y="301977"/>
                  </a:cubicBezTo>
                  <a:cubicBezTo>
                    <a:pt x="456046" y="503170"/>
                    <a:pt x="340506" y="684972"/>
                    <a:pt x="160322" y="774659"/>
                  </a:cubicBezTo>
                  <a:cubicBezTo>
                    <a:pt x="140122" y="786782"/>
                    <a:pt x="116686" y="794860"/>
                    <a:pt x="93251" y="797286"/>
                  </a:cubicBezTo>
                  <a:close/>
                  <a:moveTo>
                    <a:pt x="681483" y="797286"/>
                  </a:moveTo>
                  <a:cubicBezTo>
                    <a:pt x="645936" y="798095"/>
                    <a:pt x="616839" y="769008"/>
                    <a:pt x="616030" y="733450"/>
                  </a:cubicBezTo>
                  <a:cubicBezTo>
                    <a:pt x="616030" y="731833"/>
                    <a:pt x="616030" y="731024"/>
                    <a:pt x="616030" y="729416"/>
                  </a:cubicBezTo>
                  <a:cubicBezTo>
                    <a:pt x="616839" y="709216"/>
                    <a:pt x="628971" y="690623"/>
                    <a:pt x="647553" y="680928"/>
                  </a:cubicBezTo>
                  <a:cubicBezTo>
                    <a:pt x="766328" y="613058"/>
                    <a:pt x="825311" y="550840"/>
                    <a:pt x="825311" y="446613"/>
                  </a:cubicBezTo>
                  <a:cubicBezTo>
                    <a:pt x="825311" y="409438"/>
                    <a:pt x="817223" y="401360"/>
                    <a:pt x="774396" y="401360"/>
                  </a:cubicBezTo>
                  <a:cubicBezTo>
                    <a:pt x="671778" y="402978"/>
                    <a:pt x="586953" y="321368"/>
                    <a:pt x="585335" y="218750"/>
                  </a:cubicBezTo>
                  <a:cubicBezTo>
                    <a:pt x="585335" y="214715"/>
                    <a:pt x="585335" y="209863"/>
                    <a:pt x="585335" y="205819"/>
                  </a:cubicBezTo>
                  <a:cubicBezTo>
                    <a:pt x="583717" y="93514"/>
                    <a:pt x="673395" y="591"/>
                    <a:pt x="785720" y="-1026"/>
                  </a:cubicBezTo>
                  <a:cubicBezTo>
                    <a:pt x="792170" y="-1026"/>
                    <a:pt x="799449" y="-1026"/>
                    <a:pt x="805920" y="-217"/>
                  </a:cubicBezTo>
                  <a:cubicBezTo>
                    <a:pt x="938424" y="-217"/>
                    <a:pt x="1048322" y="107244"/>
                    <a:pt x="1048322" y="301977"/>
                  </a:cubicBezTo>
                  <a:cubicBezTo>
                    <a:pt x="1044278" y="503979"/>
                    <a:pt x="927121" y="686589"/>
                    <a:pt x="745319" y="774659"/>
                  </a:cubicBezTo>
                  <a:cubicBezTo>
                    <a:pt x="725928" y="787590"/>
                    <a:pt x="704110" y="794860"/>
                    <a:pt x="681483" y="79728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a:p>
          </p:txBody>
        </p:sp>
        <p:grpSp>
          <p:nvGrpSpPr>
            <p:cNvPr id="25" name="グループ化 24">
              <a:extLst>
                <a:ext uri="{FF2B5EF4-FFF2-40B4-BE49-F238E27FC236}">
                  <a16:creationId xmlns:a16="http://schemas.microsoft.com/office/drawing/2014/main" id="{BD32307D-DA67-4132-9554-1B43AADD8C1B}"/>
                </a:ext>
              </a:extLst>
            </p:cNvPr>
            <p:cNvGrpSpPr/>
            <p:nvPr/>
          </p:nvGrpSpPr>
          <p:grpSpPr>
            <a:xfrm>
              <a:off x="9318787" y="4399479"/>
              <a:ext cx="7224259" cy="4477829"/>
              <a:chOff x="9988953" y="3954844"/>
              <a:chExt cx="7224259" cy="4477829"/>
            </a:xfrm>
          </p:grpSpPr>
          <p:cxnSp>
            <p:nvCxnSpPr>
              <p:cNvPr id="14" name="直線コネクタ 13">
                <a:extLst>
                  <a:ext uri="{FF2B5EF4-FFF2-40B4-BE49-F238E27FC236}">
                    <a16:creationId xmlns:a16="http://schemas.microsoft.com/office/drawing/2014/main" id="{80AF1489-D45C-43E0-84DD-9AC23B2A04A5}"/>
                  </a:ext>
                </a:extLst>
              </p:cNvPr>
              <p:cNvCxnSpPr/>
              <p:nvPr/>
            </p:nvCxnSpPr>
            <p:spPr>
              <a:xfrm>
                <a:off x="12034864" y="7316618"/>
                <a:ext cx="497684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7BB82DE-E9B0-406F-B452-48C64EEEC885}"/>
                  </a:ext>
                </a:extLst>
              </p:cNvPr>
              <p:cNvCxnSpPr>
                <a:cxnSpLocks/>
              </p:cNvCxnSpPr>
              <p:nvPr/>
            </p:nvCxnSpPr>
            <p:spPr>
              <a:xfrm>
                <a:off x="9988953" y="8258668"/>
                <a:ext cx="415425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5EE5246-7D91-46F5-A763-E3FC19127E55}"/>
                  </a:ext>
                </a:extLst>
              </p:cNvPr>
              <p:cNvSpPr txBox="1"/>
              <p:nvPr/>
            </p:nvSpPr>
            <p:spPr>
              <a:xfrm>
                <a:off x="10007713" y="3954844"/>
                <a:ext cx="7205499" cy="4477829"/>
              </a:xfrm>
              <a:prstGeom prst="rect">
                <a:avLst/>
              </a:prstGeom>
              <a:noFill/>
            </p:spPr>
            <p:txBody>
              <a:bodyPr wrap="none" lIns="0" tIns="0" rIns="0" bIns="0" rtlCol="0">
                <a:spAutoFit/>
              </a:bodyPr>
              <a:lstStyle/>
              <a:p>
                <a:pPr>
                  <a:lnSpc>
                    <a:spcPct val="130000"/>
                  </a:lnSpc>
                  <a:spcAft>
                    <a:spcPts val="1800"/>
                  </a:spcAft>
                </a:pPr>
                <a:r>
                  <a:rPr lang="ja-JP" altLang="en-US" sz="4000" spc="200" dirty="0">
                    <a:latin typeface="+mn-ea"/>
                  </a:rPr>
                  <a:t>あなたが「正しい」からといって、</a:t>
                </a:r>
                <a:br>
                  <a:rPr lang="en-US" altLang="ja-JP" sz="4000" spc="200" dirty="0">
                    <a:latin typeface="+mn-ea"/>
                  </a:rPr>
                </a:br>
                <a:r>
                  <a:rPr lang="ja-JP" altLang="en-US" sz="4000" spc="200" dirty="0">
                    <a:latin typeface="+mn-ea"/>
                  </a:rPr>
                  <a:t>私が「間違っている」わけでは</a:t>
                </a:r>
                <a:br>
                  <a:rPr lang="en-US" altLang="ja-JP" sz="4000" spc="200" dirty="0">
                    <a:latin typeface="+mn-ea"/>
                  </a:rPr>
                </a:br>
                <a:r>
                  <a:rPr lang="ja-JP" altLang="en-US" sz="4000" spc="200" dirty="0">
                    <a:latin typeface="+mn-ea"/>
                  </a:rPr>
                  <a:t>ありません。</a:t>
                </a:r>
                <a:endParaRPr lang="en-US" altLang="ja-JP" sz="4000" spc="200" dirty="0">
                  <a:latin typeface="+mn-ea"/>
                </a:endParaRPr>
              </a:p>
              <a:p>
                <a:pPr>
                  <a:lnSpc>
                    <a:spcPct val="130000"/>
                  </a:lnSpc>
                  <a:spcAft>
                    <a:spcPts val="1800"/>
                  </a:spcAft>
                </a:pPr>
                <a:r>
                  <a:rPr lang="ja-JP" altLang="en-US" sz="4000" spc="200" dirty="0">
                    <a:latin typeface="+mn-ea"/>
                  </a:rPr>
                  <a:t>あなたが</a:t>
                </a:r>
                <a:r>
                  <a:rPr lang="ja-JP" altLang="en-US" sz="4800" spc="200" dirty="0">
                    <a:latin typeface="+mj-ea"/>
                    <a:ea typeface="+mj-ea"/>
                  </a:rPr>
                  <a:t>私の立ち位置から</a:t>
                </a:r>
                <a:br>
                  <a:rPr lang="en-US" altLang="ja-JP" sz="4800" spc="200" dirty="0">
                    <a:latin typeface="+mj-ea"/>
                    <a:ea typeface="+mj-ea"/>
                  </a:rPr>
                </a:br>
                <a:r>
                  <a:rPr lang="ja-JP" altLang="en-US" sz="4800" spc="200" dirty="0">
                    <a:latin typeface="+mj-ea"/>
                    <a:ea typeface="+mj-ea"/>
                  </a:rPr>
                  <a:t>見たことがない</a:t>
                </a:r>
                <a:r>
                  <a:rPr lang="ja-JP" altLang="en-US" sz="4000" spc="200" dirty="0">
                    <a:latin typeface="+mn-ea"/>
                  </a:rPr>
                  <a:t>だけです。　</a:t>
                </a:r>
              </a:p>
            </p:txBody>
          </p:sp>
        </p:grpSp>
      </p:grpSp>
    </p:spTree>
    <p:extLst>
      <p:ext uri="{BB962C8B-B14F-4D97-AF65-F5344CB8AC3E}">
        <p14:creationId xmlns:p14="http://schemas.microsoft.com/office/powerpoint/2010/main" val="1450609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1EDF3454-6368-4055-B97E-398EC9A58ADE}"/>
              </a:ext>
            </a:extLst>
          </p:cNvPr>
          <p:cNvSpPr/>
          <p:nvPr/>
        </p:nvSpPr>
        <p:spPr>
          <a:xfrm>
            <a:off x="1159329"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5" name="グループ化 4">
            <a:extLst>
              <a:ext uri="{FF2B5EF4-FFF2-40B4-BE49-F238E27FC236}">
                <a16:creationId xmlns:a16="http://schemas.microsoft.com/office/drawing/2014/main" id="{22A8C3A9-DCE8-4814-B4F6-5FB3931225E0}"/>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68" name="テキスト ボックス 67">
              <a:extLst>
                <a:ext uri="{FF2B5EF4-FFF2-40B4-BE49-F238E27FC236}">
                  <a16:creationId xmlns:a16="http://schemas.microsoft.com/office/drawing/2014/main" id="{9B52053E-7E21-4FBD-8D5F-9FCD9C4D21FD}"/>
                </a:ext>
              </a:extLst>
            </p:cNvPr>
            <p:cNvSpPr txBox="1"/>
            <p:nvPr/>
          </p:nvSpPr>
          <p:spPr>
            <a:xfrm>
              <a:off x="3647896" y="1006702"/>
              <a:ext cx="10626307" cy="830997"/>
            </a:xfrm>
            <a:prstGeom prst="rect">
              <a:avLst/>
            </a:prstGeom>
            <a:noFill/>
          </p:spPr>
          <p:txBody>
            <a:bodyPr wrap="none" lIns="0" tIns="0" rIns="0" bIns="0" rtlCol="0">
              <a:spAutoFit/>
            </a:bodyPr>
            <a:lstStyle/>
            <a:p>
              <a:pPr algn="ctr"/>
              <a:r>
                <a:rPr lang="ja-JP" altLang="en-US" sz="5400" spc="200" dirty="0">
                  <a:solidFill>
                    <a:schemeClr val="bg1"/>
                  </a:solidFill>
                  <a:latin typeface="+mj-ea"/>
                  <a:ea typeface="+mj-ea"/>
                </a:rPr>
                <a:t>この講演で持ち帰っていただくもの</a:t>
              </a:r>
              <a:endParaRPr lang="en-US" altLang="ja-JP" sz="5400" spc="200" dirty="0">
                <a:solidFill>
                  <a:schemeClr val="bg1"/>
                </a:solidFill>
                <a:latin typeface="+mj-ea"/>
                <a:ea typeface="+mj-ea"/>
              </a:endParaRPr>
            </a:p>
          </p:txBody>
        </p:sp>
        <p:grpSp>
          <p:nvGrpSpPr>
            <p:cNvPr id="69" name="グループ化 68">
              <a:extLst>
                <a:ext uri="{FF2B5EF4-FFF2-40B4-BE49-F238E27FC236}">
                  <a16:creationId xmlns:a16="http://schemas.microsoft.com/office/drawing/2014/main" id="{6B5C05C0-B8FD-4391-B572-C38E1D6B53E2}"/>
                </a:ext>
              </a:extLst>
            </p:cNvPr>
            <p:cNvGrpSpPr/>
            <p:nvPr/>
          </p:nvGrpSpPr>
          <p:grpSpPr>
            <a:xfrm>
              <a:off x="2861364" y="1006702"/>
              <a:ext cx="645803" cy="830997"/>
              <a:chOff x="4035790" y="771626"/>
              <a:chExt cx="505514" cy="650478"/>
            </a:xfrm>
          </p:grpSpPr>
          <p:sp>
            <p:nvSpPr>
              <p:cNvPr id="73" name="フリーフォーム: 図形 72">
                <a:extLst>
                  <a:ext uri="{FF2B5EF4-FFF2-40B4-BE49-F238E27FC236}">
                    <a16:creationId xmlns:a16="http://schemas.microsoft.com/office/drawing/2014/main" id="{73BA153A-79BE-4366-A7AD-00E5F97487B0}"/>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4" name="フリーフォーム: 図形 73">
                <a:extLst>
                  <a:ext uri="{FF2B5EF4-FFF2-40B4-BE49-F238E27FC236}">
                    <a16:creationId xmlns:a16="http://schemas.microsoft.com/office/drawing/2014/main" id="{0FD38B90-0524-4914-AF14-4179E0A0AEB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70" name="グループ化 69">
              <a:extLst>
                <a:ext uri="{FF2B5EF4-FFF2-40B4-BE49-F238E27FC236}">
                  <a16:creationId xmlns:a16="http://schemas.microsoft.com/office/drawing/2014/main" id="{34F46EF2-BD84-4860-BD7E-1EC89895AE90}"/>
                </a:ext>
              </a:extLst>
            </p:cNvPr>
            <p:cNvGrpSpPr/>
            <p:nvPr/>
          </p:nvGrpSpPr>
          <p:grpSpPr>
            <a:xfrm>
              <a:off x="14414931" y="1006702"/>
              <a:ext cx="646235" cy="830997"/>
              <a:chOff x="6250457" y="771626"/>
              <a:chExt cx="505852" cy="650478"/>
            </a:xfrm>
          </p:grpSpPr>
          <p:sp>
            <p:nvSpPr>
              <p:cNvPr id="71" name="フリーフォーム: 図形 70">
                <a:extLst>
                  <a:ext uri="{FF2B5EF4-FFF2-40B4-BE49-F238E27FC236}">
                    <a16:creationId xmlns:a16="http://schemas.microsoft.com/office/drawing/2014/main" id="{2DB720B1-9757-4541-9EC2-564BA07AC9CB}"/>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2" name="フリーフォーム: 図形 71">
                <a:extLst>
                  <a:ext uri="{FF2B5EF4-FFF2-40B4-BE49-F238E27FC236}">
                    <a16:creationId xmlns:a16="http://schemas.microsoft.com/office/drawing/2014/main" id="{D2BA66B5-0981-4A26-AE9E-078D1D2EE4DE}"/>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sp>
        <p:nvSpPr>
          <p:cNvPr id="28" name="正方形/長方形 27">
            <a:extLst>
              <a:ext uri="{FF2B5EF4-FFF2-40B4-BE49-F238E27FC236}">
                <a16:creationId xmlns:a16="http://schemas.microsoft.com/office/drawing/2014/main" id="{9F233266-68E2-4FD4-B4F8-0DEC05204DCD}"/>
              </a:ext>
            </a:extLst>
          </p:cNvPr>
          <p:cNvSpPr/>
          <p:nvPr/>
        </p:nvSpPr>
        <p:spPr>
          <a:xfrm>
            <a:off x="6285522" y="6287561"/>
            <a:ext cx="3645229"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9" name="テキスト ボックス 28">
            <a:extLst>
              <a:ext uri="{FF2B5EF4-FFF2-40B4-BE49-F238E27FC236}">
                <a16:creationId xmlns:a16="http://schemas.microsoft.com/office/drawing/2014/main" id="{11AE7297-6B2E-4EAE-A6A0-4FCF287EAA74}"/>
              </a:ext>
            </a:extLst>
          </p:cNvPr>
          <p:cNvSpPr txBox="1"/>
          <p:nvPr/>
        </p:nvSpPr>
        <p:spPr>
          <a:xfrm>
            <a:off x="10150029" y="6829276"/>
            <a:ext cx="3645229" cy="923330"/>
          </a:xfrm>
          <a:prstGeom prst="rect">
            <a:avLst/>
          </a:prstGeom>
          <a:noFill/>
        </p:spPr>
        <p:txBody>
          <a:bodyPr wrap="none" lIns="0" tIns="0" rIns="0" bIns="0" rtlCol="0">
            <a:spAutoFit/>
          </a:bodyPr>
          <a:lstStyle/>
          <a:p>
            <a:pPr algn="r"/>
            <a:r>
              <a:rPr lang="ja-JP" altLang="en-US" sz="6000" spc="200" dirty="0">
                <a:latin typeface="+mj-ea"/>
                <a:ea typeface="+mj-ea"/>
              </a:rPr>
              <a:t>している人</a:t>
            </a:r>
            <a:endParaRPr lang="en-US" altLang="ja-JP" sz="6000" spc="200" dirty="0">
              <a:latin typeface="+mj-ea"/>
              <a:ea typeface="+mj-ea"/>
            </a:endParaRPr>
          </a:p>
        </p:txBody>
      </p:sp>
      <p:pic>
        <p:nvPicPr>
          <p:cNvPr id="59" name="図 58">
            <a:extLst>
              <a:ext uri="{FF2B5EF4-FFF2-40B4-BE49-F238E27FC236}">
                <a16:creationId xmlns:a16="http://schemas.microsoft.com/office/drawing/2014/main" id="{C3863A08-D46F-4C06-A402-3B9E60CFC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327" y="3064631"/>
            <a:ext cx="4316712" cy="6130240"/>
          </a:xfrm>
          <a:prstGeom prst="rect">
            <a:avLst/>
          </a:prstGeom>
        </p:spPr>
      </p:pic>
      <p:sp>
        <p:nvSpPr>
          <p:cNvPr id="80" name="テキスト ボックス 79">
            <a:extLst>
              <a:ext uri="{FF2B5EF4-FFF2-40B4-BE49-F238E27FC236}">
                <a16:creationId xmlns:a16="http://schemas.microsoft.com/office/drawing/2014/main" id="{33E84F92-1156-4487-9A28-61270F38C2BC}"/>
              </a:ext>
            </a:extLst>
          </p:cNvPr>
          <p:cNvSpPr txBox="1"/>
          <p:nvPr/>
        </p:nvSpPr>
        <p:spPr>
          <a:xfrm>
            <a:off x="6266175" y="3311670"/>
            <a:ext cx="6134693" cy="923330"/>
          </a:xfrm>
          <a:prstGeom prst="rect">
            <a:avLst/>
          </a:prstGeom>
          <a:noFill/>
        </p:spPr>
        <p:txBody>
          <a:bodyPr wrap="none" lIns="0" tIns="0" rIns="0" bIns="0" rtlCol="0">
            <a:spAutoFit/>
          </a:bodyPr>
          <a:lstStyle/>
          <a:p>
            <a:r>
              <a:rPr lang="ja-JP" altLang="en-US" sz="6000" spc="200" dirty="0">
                <a:latin typeface="+mj-ea"/>
                <a:ea typeface="+mj-ea"/>
              </a:rPr>
              <a:t>騙されやすいのは</a:t>
            </a:r>
            <a:endParaRPr lang="en-US" altLang="ja-JP" sz="6000" spc="200" dirty="0">
              <a:latin typeface="+mj-ea"/>
              <a:ea typeface="+mj-ea"/>
            </a:endParaRPr>
          </a:p>
        </p:txBody>
      </p:sp>
      <p:pic>
        <p:nvPicPr>
          <p:cNvPr id="87" name="グラフィックス 86">
            <a:extLst>
              <a:ext uri="{FF2B5EF4-FFF2-40B4-BE49-F238E27FC236}">
                <a16:creationId xmlns:a16="http://schemas.microsoft.com/office/drawing/2014/main" id="{854C0078-841A-4D2B-B56D-B4A6422EC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5544" y="6565750"/>
            <a:ext cx="565184" cy="927483"/>
          </a:xfrm>
          <a:prstGeom prst="rect">
            <a:avLst/>
          </a:prstGeom>
        </p:spPr>
      </p:pic>
      <p:grpSp>
        <p:nvGrpSpPr>
          <p:cNvPr id="83" name="グループ化 82">
            <a:extLst>
              <a:ext uri="{FF2B5EF4-FFF2-40B4-BE49-F238E27FC236}">
                <a16:creationId xmlns:a16="http://schemas.microsoft.com/office/drawing/2014/main" id="{AE706275-C2C5-446E-82F7-84EF91655F71}"/>
              </a:ext>
            </a:extLst>
          </p:cNvPr>
          <p:cNvGrpSpPr/>
          <p:nvPr/>
        </p:nvGrpSpPr>
        <p:grpSpPr>
          <a:xfrm>
            <a:off x="6285522" y="4479046"/>
            <a:ext cx="9988790" cy="1507932"/>
            <a:chOff x="6318010" y="4411367"/>
            <a:chExt cx="9988790" cy="1507932"/>
          </a:xfrm>
        </p:grpSpPr>
        <p:sp>
          <p:nvSpPr>
            <p:cNvPr id="84" name="正方形/長方形 83">
              <a:extLst>
                <a:ext uri="{FF2B5EF4-FFF2-40B4-BE49-F238E27FC236}">
                  <a16:creationId xmlns:a16="http://schemas.microsoft.com/office/drawing/2014/main" id="{A7697624-A64B-4E53-88FD-41B8BFE9AB90}"/>
                </a:ext>
              </a:extLst>
            </p:cNvPr>
            <p:cNvSpPr/>
            <p:nvPr/>
          </p:nvSpPr>
          <p:spPr>
            <a:xfrm>
              <a:off x="6318010" y="4411367"/>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85" name="グラフィックス 84">
              <a:extLst>
                <a:ext uri="{FF2B5EF4-FFF2-40B4-BE49-F238E27FC236}">
                  <a16:creationId xmlns:a16="http://schemas.microsoft.com/office/drawing/2014/main" id="{45DEF743-51B1-4EBC-BAE4-0AB217D53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0139" y="4689481"/>
              <a:ext cx="565184" cy="927483"/>
            </a:xfrm>
            <a:prstGeom prst="rect">
              <a:avLst/>
            </a:prstGeom>
          </p:spPr>
        </p:pic>
      </p:grpSp>
      <p:grpSp>
        <p:nvGrpSpPr>
          <p:cNvPr id="35" name="グループ化 34">
            <a:extLst>
              <a:ext uri="{FF2B5EF4-FFF2-40B4-BE49-F238E27FC236}">
                <a16:creationId xmlns:a16="http://schemas.microsoft.com/office/drawing/2014/main" id="{D2F57D7B-798B-4E3F-9E27-C5728B0D8E31}"/>
              </a:ext>
            </a:extLst>
          </p:cNvPr>
          <p:cNvGrpSpPr/>
          <p:nvPr/>
        </p:nvGrpSpPr>
        <p:grpSpPr>
          <a:xfrm>
            <a:off x="13882643" y="2056094"/>
            <a:ext cx="3246029" cy="2737116"/>
            <a:chOff x="13882643" y="2056094"/>
            <a:chExt cx="3246029" cy="2737116"/>
          </a:xfrm>
        </p:grpSpPr>
        <p:grpSp>
          <p:nvGrpSpPr>
            <p:cNvPr id="25" name="グループ化 24">
              <a:extLst>
                <a:ext uri="{FF2B5EF4-FFF2-40B4-BE49-F238E27FC236}">
                  <a16:creationId xmlns:a16="http://schemas.microsoft.com/office/drawing/2014/main" id="{05FC62FB-EF2E-45BE-9D00-16386E5C5E05}"/>
                </a:ext>
              </a:extLst>
            </p:cNvPr>
            <p:cNvGrpSpPr/>
            <p:nvPr/>
          </p:nvGrpSpPr>
          <p:grpSpPr>
            <a:xfrm flipH="1">
              <a:off x="13882643" y="2132040"/>
              <a:ext cx="3246029" cy="2661170"/>
              <a:chOff x="1159328" y="2132040"/>
              <a:chExt cx="3238983" cy="2755646"/>
            </a:xfrm>
            <a:effectLst/>
          </p:grpSpPr>
          <p:sp>
            <p:nvSpPr>
              <p:cNvPr id="26" name="斜め縞 25">
                <a:extLst>
                  <a:ext uri="{FF2B5EF4-FFF2-40B4-BE49-F238E27FC236}">
                    <a16:creationId xmlns:a16="http://schemas.microsoft.com/office/drawing/2014/main" id="{64E150B7-AD84-440D-8567-9CAF4A6070CA}"/>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27" name="テキスト ボックス 26">
                <a:extLst>
                  <a:ext uri="{FF2B5EF4-FFF2-40B4-BE49-F238E27FC236}">
                    <a16:creationId xmlns:a16="http://schemas.microsoft.com/office/drawing/2014/main" id="{EAA5EE6D-21F6-4064-B069-17857A6EF262}"/>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22" name="フリーフォーム: 図形 21">
              <a:extLst>
                <a:ext uri="{FF2B5EF4-FFF2-40B4-BE49-F238E27FC236}">
                  <a16:creationId xmlns:a16="http://schemas.microsoft.com/office/drawing/2014/main" id="{B9479A80-9B02-45C2-A1BF-706F0226D81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7B6F63F6-931D-44BE-BDA7-0B0E27EE647A}"/>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58" name="フリーフォーム: 図形 57">
              <a:extLst>
                <a:ext uri="{FF2B5EF4-FFF2-40B4-BE49-F238E27FC236}">
                  <a16:creationId xmlns:a16="http://schemas.microsoft.com/office/drawing/2014/main" id="{B917ECE1-44B3-4278-BEDB-F8B2554B4849}"/>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2" name="フリーフォーム: 図形 61">
              <a:extLst>
                <a:ext uri="{FF2B5EF4-FFF2-40B4-BE49-F238E27FC236}">
                  <a16:creationId xmlns:a16="http://schemas.microsoft.com/office/drawing/2014/main" id="{DD9CB7A5-8BAF-4776-81B0-E612CA2F04F3}"/>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B618F296-9AEF-4007-B387-851A28BBDD33}"/>
              </a:ext>
            </a:extLst>
          </p:cNvPr>
          <p:cNvSpPr>
            <a:spLocks noGrp="1"/>
          </p:cNvSpPr>
          <p:nvPr>
            <p:ph type="sldNum" sz="quarter" idx="11"/>
          </p:nvPr>
        </p:nvSpPr>
        <p:spPr/>
        <p:txBody>
          <a:bodyPr/>
          <a:lstStyle/>
          <a:p>
            <a:fld id="{75EEF097-E23E-44DF-B033-E758A731DE21}" type="slidenum">
              <a:rPr lang="ja-JP" altLang="en-US" smtClean="0"/>
              <a:pPr/>
              <a:t>63</a:t>
            </a:fld>
            <a:endParaRPr lang="ja-JP" altLang="en-US" dirty="0"/>
          </a:p>
        </p:txBody>
      </p:sp>
      <p:pic>
        <p:nvPicPr>
          <p:cNvPr id="31" name="グラフィックス 30">
            <a:extLst>
              <a:ext uri="{FF2B5EF4-FFF2-40B4-BE49-F238E27FC236}">
                <a16:creationId xmlns:a16="http://schemas.microsoft.com/office/drawing/2014/main" id="{F47CE482-B127-43A1-B812-1D2B1776C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75818">
            <a:off x="2162899" y="2736080"/>
            <a:ext cx="709216" cy="992903"/>
          </a:xfrm>
          <a:prstGeom prst="rect">
            <a:avLst/>
          </a:prstGeom>
        </p:spPr>
      </p:pic>
    </p:spTree>
    <p:extLst>
      <p:ext uri="{BB962C8B-B14F-4D97-AF65-F5344CB8AC3E}">
        <p14:creationId xmlns:p14="http://schemas.microsoft.com/office/powerpoint/2010/main" val="2511984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四角形: 角を丸くする 52">
            <a:extLst>
              <a:ext uri="{FF2B5EF4-FFF2-40B4-BE49-F238E27FC236}">
                <a16:creationId xmlns:a16="http://schemas.microsoft.com/office/drawing/2014/main" id="{5950FE62-8A88-4C69-9DC8-DE26A7C4CBA2}"/>
              </a:ext>
            </a:extLst>
          </p:cNvPr>
          <p:cNvSpPr/>
          <p:nvPr/>
        </p:nvSpPr>
        <p:spPr>
          <a:xfrm>
            <a:off x="1159329"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3" name="正方形/長方形 22">
            <a:extLst>
              <a:ext uri="{FF2B5EF4-FFF2-40B4-BE49-F238E27FC236}">
                <a16:creationId xmlns:a16="http://schemas.microsoft.com/office/drawing/2014/main" id="{C4EBD76E-6F5E-4A0D-A4EB-F8E19680DFDE}"/>
              </a:ext>
            </a:extLst>
          </p:cNvPr>
          <p:cNvSpPr/>
          <p:nvPr/>
        </p:nvSpPr>
        <p:spPr>
          <a:xfrm>
            <a:off x="6275848" y="4476930"/>
            <a:ext cx="9988790" cy="15079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5" name="正方形/長方形 24">
            <a:extLst>
              <a:ext uri="{FF2B5EF4-FFF2-40B4-BE49-F238E27FC236}">
                <a16:creationId xmlns:a16="http://schemas.microsoft.com/office/drawing/2014/main" id="{9308A60A-393A-4849-A92B-6141B7D54C39}"/>
              </a:ext>
            </a:extLst>
          </p:cNvPr>
          <p:cNvSpPr/>
          <p:nvPr/>
        </p:nvSpPr>
        <p:spPr>
          <a:xfrm>
            <a:off x="6858000" y="5550964"/>
            <a:ext cx="8948057" cy="3136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6" name="正方形/長方形 25">
            <a:extLst>
              <a:ext uri="{FF2B5EF4-FFF2-40B4-BE49-F238E27FC236}">
                <a16:creationId xmlns:a16="http://schemas.microsoft.com/office/drawing/2014/main" id="{72FB5EE4-9070-4758-92A1-82C3F5A97CB5}"/>
              </a:ext>
            </a:extLst>
          </p:cNvPr>
          <p:cNvSpPr/>
          <p:nvPr/>
        </p:nvSpPr>
        <p:spPr>
          <a:xfrm>
            <a:off x="6285522" y="6287561"/>
            <a:ext cx="3645229" cy="15079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9" name="テキスト ボックス 28">
            <a:extLst>
              <a:ext uri="{FF2B5EF4-FFF2-40B4-BE49-F238E27FC236}">
                <a16:creationId xmlns:a16="http://schemas.microsoft.com/office/drawing/2014/main" id="{BA03C575-4B68-4A4B-B652-F8938F5229E3}"/>
              </a:ext>
            </a:extLst>
          </p:cNvPr>
          <p:cNvSpPr txBox="1"/>
          <p:nvPr/>
        </p:nvSpPr>
        <p:spPr>
          <a:xfrm>
            <a:off x="6266175" y="3309554"/>
            <a:ext cx="6134693" cy="923330"/>
          </a:xfrm>
          <a:prstGeom prst="rect">
            <a:avLst/>
          </a:prstGeom>
          <a:noFill/>
        </p:spPr>
        <p:txBody>
          <a:bodyPr wrap="none" lIns="0" tIns="0" rIns="0" bIns="0" rtlCol="0">
            <a:spAutoFit/>
          </a:bodyPr>
          <a:lstStyle/>
          <a:p>
            <a:r>
              <a:rPr lang="ja-JP" altLang="en-US" sz="6000" spc="200" dirty="0">
                <a:latin typeface="+mj-ea"/>
                <a:ea typeface="+mj-ea"/>
              </a:rPr>
              <a:t>騙されやすいのは</a:t>
            </a:r>
            <a:endParaRPr lang="en-US" altLang="ja-JP" sz="6000" spc="200" dirty="0">
              <a:latin typeface="+mj-ea"/>
              <a:ea typeface="+mj-ea"/>
            </a:endParaRPr>
          </a:p>
        </p:txBody>
      </p:sp>
      <p:sp>
        <p:nvSpPr>
          <p:cNvPr id="31" name="テキスト ボックス 30">
            <a:extLst>
              <a:ext uri="{FF2B5EF4-FFF2-40B4-BE49-F238E27FC236}">
                <a16:creationId xmlns:a16="http://schemas.microsoft.com/office/drawing/2014/main" id="{8AFBDDD9-31CF-44BC-9AF1-5AC1F00ED80D}"/>
              </a:ext>
            </a:extLst>
          </p:cNvPr>
          <p:cNvSpPr txBox="1"/>
          <p:nvPr/>
        </p:nvSpPr>
        <p:spPr>
          <a:xfrm>
            <a:off x="10150029" y="6829276"/>
            <a:ext cx="3645229" cy="923330"/>
          </a:xfrm>
          <a:prstGeom prst="rect">
            <a:avLst/>
          </a:prstGeom>
          <a:noFill/>
        </p:spPr>
        <p:txBody>
          <a:bodyPr wrap="none" lIns="0" tIns="0" rIns="0" bIns="0" rtlCol="0">
            <a:spAutoFit/>
          </a:bodyPr>
          <a:lstStyle/>
          <a:p>
            <a:pPr algn="r"/>
            <a:r>
              <a:rPr lang="ja-JP" altLang="en-US" sz="6000" spc="200" dirty="0">
                <a:latin typeface="+mj-ea"/>
                <a:ea typeface="+mj-ea"/>
              </a:rPr>
              <a:t>している人</a:t>
            </a:r>
            <a:endParaRPr lang="en-US" altLang="ja-JP" sz="6000" spc="200" dirty="0">
              <a:latin typeface="+mj-ea"/>
              <a:ea typeface="+mj-ea"/>
            </a:endParaRPr>
          </a:p>
        </p:txBody>
      </p:sp>
      <p:pic>
        <p:nvPicPr>
          <p:cNvPr id="32" name="図 31">
            <a:extLst>
              <a:ext uri="{FF2B5EF4-FFF2-40B4-BE49-F238E27FC236}">
                <a16:creationId xmlns:a16="http://schemas.microsoft.com/office/drawing/2014/main" id="{C407E6AC-3F0B-4126-8643-E8EB2F89495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90327" y="3064631"/>
            <a:ext cx="4316710" cy="6130240"/>
          </a:xfrm>
          <a:prstGeom prst="rect">
            <a:avLst/>
          </a:prstGeom>
        </p:spPr>
      </p:pic>
      <p:sp>
        <p:nvSpPr>
          <p:cNvPr id="37" name="正方形/長方形 36">
            <a:extLst>
              <a:ext uri="{FF2B5EF4-FFF2-40B4-BE49-F238E27FC236}">
                <a16:creationId xmlns:a16="http://schemas.microsoft.com/office/drawing/2014/main" id="{658F17B7-869C-4133-924D-477A370630C3}"/>
              </a:ext>
            </a:extLst>
          </p:cNvPr>
          <p:cNvSpPr/>
          <p:nvPr/>
        </p:nvSpPr>
        <p:spPr>
          <a:xfrm>
            <a:off x="6639168" y="4597167"/>
            <a:ext cx="9262151" cy="1267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spAutoFit/>
          </a:bodyPr>
          <a:lstStyle/>
          <a:p>
            <a:pPr marL="0" marR="0" lvl="0" indent="0" defTabSz="1371509" rtl="0" eaLnBrk="1" fontAlgn="auto" latinLnBrk="0" hangingPunct="1">
              <a:lnSpc>
                <a:spcPct val="100000"/>
              </a:lnSpc>
              <a:spcBef>
                <a:spcPts val="0"/>
              </a:spcBef>
              <a:spcAft>
                <a:spcPts val="0"/>
              </a:spcAft>
              <a:buClrTx/>
              <a:buSzTx/>
              <a:buFontTx/>
              <a:buNone/>
              <a:tabLst/>
              <a:defRPr/>
            </a:pPr>
            <a:r>
              <a:rPr kumimoji="1" lang="ja-JP" altLang="en-US" sz="8000" i="0" u="none" strike="noStrike" kern="1200" cap="none" spc="200" normalizeH="0" baseline="0" noProof="0" dirty="0">
                <a:ln>
                  <a:noFill/>
                </a:ln>
                <a:solidFill>
                  <a:schemeClr val="tx1"/>
                </a:solidFill>
                <a:effectLst/>
                <a:uLnTx/>
                <a:uFillTx/>
                <a:latin typeface="+mj-ea"/>
                <a:ea typeface="+mj-ea"/>
                <a:cs typeface="+mn-cs"/>
              </a:rPr>
              <a:t>「自分は騙されない」</a:t>
            </a:r>
          </a:p>
        </p:txBody>
      </p:sp>
      <p:grpSp>
        <p:nvGrpSpPr>
          <p:cNvPr id="38" name="グループ化 37">
            <a:extLst>
              <a:ext uri="{FF2B5EF4-FFF2-40B4-BE49-F238E27FC236}">
                <a16:creationId xmlns:a16="http://schemas.microsoft.com/office/drawing/2014/main" id="{76130E72-B93C-4E61-AA3B-554FA70BE95E}"/>
              </a:ext>
            </a:extLst>
          </p:cNvPr>
          <p:cNvGrpSpPr/>
          <p:nvPr/>
        </p:nvGrpSpPr>
        <p:grpSpPr>
          <a:xfrm>
            <a:off x="6858000" y="6451342"/>
            <a:ext cx="2886770" cy="1267458"/>
            <a:chOff x="6639168" y="6451342"/>
            <a:chExt cx="2886770" cy="1267458"/>
          </a:xfrm>
        </p:grpSpPr>
        <p:sp>
          <p:nvSpPr>
            <p:cNvPr id="39" name="正方形/長方形 38">
              <a:extLst>
                <a:ext uri="{FF2B5EF4-FFF2-40B4-BE49-F238E27FC236}">
                  <a16:creationId xmlns:a16="http://schemas.microsoft.com/office/drawing/2014/main" id="{4C9D6E23-CCB8-4A1C-9BE4-8E31215B8976}"/>
                </a:ext>
              </a:extLst>
            </p:cNvPr>
            <p:cNvSpPr/>
            <p:nvPr/>
          </p:nvSpPr>
          <p:spPr>
            <a:xfrm>
              <a:off x="6639168" y="7369629"/>
              <a:ext cx="2886770" cy="3154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0" name="正方形/長方形 39">
              <a:extLst>
                <a:ext uri="{FF2B5EF4-FFF2-40B4-BE49-F238E27FC236}">
                  <a16:creationId xmlns:a16="http://schemas.microsoft.com/office/drawing/2014/main" id="{95ED9D95-D103-4271-B9B5-611671B96BE0}"/>
                </a:ext>
              </a:extLst>
            </p:cNvPr>
            <p:cNvSpPr/>
            <p:nvPr/>
          </p:nvSpPr>
          <p:spPr>
            <a:xfrm>
              <a:off x="6746330" y="6451342"/>
              <a:ext cx="2779607" cy="1267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spAutoFit/>
            </a:bodyPr>
            <a:lstStyle/>
            <a:p>
              <a:pPr marL="0" marR="0" lvl="0" indent="0" defTabSz="1371509" rtl="0" eaLnBrk="1" fontAlgn="auto" latinLnBrk="0" hangingPunct="1">
                <a:lnSpc>
                  <a:spcPct val="100000"/>
                </a:lnSpc>
                <a:spcBef>
                  <a:spcPts val="0"/>
                </a:spcBef>
                <a:spcAft>
                  <a:spcPts val="0"/>
                </a:spcAft>
                <a:buClrTx/>
                <a:buSzTx/>
                <a:buFontTx/>
                <a:buNone/>
                <a:tabLst/>
                <a:defRPr/>
              </a:pPr>
              <a:r>
                <a:rPr kumimoji="1" lang="ja-JP" altLang="en-US" sz="6000" i="0" u="none" strike="noStrike" kern="1200" cap="none" spc="600" normalizeH="0" baseline="0" noProof="0" dirty="0">
                  <a:ln>
                    <a:noFill/>
                  </a:ln>
                  <a:solidFill>
                    <a:schemeClr val="tx1"/>
                  </a:solidFill>
                  <a:effectLst/>
                  <a:uLnTx/>
                  <a:uFillTx/>
                  <a:latin typeface="+mj-ea"/>
                  <a:ea typeface="+mj-ea"/>
                  <a:cs typeface="+mn-cs"/>
                </a:rPr>
                <a:t>と</a:t>
              </a:r>
              <a:r>
                <a:rPr kumimoji="1" lang="ja-JP" altLang="en-US" sz="8000" i="0" u="none" strike="noStrike" kern="1200" cap="none" spc="200" normalizeH="0" baseline="0" noProof="0" dirty="0">
                  <a:ln>
                    <a:noFill/>
                  </a:ln>
                  <a:solidFill>
                    <a:schemeClr val="tx1"/>
                  </a:solidFill>
                  <a:effectLst/>
                  <a:uLnTx/>
                  <a:uFillTx/>
                  <a:latin typeface="+mj-ea"/>
                  <a:ea typeface="+mj-ea"/>
                  <a:cs typeface="+mn-cs"/>
                </a:rPr>
                <a:t>安心</a:t>
              </a:r>
            </a:p>
          </p:txBody>
        </p:sp>
      </p:grpSp>
      <p:grpSp>
        <p:nvGrpSpPr>
          <p:cNvPr id="64" name="グループ化 63">
            <a:extLst>
              <a:ext uri="{FF2B5EF4-FFF2-40B4-BE49-F238E27FC236}">
                <a16:creationId xmlns:a16="http://schemas.microsoft.com/office/drawing/2014/main" id="{ACF164FB-B8A0-4E59-AE76-8C61D8B04719}"/>
              </a:ext>
            </a:extLst>
          </p:cNvPr>
          <p:cNvGrpSpPr/>
          <p:nvPr/>
        </p:nvGrpSpPr>
        <p:grpSpPr>
          <a:xfrm>
            <a:off x="13882643" y="2056094"/>
            <a:ext cx="3246029" cy="2737116"/>
            <a:chOff x="13882643" y="2056094"/>
            <a:chExt cx="3246029" cy="2737116"/>
          </a:xfrm>
        </p:grpSpPr>
        <p:grpSp>
          <p:nvGrpSpPr>
            <p:cNvPr id="65" name="グループ化 64">
              <a:extLst>
                <a:ext uri="{FF2B5EF4-FFF2-40B4-BE49-F238E27FC236}">
                  <a16:creationId xmlns:a16="http://schemas.microsoft.com/office/drawing/2014/main" id="{85657527-C216-4A0F-84A2-01764141E34A}"/>
                </a:ext>
              </a:extLst>
            </p:cNvPr>
            <p:cNvGrpSpPr/>
            <p:nvPr/>
          </p:nvGrpSpPr>
          <p:grpSpPr>
            <a:xfrm flipH="1">
              <a:off x="13882643" y="2132040"/>
              <a:ext cx="3246029" cy="2661170"/>
              <a:chOff x="1159328" y="2132040"/>
              <a:chExt cx="3238983" cy="2755646"/>
            </a:xfrm>
            <a:effectLst/>
          </p:grpSpPr>
          <p:sp>
            <p:nvSpPr>
              <p:cNvPr id="70" name="斜め縞 69">
                <a:extLst>
                  <a:ext uri="{FF2B5EF4-FFF2-40B4-BE49-F238E27FC236}">
                    <a16:creationId xmlns:a16="http://schemas.microsoft.com/office/drawing/2014/main" id="{8ED2CF39-4267-42CF-9C1C-FC0D89BA4FC0}"/>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71" name="テキスト ボックス 70">
                <a:extLst>
                  <a:ext uri="{FF2B5EF4-FFF2-40B4-BE49-F238E27FC236}">
                    <a16:creationId xmlns:a16="http://schemas.microsoft.com/office/drawing/2014/main" id="{219DD668-B849-4046-A6DF-D874C46ED0EE}"/>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66" name="フリーフォーム: 図形 65">
              <a:extLst>
                <a:ext uri="{FF2B5EF4-FFF2-40B4-BE49-F238E27FC236}">
                  <a16:creationId xmlns:a16="http://schemas.microsoft.com/office/drawing/2014/main" id="{CA0D7C4F-A0D9-45EC-93ED-074737D4CA6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42A716C4-BD53-426C-BF87-7FF36FE0504F}"/>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8" name="フリーフォーム: 図形 67">
              <a:extLst>
                <a:ext uri="{FF2B5EF4-FFF2-40B4-BE49-F238E27FC236}">
                  <a16:creationId xmlns:a16="http://schemas.microsoft.com/office/drawing/2014/main" id="{66DDBE5F-E837-4DC3-BBE1-E7630B394E48}"/>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9" name="フリーフォーム: 図形 68">
              <a:extLst>
                <a:ext uri="{FF2B5EF4-FFF2-40B4-BE49-F238E27FC236}">
                  <a16:creationId xmlns:a16="http://schemas.microsoft.com/office/drawing/2014/main" id="{D3D74B96-E7C4-4148-8B09-CB8A2EBDACF8}"/>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A39F78CE-FBF6-4EF9-A83C-5A94DE92AAFE}"/>
              </a:ext>
            </a:extLst>
          </p:cNvPr>
          <p:cNvSpPr>
            <a:spLocks noGrp="1"/>
          </p:cNvSpPr>
          <p:nvPr>
            <p:ph type="sldNum" sz="quarter" idx="11"/>
          </p:nvPr>
        </p:nvSpPr>
        <p:spPr/>
        <p:txBody>
          <a:bodyPr/>
          <a:lstStyle/>
          <a:p>
            <a:fld id="{C5D83052-502D-4A92-9774-3BE25AAD3810}" type="slidenum">
              <a:rPr lang="ja-JP" altLang="en-US" smtClean="0"/>
              <a:t>64</a:t>
            </a:fld>
            <a:endParaRPr lang="ja-JP" altLang="en-US" dirty="0"/>
          </a:p>
        </p:txBody>
      </p:sp>
      <p:grpSp>
        <p:nvGrpSpPr>
          <p:cNvPr id="33" name="グループ化 32">
            <a:extLst>
              <a:ext uri="{FF2B5EF4-FFF2-40B4-BE49-F238E27FC236}">
                <a16:creationId xmlns:a16="http://schemas.microsoft.com/office/drawing/2014/main" id="{A2260693-8312-4E3B-901F-41E99F81C2F2}"/>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34" name="テキスト ボックス 33">
              <a:extLst>
                <a:ext uri="{FF2B5EF4-FFF2-40B4-BE49-F238E27FC236}">
                  <a16:creationId xmlns:a16="http://schemas.microsoft.com/office/drawing/2014/main" id="{42489A1B-5909-4218-913C-54CBD9A127BE}"/>
                </a:ext>
              </a:extLst>
            </p:cNvPr>
            <p:cNvSpPr txBox="1"/>
            <p:nvPr/>
          </p:nvSpPr>
          <p:spPr>
            <a:xfrm>
              <a:off x="3647896" y="1006702"/>
              <a:ext cx="10626307" cy="830997"/>
            </a:xfrm>
            <a:prstGeom prst="rect">
              <a:avLst/>
            </a:prstGeom>
            <a:noFill/>
          </p:spPr>
          <p:txBody>
            <a:bodyPr wrap="none" lIns="0" tIns="0" rIns="0" bIns="0" rtlCol="0">
              <a:spAutoFit/>
            </a:bodyPr>
            <a:lstStyle/>
            <a:p>
              <a:pPr algn="ctr"/>
              <a:r>
                <a:rPr lang="ja-JP" altLang="en-US" sz="5400" spc="200" dirty="0">
                  <a:solidFill>
                    <a:schemeClr val="bg1"/>
                  </a:solidFill>
                  <a:latin typeface="+mj-ea"/>
                  <a:ea typeface="+mj-ea"/>
                </a:rPr>
                <a:t>この講演で持ち帰っていただくもの</a:t>
              </a:r>
              <a:endParaRPr lang="en-US" altLang="ja-JP" sz="5400" spc="200" dirty="0">
                <a:solidFill>
                  <a:schemeClr val="bg1"/>
                </a:solidFill>
                <a:latin typeface="+mj-ea"/>
                <a:ea typeface="+mj-ea"/>
              </a:endParaRPr>
            </a:p>
          </p:txBody>
        </p:sp>
        <p:grpSp>
          <p:nvGrpSpPr>
            <p:cNvPr id="35" name="グループ化 34">
              <a:extLst>
                <a:ext uri="{FF2B5EF4-FFF2-40B4-BE49-F238E27FC236}">
                  <a16:creationId xmlns:a16="http://schemas.microsoft.com/office/drawing/2014/main" id="{63941C7A-7F20-4D2E-95A6-4983550D9701}"/>
                </a:ext>
              </a:extLst>
            </p:cNvPr>
            <p:cNvGrpSpPr/>
            <p:nvPr/>
          </p:nvGrpSpPr>
          <p:grpSpPr>
            <a:xfrm>
              <a:off x="2861364" y="1006702"/>
              <a:ext cx="645803" cy="830997"/>
              <a:chOff x="4035790" y="771626"/>
              <a:chExt cx="505514" cy="650478"/>
            </a:xfrm>
          </p:grpSpPr>
          <p:sp>
            <p:nvSpPr>
              <p:cNvPr id="46" name="フリーフォーム: 図形 45">
                <a:extLst>
                  <a:ext uri="{FF2B5EF4-FFF2-40B4-BE49-F238E27FC236}">
                    <a16:creationId xmlns:a16="http://schemas.microsoft.com/office/drawing/2014/main" id="{193D5C00-21C3-4A18-91FA-87A6AC735AEF}"/>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47" name="フリーフォーム: 図形 46">
                <a:extLst>
                  <a:ext uri="{FF2B5EF4-FFF2-40B4-BE49-F238E27FC236}">
                    <a16:creationId xmlns:a16="http://schemas.microsoft.com/office/drawing/2014/main" id="{ED02CDE7-B6A7-4E1E-9731-16349E5405A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36" name="グループ化 35">
              <a:extLst>
                <a:ext uri="{FF2B5EF4-FFF2-40B4-BE49-F238E27FC236}">
                  <a16:creationId xmlns:a16="http://schemas.microsoft.com/office/drawing/2014/main" id="{08802993-AE38-4877-B3E2-1157C58B0755}"/>
                </a:ext>
              </a:extLst>
            </p:cNvPr>
            <p:cNvGrpSpPr/>
            <p:nvPr/>
          </p:nvGrpSpPr>
          <p:grpSpPr>
            <a:xfrm>
              <a:off x="14414931" y="1006702"/>
              <a:ext cx="646235" cy="830997"/>
              <a:chOff x="6250457" y="771626"/>
              <a:chExt cx="505852" cy="650478"/>
            </a:xfrm>
          </p:grpSpPr>
          <p:sp>
            <p:nvSpPr>
              <p:cNvPr id="44" name="フリーフォーム: 図形 43">
                <a:extLst>
                  <a:ext uri="{FF2B5EF4-FFF2-40B4-BE49-F238E27FC236}">
                    <a16:creationId xmlns:a16="http://schemas.microsoft.com/office/drawing/2014/main" id="{833D7EBD-6AFF-4C21-9220-0908C192F9E0}"/>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45" name="フリーフォーム: 図形 44">
                <a:extLst>
                  <a:ext uri="{FF2B5EF4-FFF2-40B4-BE49-F238E27FC236}">
                    <a16:creationId xmlns:a16="http://schemas.microsoft.com/office/drawing/2014/main" id="{BC1434D2-2E80-42D9-8A35-7B54E78A3BA3}"/>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pic>
        <p:nvPicPr>
          <p:cNvPr id="48" name="グラフィックス 47">
            <a:extLst>
              <a:ext uri="{FF2B5EF4-FFF2-40B4-BE49-F238E27FC236}">
                <a16:creationId xmlns:a16="http://schemas.microsoft.com/office/drawing/2014/main" id="{A1073AF9-86E2-4DF8-9902-06D191A0B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75818">
            <a:off x="2162899" y="2736080"/>
            <a:ext cx="709216" cy="992903"/>
          </a:xfrm>
          <a:prstGeom prst="rect">
            <a:avLst/>
          </a:prstGeom>
        </p:spPr>
      </p:pic>
    </p:spTree>
    <p:extLst>
      <p:ext uri="{BB962C8B-B14F-4D97-AF65-F5344CB8AC3E}">
        <p14:creationId xmlns:p14="http://schemas.microsoft.com/office/powerpoint/2010/main" val="627084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99B6F3D7-26A0-4CEC-9D90-259AB39A12C3}"/>
              </a:ext>
            </a:extLst>
          </p:cNvPr>
          <p:cNvSpPr/>
          <p:nvPr/>
        </p:nvSpPr>
        <p:spPr>
          <a:xfrm>
            <a:off x="212271" y="208008"/>
            <a:ext cx="17863458" cy="9869396"/>
          </a:xfrm>
          <a:prstGeom prst="roundRect">
            <a:avLst>
              <a:gd name="adj" fmla="val 42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1" name="テキスト ボックス 10">
            <a:extLst>
              <a:ext uri="{FF2B5EF4-FFF2-40B4-BE49-F238E27FC236}">
                <a16:creationId xmlns:a16="http://schemas.microsoft.com/office/drawing/2014/main" id="{EB5CB19C-076F-4AEE-AD6A-43B43711DC21}"/>
              </a:ext>
            </a:extLst>
          </p:cNvPr>
          <p:cNvSpPr txBox="1"/>
          <p:nvPr/>
        </p:nvSpPr>
        <p:spPr>
          <a:xfrm>
            <a:off x="7912465" y="899823"/>
            <a:ext cx="2463070" cy="630677"/>
          </a:xfrm>
          <a:prstGeom prst="roundRect">
            <a:avLst>
              <a:gd name="adj" fmla="val 50000"/>
            </a:avLst>
          </a:prstGeom>
          <a:solidFill>
            <a:schemeClr val="accent1"/>
          </a:solidFill>
        </p:spPr>
        <p:txBody>
          <a:bodyPr wrap="none" lIns="0" tIns="0" rIns="0" bIns="0" rtlCol="0" anchor="ctr" anchorCtr="0">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200" normalizeH="0" baseline="0" noProof="0" dirty="0">
                <a:ln>
                  <a:noFill/>
                </a:ln>
                <a:solidFill>
                  <a:prstClr val="white"/>
                </a:solidFill>
                <a:effectLst/>
                <a:uLnTx/>
                <a:uFillTx/>
                <a:latin typeface="Spica Neue P Bold"/>
                <a:ea typeface="Spica Neue P Bold"/>
                <a:cs typeface="+mn-cs"/>
              </a:rPr>
              <a:t>出 典</a:t>
            </a:r>
            <a:endParaRPr kumimoji="1" lang="en-US" altLang="ja-JP" sz="3200" b="0" i="0" u="none" strike="noStrike" kern="1200" cap="none" spc="200" normalizeH="0" baseline="0" noProof="0" dirty="0">
              <a:ln>
                <a:noFill/>
              </a:ln>
              <a:solidFill>
                <a:prstClr val="white"/>
              </a:solidFill>
              <a:effectLst/>
              <a:uLnTx/>
              <a:uFillTx/>
              <a:latin typeface="Spica Neue P Bold"/>
              <a:ea typeface="Spica Neue P Bold"/>
              <a:cs typeface="+mn-cs"/>
            </a:endParaRPr>
          </a:p>
        </p:txBody>
      </p:sp>
      <p:sp>
        <p:nvSpPr>
          <p:cNvPr id="2" name="スライド番号プレースホルダー 1">
            <a:extLst>
              <a:ext uri="{FF2B5EF4-FFF2-40B4-BE49-F238E27FC236}">
                <a16:creationId xmlns:a16="http://schemas.microsoft.com/office/drawing/2014/main" id="{0BA8E135-20C0-4A6F-ABAE-6CA4BA3CC7CE}"/>
              </a:ext>
            </a:extLst>
          </p:cNvPr>
          <p:cNvSpPr>
            <a:spLocks noGrp="1"/>
          </p:cNvSpPr>
          <p:nvPr>
            <p:ph type="sldNum" sz="quarter" idx="11"/>
          </p:nvPr>
        </p:nvSpPr>
        <p:spPr>
          <a:xfrm>
            <a:off x="17163341" y="9581512"/>
            <a:ext cx="757918" cy="276999"/>
          </a:xfrm>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srgbClr val="45A4CF"/>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dirty="0">
              <a:ln>
                <a:noFill/>
              </a:ln>
              <a:solidFill>
                <a:srgbClr val="45A4CF"/>
              </a:solidFill>
              <a:effectLst/>
              <a:uLnTx/>
              <a:uFillTx/>
              <a:latin typeface="Spica Neue P Regular"/>
              <a:ea typeface="Spica Neue P Regular"/>
              <a:cs typeface="+mn-cs"/>
            </a:endParaRPr>
          </a:p>
        </p:txBody>
      </p:sp>
      <p:sp>
        <p:nvSpPr>
          <p:cNvPr id="8" name="テキスト ボックス 7">
            <a:extLst>
              <a:ext uri="{FF2B5EF4-FFF2-40B4-BE49-F238E27FC236}">
                <a16:creationId xmlns:a16="http://schemas.microsoft.com/office/drawing/2014/main" id="{1B418860-D588-4413-93E9-F764D44FA7A1}"/>
              </a:ext>
            </a:extLst>
          </p:cNvPr>
          <p:cNvSpPr txBox="1"/>
          <p:nvPr/>
        </p:nvSpPr>
        <p:spPr>
          <a:xfrm>
            <a:off x="2932214" y="1834987"/>
            <a:ext cx="12007070" cy="1218795"/>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P11</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１</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WHO</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Web</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サイト 「</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Coronavirus disease (COVID-19) advice for the public: </a:t>
            </a:r>
            <a:r>
              <a:rPr kumimoji="1" lang="en-US" altLang="ja-JP" sz="2200" b="0" i="0" u="none" strike="noStrike" kern="1200" cap="none" spc="0" normalizeH="0" baseline="0" noProof="0" dirty="0" err="1">
                <a:ln>
                  <a:noFill/>
                </a:ln>
                <a:solidFill>
                  <a:srgbClr val="3C3C3C"/>
                </a:solidFill>
                <a:effectLst/>
                <a:uLnTx/>
                <a:uFillTx/>
                <a:latin typeface="Spica Neue P Regular"/>
                <a:ea typeface="Spica Neue P Regular"/>
                <a:cs typeface="+mn-cs"/>
              </a:rPr>
              <a:t>Mythbusters</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」より</a:t>
            </a:r>
            <a:b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1600" b="0" i="0" u="none" strike="noStrike" kern="1200" cap="none" spc="0" normalizeH="0" baseline="0" noProof="0" dirty="0">
                <a:ln>
                  <a:noFill/>
                </a:ln>
                <a:solidFill>
                  <a:srgbClr val="3C3C3C"/>
                </a:solidFill>
                <a:effectLst/>
                <a:uLnTx/>
                <a:uFillTx/>
                <a:latin typeface="Spica Neue P Regular"/>
                <a:ea typeface="Spica Neue P Regular"/>
                <a:cs typeface="+mn-cs"/>
                <a:hlinkClick r:id="rId4"/>
              </a:rPr>
              <a:t>https://www.who.int/emergencies/diseases/novel-coronavirus-2019/advice-for-public/myth-busters</a:t>
            </a:r>
            <a:endPar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
        <p:nvSpPr>
          <p:cNvPr id="9" name="テキスト ボックス 8">
            <a:extLst>
              <a:ext uri="{FF2B5EF4-FFF2-40B4-BE49-F238E27FC236}">
                <a16:creationId xmlns:a16="http://schemas.microsoft.com/office/drawing/2014/main" id="{3E12E2D3-0781-4711-BEE9-D21EC2F5797A}"/>
              </a:ext>
            </a:extLst>
          </p:cNvPr>
          <p:cNvSpPr txBox="1"/>
          <p:nvPr/>
        </p:nvSpPr>
        <p:spPr>
          <a:xfrm>
            <a:off x="2932214" y="3565332"/>
            <a:ext cx="12056249" cy="92333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P26, 27, 28</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２</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山口真一ほか </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(2019). Innovation Nippon 2019 </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日本におけるフェイクニュースの実態と対処策</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 </a:t>
            </a:r>
          </a:p>
        </p:txBody>
      </p:sp>
      <p:sp>
        <p:nvSpPr>
          <p:cNvPr id="10" name="テキスト ボックス 9">
            <a:extLst>
              <a:ext uri="{FF2B5EF4-FFF2-40B4-BE49-F238E27FC236}">
                <a16:creationId xmlns:a16="http://schemas.microsoft.com/office/drawing/2014/main" id="{23F1D64D-7501-4158-A0B1-8BD9452E8A35}"/>
              </a:ext>
            </a:extLst>
          </p:cNvPr>
          <p:cNvSpPr txBox="1"/>
          <p:nvPr/>
        </p:nvSpPr>
        <p:spPr>
          <a:xfrm>
            <a:off x="2943514" y="4993287"/>
            <a:ext cx="12486432" cy="92333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P28</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３</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2200" b="0" i="0" u="none" strike="noStrike" kern="1200" cap="none" spc="0" normalizeH="0" baseline="0" noProof="0" dirty="0" err="1">
                <a:ln>
                  <a:noFill/>
                </a:ln>
                <a:solidFill>
                  <a:srgbClr val="3C3C3C"/>
                </a:solidFill>
                <a:effectLst/>
                <a:uLnTx/>
                <a:uFillTx/>
                <a:latin typeface="Spica Neue P Regular"/>
                <a:ea typeface="Spica Neue P Regular"/>
                <a:cs typeface="+mn-cs"/>
              </a:rPr>
              <a:t>Vosoughi</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 S. et al. (2018). The spread of true and false news online. Science, 359, 1146-1151.</a:t>
            </a:r>
          </a:p>
        </p:txBody>
      </p:sp>
      <p:sp>
        <p:nvSpPr>
          <p:cNvPr id="33" name="テキスト ボックス 32">
            <a:extLst>
              <a:ext uri="{FF2B5EF4-FFF2-40B4-BE49-F238E27FC236}">
                <a16:creationId xmlns:a16="http://schemas.microsoft.com/office/drawing/2014/main" id="{9DF582E9-E06D-4F95-B2FC-B724DD188A84}"/>
              </a:ext>
            </a:extLst>
          </p:cNvPr>
          <p:cNvSpPr txBox="1"/>
          <p:nvPr/>
        </p:nvSpPr>
        <p:spPr>
          <a:xfrm>
            <a:off x="2943514" y="6421242"/>
            <a:ext cx="12007839" cy="1329595"/>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P47</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４</a:t>
            </a:r>
            <a:br>
              <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2200" b="0" i="0" u="none" strike="noStrike" kern="1200" cap="none" spc="0" normalizeH="0" baseline="0" noProof="0" dirty="0" err="1">
                <a:ln>
                  <a:noFill/>
                </a:ln>
                <a:solidFill>
                  <a:srgbClr val="3C3C3C"/>
                </a:solidFill>
                <a:effectLst/>
                <a:uLnTx/>
                <a:uFillTx/>
                <a:latin typeface="Spica Neue P Regular"/>
                <a:ea typeface="Spica Neue P Regular"/>
                <a:cs typeface="+mn-cs"/>
              </a:rPr>
              <a:t>Bottger</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 P. C. (1984). Expertise and air time as bases of actual and perceived influence in </a:t>
            </a:r>
            <a:b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problem-solving groups. Journal of Applied Psychology, 69(2), 214–221. </a:t>
            </a:r>
          </a:p>
        </p:txBody>
      </p:sp>
      <p:sp>
        <p:nvSpPr>
          <p:cNvPr id="34" name="テキスト ボックス 33">
            <a:extLst>
              <a:ext uri="{FF2B5EF4-FFF2-40B4-BE49-F238E27FC236}">
                <a16:creationId xmlns:a16="http://schemas.microsoft.com/office/drawing/2014/main" id="{5C81E9BB-E341-4F5E-9EFC-89265B2A7C26}"/>
              </a:ext>
            </a:extLst>
          </p:cNvPr>
          <p:cNvSpPr txBox="1"/>
          <p:nvPr/>
        </p:nvSpPr>
        <p:spPr>
          <a:xfrm>
            <a:off x="2943514" y="8255463"/>
            <a:ext cx="12056249" cy="92333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P47</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５</a:t>
            </a:r>
            <a:br>
              <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山口真一ほか </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(2019). Innovation Nippon 2019 </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日本におけるフェイクニュースの実態と対処策</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 </a:t>
            </a:r>
            <a:endParaRPr kumimoji="1" lang="en-US" altLang="ja-JP" sz="18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984304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7B2FCB8-656E-45A4-B02E-6BDDC61AE36D}"/>
              </a:ext>
            </a:extLst>
          </p:cNvPr>
          <p:cNvPicPr>
            <a:picLocks noChangeAspect="1"/>
          </p:cNvPicPr>
          <p:nvPr/>
        </p:nvPicPr>
        <p:blipFill rotWithShape="1">
          <a:blip r:embed="rId3" cstate="hqprint">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t="-1" b="74798"/>
          <a:stretch/>
        </p:blipFill>
        <p:spPr>
          <a:xfrm>
            <a:off x="0" y="0"/>
            <a:ext cx="18288000" cy="10285413"/>
          </a:xfrm>
          <a:prstGeom prst="rect">
            <a:avLst/>
          </a:prstGeom>
        </p:spPr>
      </p:pic>
      <p:grpSp>
        <p:nvGrpSpPr>
          <p:cNvPr id="76" name="グループ化 75">
            <a:extLst>
              <a:ext uri="{FF2B5EF4-FFF2-40B4-BE49-F238E27FC236}">
                <a16:creationId xmlns:a16="http://schemas.microsoft.com/office/drawing/2014/main" id="{C684D94D-C1CA-4CD2-8058-4455584BE469}"/>
              </a:ext>
            </a:extLst>
          </p:cNvPr>
          <p:cNvGrpSpPr/>
          <p:nvPr/>
        </p:nvGrpSpPr>
        <p:grpSpPr>
          <a:xfrm rot="14086829" flipH="1">
            <a:off x="12471393" y="2953268"/>
            <a:ext cx="2936875" cy="2882810"/>
            <a:chOff x="397674" y="-1047444"/>
            <a:chExt cx="4617454" cy="4532454"/>
          </a:xfrm>
        </p:grpSpPr>
        <p:sp>
          <p:nvSpPr>
            <p:cNvPr id="77" name="フリーフォーム: 図形 76">
              <a:extLst>
                <a:ext uri="{FF2B5EF4-FFF2-40B4-BE49-F238E27FC236}">
                  <a16:creationId xmlns:a16="http://schemas.microsoft.com/office/drawing/2014/main" id="{623B8738-EA89-418F-ACAF-EB57AD0E67F7}"/>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20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63033A00-9138-4EBB-B13A-90737B29F620}"/>
                </a:ext>
              </a:extLst>
            </p:cNvPr>
            <p:cNvSpPr/>
            <p:nvPr/>
          </p:nvSpPr>
          <p:spPr>
            <a:xfrm rot="9399641">
              <a:off x="397676" y="-1041987"/>
              <a:ext cx="4617452" cy="4526997"/>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extLst>
                  <a:ext uri="{96DAC541-7B7A-43D3-8B79-37D633B846F1}">
                    <asvg:svgBlip xmlns:asvg="http://schemas.microsoft.com/office/drawing/2016/SVG/main" r:embed="rId6"/>
                  </a:ext>
                </a:extLst>
              </a:blip>
              <a:srcRect/>
              <a:stretch>
                <a:fillRect l="11787" t="7292" r="-1941" b="-7292"/>
              </a:stretch>
            </a:blipFill>
            <a:ln w="9525" cap="flat">
              <a:noFill/>
              <a:prstDash val="solid"/>
              <a:miter/>
            </a:ln>
            <a:effectLst/>
          </p:spPr>
          <p:txBody>
            <a:bodyPr rtlCol="0" anchor="ctr"/>
            <a:lstStyle/>
            <a:p>
              <a:endParaRPr lang="ja-JP" altLang="en-US"/>
            </a:p>
          </p:txBody>
        </p:sp>
      </p:grpSp>
      <p:grpSp>
        <p:nvGrpSpPr>
          <p:cNvPr id="79" name="グループ化 78">
            <a:extLst>
              <a:ext uri="{FF2B5EF4-FFF2-40B4-BE49-F238E27FC236}">
                <a16:creationId xmlns:a16="http://schemas.microsoft.com/office/drawing/2014/main" id="{85891424-4201-4A3C-A3F1-C6E525578AD6}"/>
              </a:ext>
            </a:extLst>
          </p:cNvPr>
          <p:cNvGrpSpPr/>
          <p:nvPr/>
        </p:nvGrpSpPr>
        <p:grpSpPr>
          <a:xfrm rot="7800967">
            <a:off x="2192656" y="3437027"/>
            <a:ext cx="3908599" cy="3836653"/>
            <a:chOff x="397674" y="-1047444"/>
            <a:chExt cx="4617447" cy="4532453"/>
          </a:xfrm>
        </p:grpSpPr>
        <p:sp>
          <p:nvSpPr>
            <p:cNvPr id="80" name="フリーフォーム: 図形 79">
              <a:extLst>
                <a:ext uri="{FF2B5EF4-FFF2-40B4-BE49-F238E27FC236}">
                  <a16:creationId xmlns:a16="http://schemas.microsoft.com/office/drawing/2014/main" id="{D47B6747-E65A-4322-A33D-7C6BA184BEA0}"/>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4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FE52D01-B4D8-4062-ABB6-E33A4066E713}"/>
                </a:ext>
              </a:extLst>
            </p:cNvPr>
            <p:cNvSpPr/>
            <p:nvPr/>
          </p:nvSpPr>
          <p:spPr>
            <a:xfrm rot="9399641">
              <a:off x="397675" y="-1041987"/>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7"/>
              <a:srcRect/>
              <a:stretch>
                <a:fillRect l="4931" t="5230" r="14397" b="9212"/>
              </a:stretch>
            </a:blipFill>
            <a:ln w="9525" cap="flat">
              <a:noFill/>
              <a:prstDash val="solid"/>
              <a:miter/>
            </a:ln>
            <a:effectLst/>
          </p:spPr>
          <p:txBody>
            <a:bodyPr rtlCol="0" anchor="ctr"/>
            <a:lstStyle/>
            <a:p>
              <a:endParaRPr lang="ja-JP" altLang="en-US"/>
            </a:p>
          </p:txBody>
        </p:sp>
      </p:grpSp>
      <p:grpSp>
        <p:nvGrpSpPr>
          <p:cNvPr id="98" name="グループ化 97">
            <a:extLst>
              <a:ext uri="{FF2B5EF4-FFF2-40B4-BE49-F238E27FC236}">
                <a16:creationId xmlns:a16="http://schemas.microsoft.com/office/drawing/2014/main" id="{3F2CD9FE-ECF5-4185-BB25-D745F3197E05}"/>
              </a:ext>
            </a:extLst>
          </p:cNvPr>
          <p:cNvGrpSpPr/>
          <p:nvPr/>
        </p:nvGrpSpPr>
        <p:grpSpPr>
          <a:xfrm>
            <a:off x="5652197" y="2046573"/>
            <a:ext cx="7337204" cy="5230177"/>
            <a:chOff x="5652197" y="2101003"/>
            <a:chExt cx="7337204" cy="5230177"/>
          </a:xfrm>
        </p:grpSpPr>
        <p:grpSp>
          <p:nvGrpSpPr>
            <p:cNvPr id="55" name="グループ化 54">
              <a:extLst>
                <a:ext uri="{FF2B5EF4-FFF2-40B4-BE49-F238E27FC236}">
                  <a16:creationId xmlns:a16="http://schemas.microsoft.com/office/drawing/2014/main" id="{D08EE278-EE9C-45DA-A441-8677F8BF4442}"/>
                </a:ext>
              </a:extLst>
            </p:cNvPr>
            <p:cNvGrpSpPr/>
            <p:nvPr/>
          </p:nvGrpSpPr>
          <p:grpSpPr>
            <a:xfrm>
              <a:off x="5652197" y="2101003"/>
              <a:ext cx="7337204" cy="5230177"/>
              <a:chOff x="2752572" y="826670"/>
              <a:chExt cx="13399973" cy="9551898"/>
            </a:xfrm>
          </p:grpSpPr>
          <p:grpSp>
            <p:nvGrpSpPr>
              <p:cNvPr id="56" name="グループ化 55">
                <a:extLst>
                  <a:ext uri="{FF2B5EF4-FFF2-40B4-BE49-F238E27FC236}">
                    <a16:creationId xmlns:a16="http://schemas.microsoft.com/office/drawing/2014/main" id="{48B37A15-6F5A-469C-A6E5-1A98B30FA8E5}"/>
                  </a:ext>
                </a:extLst>
              </p:cNvPr>
              <p:cNvGrpSpPr/>
              <p:nvPr/>
            </p:nvGrpSpPr>
            <p:grpSpPr>
              <a:xfrm>
                <a:off x="2752572" y="826670"/>
                <a:ext cx="13399973" cy="9458743"/>
                <a:chOff x="2752572" y="826670"/>
                <a:chExt cx="13399973" cy="9458743"/>
              </a:xfrm>
            </p:grpSpPr>
            <p:pic>
              <p:nvPicPr>
                <p:cNvPr id="62" name="グラフィックス 61">
                  <a:extLst>
                    <a:ext uri="{FF2B5EF4-FFF2-40B4-BE49-F238E27FC236}">
                      <a16:creationId xmlns:a16="http://schemas.microsoft.com/office/drawing/2014/main" id="{A1ACB4C4-E148-43FE-9FF9-D63B4D409E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284"/>
                <a:stretch/>
              </p:blipFill>
              <p:spPr>
                <a:xfrm>
                  <a:off x="2752572" y="826670"/>
                  <a:ext cx="13399973" cy="9458743"/>
                </a:xfrm>
                <a:prstGeom prst="rect">
                  <a:avLst/>
                </a:prstGeom>
              </p:spPr>
            </p:pic>
            <p:pic>
              <p:nvPicPr>
                <p:cNvPr id="63" name="グラフィックス 62">
                  <a:extLst>
                    <a:ext uri="{FF2B5EF4-FFF2-40B4-BE49-F238E27FC236}">
                      <a16:creationId xmlns:a16="http://schemas.microsoft.com/office/drawing/2014/main" id="{54BFC8D9-DF1F-4D25-9CC6-4ACA0E78E59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64866"/>
                <a:stretch/>
              </p:blipFill>
              <p:spPr>
                <a:xfrm>
                  <a:off x="3457931" y="1643220"/>
                  <a:ext cx="11372139" cy="8642193"/>
                </a:xfrm>
                <a:prstGeom prst="rect">
                  <a:avLst/>
                </a:prstGeom>
              </p:spPr>
            </p:pic>
          </p:grpSp>
          <p:grpSp>
            <p:nvGrpSpPr>
              <p:cNvPr id="57" name="グループ化 56">
                <a:extLst>
                  <a:ext uri="{FF2B5EF4-FFF2-40B4-BE49-F238E27FC236}">
                    <a16:creationId xmlns:a16="http://schemas.microsoft.com/office/drawing/2014/main" id="{00302DDD-5089-4832-8E07-31FA26C9C6BB}"/>
                  </a:ext>
                </a:extLst>
              </p:cNvPr>
              <p:cNvGrpSpPr/>
              <p:nvPr/>
            </p:nvGrpSpPr>
            <p:grpSpPr>
              <a:xfrm>
                <a:off x="2935630" y="1027234"/>
                <a:ext cx="12416740" cy="9351334"/>
                <a:chOff x="2693930" y="1079770"/>
                <a:chExt cx="12815437" cy="9337515"/>
              </a:xfrm>
            </p:grpSpPr>
            <p:sp>
              <p:nvSpPr>
                <p:cNvPr id="58" name="四角形: 上の 2 つの角を丸める 57">
                  <a:extLst>
                    <a:ext uri="{FF2B5EF4-FFF2-40B4-BE49-F238E27FC236}">
                      <a16:creationId xmlns:a16="http://schemas.microsoft.com/office/drawing/2014/main" id="{44F8D48F-25A4-40AA-9FB4-337EED77329F}"/>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59" name="四角形: 上の 2 つの角を丸める 58">
                  <a:extLst>
                    <a:ext uri="{FF2B5EF4-FFF2-40B4-BE49-F238E27FC236}">
                      <a16:creationId xmlns:a16="http://schemas.microsoft.com/office/drawing/2014/main" id="{6121C87D-F3E3-4A49-9C2C-80857B4DC8E2}"/>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60" name="グラフィックス 59">
                  <a:extLst>
                    <a:ext uri="{FF2B5EF4-FFF2-40B4-BE49-F238E27FC236}">
                      <a16:creationId xmlns:a16="http://schemas.microsoft.com/office/drawing/2014/main" id="{7B37CACC-B0D4-4F21-9D6A-0106755CC7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13948" y="1409758"/>
                  <a:ext cx="5775403" cy="1243933"/>
                </a:xfrm>
                <a:prstGeom prst="rect">
                  <a:avLst/>
                </a:prstGeom>
              </p:spPr>
            </p:pic>
            <p:sp>
              <p:nvSpPr>
                <p:cNvPr id="61" name="四角形: 角を丸くする 60">
                  <a:extLst>
                    <a:ext uri="{FF2B5EF4-FFF2-40B4-BE49-F238E27FC236}">
                      <a16:creationId xmlns:a16="http://schemas.microsoft.com/office/drawing/2014/main" id="{95AD0FBD-43B4-4B5E-8E73-41ED88F1EB55}"/>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grpSp>
          <p:nvGrpSpPr>
            <p:cNvPr id="97" name="グループ化 96">
              <a:extLst>
                <a:ext uri="{FF2B5EF4-FFF2-40B4-BE49-F238E27FC236}">
                  <a16:creationId xmlns:a16="http://schemas.microsoft.com/office/drawing/2014/main" id="{5EE3CFB1-BB50-4E8D-A2CB-D41E2222193E}"/>
                </a:ext>
              </a:extLst>
            </p:cNvPr>
            <p:cNvGrpSpPr/>
            <p:nvPr/>
          </p:nvGrpSpPr>
          <p:grpSpPr>
            <a:xfrm>
              <a:off x="6526460" y="3455715"/>
              <a:ext cx="5280293" cy="3094757"/>
              <a:chOff x="6526460" y="3334859"/>
              <a:chExt cx="5280293" cy="3094757"/>
            </a:xfrm>
          </p:grpSpPr>
          <p:grpSp>
            <p:nvGrpSpPr>
              <p:cNvPr id="39" name="グループ化 38">
                <a:extLst>
                  <a:ext uri="{FF2B5EF4-FFF2-40B4-BE49-F238E27FC236}">
                    <a16:creationId xmlns:a16="http://schemas.microsoft.com/office/drawing/2014/main" id="{80EC9302-6C40-48AD-85CB-D4FF84AA6B7E}"/>
                  </a:ext>
                </a:extLst>
              </p:cNvPr>
              <p:cNvGrpSpPr/>
              <p:nvPr/>
            </p:nvGrpSpPr>
            <p:grpSpPr>
              <a:xfrm>
                <a:off x="6549545" y="3334859"/>
                <a:ext cx="5188910" cy="811183"/>
                <a:chOff x="4111856" y="1565735"/>
                <a:chExt cx="10070628" cy="1574343"/>
              </a:xfrm>
            </p:grpSpPr>
            <p:sp>
              <p:nvSpPr>
                <p:cNvPr id="53" name="フリーフォーム: 図形 52">
                  <a:extLst>
                    <a:ext uri="{FF2B5EF4-FFF2-40B4-BE49-F238E27FC236}">
                      <a16:creationId xmlns:a16="http://schemas.microsoft.com/office/drawing/2014/main" id="{2BE9A490-41CF-44E7-A82C-610B556FBB4B}"/>
                    </a:ext>
                  </a:extLst>
                </p:cNvPr>
                <p:cNvSpPr/>
                <p:nvPr/>
              </p:nvSpPr>
              <p:spPr>
                <a:xfrm rot="2900886">
                  <a:off x="5409495" y="2217036"/>
                  <a:ext cx="1098146" cy="747937"/>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rtlCol="0" anchor="ctr">
                  <a:noAutofit/>
                </a:bodyPr>
                <a:lstStyle/>
                <a:p>
                  <a:pPr algn="ctr"/>
                  <a:endParaRPr kumimoji="1" lang="ja-JP" altLang="en-US" sz="4000" dirty="0">
                    <a:solidFill>
                      <a:schemeClr val="bg1"/>
                    </a:solidFill>
                  </a:endParaRPr>
                </a:p>
              </p:txBody>
            </p:sp>
            <p:sp>
              <p:nvSpPr>
                <p:cNvPr id="54" name="四角形: 角を丸くする 53">
                  <a:extLst>
                    <a:ext uri="{FF2B5EF4-FFF2-40B4-BE49-F238E27FC236}">
                      <a16:creationId xmlns:a16="http://schemas.microsoft.com/office/drawing/2014/main" id="{641E0500-74B5-4090-9D8B-B3C3526A9123}"/>
                    </a:ext>
                  </a:extLst>
                </p:cNvPr>
                <p:cNvSpPr/>
                <p:nvPr/>
              </p:nvSpPr>
              <p:spPr>
                <a:xfrm>
                  <a:off x="4111856" y="1565735"/>
                  <a:ext cx="10070628" cy="131166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noAutofit/>
                </a:bodyPr>
                <a:lstStyle/>
                <a:p>
                  <a:pPr algn="ctr"/>
                  <a:r>
                    <a:rPr lang="ja-JP" altLang="en-US" sz="2800" spc="150" dirty="0">
                      <a:solidFill>
                        <a:schemeClr val="bg1"/>
                      </a:solidFill>
                      <a:latin typeface="+mj-ea"/>
                      <a:ea typeface="+mj-ea"/>
                    </a:rPr>
                    <a:t>インターネット</a:t>
                  </a:r>
                  <a:r>
                    <a:rPr lang="ja-JP" altLang="en-US" sz="2400" spc="150" dirty="0">
                      <a:solidFill>
                        <a:schemeClr val="bg1"/>
                      </a:solidFill>
                      <a:latin typeface="+mj-ea"/>
                      <a:ea typeface="+mj-ea"/>
                    </a:rPr>
                    <a:t>との</a:t>
                  </a:r>
                  <a:r>
                    <a:rPr lang="ja-JP" altLang="en-US" sz="2800" spc="150" dirty="0">
                      <a:solidFill>
                        <a:schemeClr val="bg1"/>
                      </a:solidFill>
                      <a:latin typeface="+mj-ea"/>
                      <a:ea typeface="+mj-ea"/>
                    </a:rPr>
                    <a:t>向き合い方</a:t>
                  </a:r>
                  <a:endParaRPr kumimoji="1" lang="ja-JP" altLang="en-US" sz="3200" spc="150" dirty="0">
                    <a:solidFill>
                      <a:schemeClr val="bg1"/>
                    </a:solidFill>
                    <a:latin typeface="+mj-ea"/>
                    <a:ea typeface="+mj-ea"/>
                  </a:endParaRPr>
                </a:p>
              </p:txBody>
            </p:sp>
          </p:grpSp>
          <p:grpSp>
            <p:nvGrpSpPr>
              <p:cNvPr id="96" name="グループ化 95">
                <a:extLst>
                  <a:ext uri="{FF2B5EF4-FFF2-40B4-BE49-F238E27FC236}">
                    <a16:creationId xmlns:a16="http://schemas.microsoft.com/office/drawing/2014/main" id="{1A9528D0-E9A8-4420-A07F-D6C60F561ED1}"/>
                  </a:ext>
                </a:extLst>
              </p:cNvPr>
              <p:cNvGrpSpPr/>
              <p:nvPr/>
            </p:nvGrpSpPr>
            <p:grpSpPr>
              <a:xfrm>
                <a:off x="6561172" y="4015013"/>
                <a:ext cx="5136813" cy="1480284"/>
                <a:chOff x="6561172" y="4015013"/>
                <a:chExt cx="5136813" cy="1480284"/>
              </a:xfrm>
            </p:grpSpPr>
            <p:grpSp>
              <p:nvGrpSpPr>
                <p:cNvPr id="83" name="グループ化 82">
                  <a:extLst>
                    <a:ext uri="{FF2B5EF4-FFF2-40B4-BE49-F238E27FC236}">
                      <a16:creationId xmlns:a16="http://schemas.microsoft.com/office/drawing/2014/main" id="{56105979-E0A6-4C0D-B20C-9343FB974DC2}"/>
                    </a:ext>
                  </a:extLst>
                </p:cNvPr>
                <p:cNvGrpSpPr/>
                <p:nvPr/>
              </p:nvGrpSpPr>
              <p:grpSpPr>
                <a:xfrm>
                  <a:off x="6561172" y="4015013"/>
                  <a:ext cx="5122112" cy="1389363"/>
                  <a:chOff x="6582946" y="4160154"/>
                  <a:chExt cx="5122112" cy="1389363"/>
                </a:xfrm>
              </p:grpSpPr>
              <p:grpSp>
                <p:nvGrpSpPr>
                  <p:cNvPr id="42" name="グループ化 41">
                    <a:extLst>
                      <a:ext uri="{FF2B5EF4-FFF2-40B4-BE49-F238E27FC236}">
                        <a16:creationId xmlns:a16="http://schemas.microsoft.com/office/drawing/2014/main" id="{12D4A8F3-E529-40A5-AF2F-1BFFA4BA22CA}"/>
                      </a:ext>
                    </a:extLst>
                  </p:cNvPr>
                  <p:cNvGrpSpPr/>
                  <p:nvPr/>
                </p:nvGrpSpPr>
                <p:grpSpPr>
                  <a:xfrm>
                    <a:off x="6644750" y="4199330"/>
                    <a:ext cx="5060308" cy="1350187"/>
                    <a:chOff x="3916607" y="4371805"/>
                    <a:chExt cx="10463911" cy="2791970"/>
                  </a:xfrm>
                </p:grpSpPr>
                <p:sp>
                  <p:nvSpPr>
                    <p:cNvPr id="51" name="テキスト ボックス 50">
                      <a:extLst>
                        <a:ext uri="{FF2B5EF4-FFF2-40B4-BE49-F238E27FC236}">
                          <a16:creationId xmlns:a16="http://schemas.microsoft.com/office/drawing/2014/main" id="{395DA964-3DD8-4A2F-A715-A05E1F5B83E9}"/>
                        </a:ext>
                      </a:extLst>
                    </p:cNvPr>
                    <p:cNvSpPr txBox="1"/>
                    <p:nvPr/>
                  </p:nvSpPr>
                  <p:spPr>
                    <a:xfrm>
                      <a:off x="3929097" y="4371805"/>
                      <a:ext cx="10451421" cy="2786513"/>
                    </a:xfrm>
                    <a:prstGeom prst="rect">
                      <a:avLst/>
                    </a:prstGeom>
                    <a:noFill/>
                  </p:spPr>
                  <p:txBody>
                    <a:bodyPr wrap="none" lIns="0" tIns="0" rIns="0" bIns="0" rtlCol="0">
                      <a:spAutoFit/>
                    </a:bodyPr>
                    <a:lstStyle/>
                    <a:p>
                      <a:pPr algn="ctr">
                        <a:lnSpc>
                          <a:spcPct val="130000"/>
                        </a:lnSpc>
                      </a:pPr>
                      <a:r>
                        <a:rPr kumimoji="1" lang="ja-JP" altLang="en-US" sz="7300" b="1" dirty="0">
                          <a:ln w="25400">
                            <a:noFill/>
                          </a:ln>
                          <a:solidFill>
                            <a:schemeClr val="accent3"/>
                          </a:solidFill>
                          <a:latin typeface="+mj-ea"/>
                          <a:ea typeface="+mj-ea"/>
                        </a:rPr>
                        <a:t>ニセ・誤情報</a:t>
                      </a:r>
                      <a:endParaRPr kumimoji="1" lang="en-US" altLang="ja-JP" sz="7300" b="1" dirty="0">
                        <a:ln w="25400">
                          <a:noFill/>
                        </a:ln>
                        <a:solidFill>
                          <a:schemeClr val="accent3"/>
                        </a:solidFill>
                        <a:latin typeface="+mj-ea"/>
                        <a:ea typeface="+mj-ea"/>
                      </a:endParaRPr>
                    </a:p>
                  </p:txBody>
                </p:sp>
                <p:sp>
                  <p:nvSpPr>
                    <p:cNvPr id="52" name="テキスト ボックス 51">
                      <a:extLst>
                        <a:ext uri="{FF2B5EF4-FFF2-40B4-BE49-F238E27FC236}">
                          <a16:creationId xmlns:a16="http://schemas.microsoft.com/office/drawing/2014/main" id="{DB93E63D-AD6B-4324-BDA9-9C8DDE77E3E3}"/>
                        </a:ext>
                      </a:extLst>
                    </p:cNvPr>
                    <p:cNvSpPr txBox="1"/>
                    <p:nvPr/>
                  </p:nvSpPr>
                  <p:spPr>
                    <a:xfrm>
                      <a:off x="3916607" y="4377262"/>
                      <a:ext cx="10451421" cy="2786513"/>
                    </a:xfrm>
                    <a:prstGeom prst="rect">
                      <a:avLst/>
                    </a:prstGeom>
                    <a:noFill/>
                  </p:spPr>
                  <p:txBody>
                    <a:bodyPr wrap="none" lIns="0" tIns="0" rIns="0" bIns="0" rtlCol="0">
                      <a:spAutoFit/>
                    </a:bodyPr>
                    <a:lstStyle/>
                    <a:p>
                      <a:pPr algn="ctr">
                        <a:lnSpc>
                          <a:spcPct val="130000"/>
                        </a:lnSpc>
                      </a:pPr>
                      <a:r>
                        <a:rPr kumimoji="1" lang="ja-JP" altLang="en-US" sz="7300" dirty="0">
                          <a:ln w="25400" cap="rnd">
                            <a:solidFill>
                              <a:srgbClr val="233B53"/>
                            </a:solidFill>
                            <a:prstDash val="solid"/>
                          </a:ln>
                          <a:solidFill>
                            <a:schemeClr val="bg1"/>
                          </a:solidFill>
                          <a:latin typeface="+mj-ea"/>
                          <a:ea typeface="+mj-ea"/>
                        </a:rPr>
                        <a:t>ニセ・誤情報</a:t>
                      </a:r>
                      <a:endParaRPr kumimoji="1" lang="en-US" altLang="ja-JP" sz="7300" dirty="0">
                        <a:ln w="25400" cap="rnd">
                          <a:solidFill>
                            <a:srgbClr val="233B53"/>
                          </a:solidFill>
                          <a:prstDash val="solid"/>
                        </a:ln>
                        <a:solidFill>
                          <a:schemeClr val="bg1"/>
                        </a:solidFill>
                        <a:latin typeface="+mj-ea"/>
                        <a:ea typeface="+mj-ea"/>
                      </a:endParaRPr>
                    </a:p>
                  </p:txBody>
                </p:sp>
              </p:grpSp>
              <p:grpSp>
                <p:nvGrpSpPr>
                  <p:cNvPr id="44" name="グループ化 43">
                    <a:extLst>
                      <a:ext uri="{FF2B5EF4-FFF2-40B4-BE49-F238E27FC236}">
                        <a16:creationId xmlns:a16="http://schemas.microsoft.com/office/drawing/2014/main" id="{68C80538-40F2-496D-82FA-0ACDF1460DDA}"/>
                      </a:ext>
                    </a:extLst>
                  </p:cNvPr>
                  <p:cNvGrpSpPr/>
                  <p:nvPr/>
                </p:nvGrpSpPr>
                <p:grpSpPr>
                  <a:xfrm>
                    <a:off x="6582946" y="4160154"/>
                    <a:ext cx="5082079" cy="1355794"/>
                    <a:chOff x="3871587" y="4354752"/>
                    <a:chExt cx="10508931" cy="2803562"/>
                  </a:xfrm>
                </p:grpSpPr>
                <p:sp>
                  <p:nvSpPr>
                    <p:cNvPr id="45" name="テキスト ボックス 44">
                      <a:extLst>
                        <a:ext uri="{FF2B5EF4-FFF2-40B4-BE49-F238E27FC236}">
                          <a16:creationId xmlns:a16="http://schemas.microsoft.com/office/drawing/2014/main" id="{8ED283CE-C789-4266-8DF5-C655242ECFC0}"/>
                        </a:ext>
                      </a:extLst>
                    </p:cNvPr>
                    <p:cNvSpPr txBox="1"/>
                    <p:nvPr/>
                  </p:nvSpPr>
                  <p:spPr>
                    <a:xfrm>
                      <a:off x="3929096" y="4371805"/>
                      <a:ext cx="10451422" cy="2786509"/>
                    </a:xfrm>
                    <a:prstGeom prst="rect">
                      <a:avLst/>
                    </a:prstGeom>
                    <a:noFill/>
                  </p:spPr>
                  <p:txBody>
                    <a:bodyPr wrap="none" lIns="0" tIns="0" rIns="0" bIns="0" rtlCol="0">
                      <a:spAutoFit/>
                    </a:bodyPr>
                    <a:lstStyle/>
                    <a:p>
                      <a:pPr algn="ctr">
                        <a:lnSpc>
                          <a:spcPct val="130000"/>
                        </a:lnSpc>
                      </a:pPr>
                      <a:r>
                        <a:rPr kumimoji="1" lang="ja-JP" altLang="en-US" sz="7300" b="1" dirty="0">
                          <a:ln w="25400">
                            <a:noFill/>
                          </a:ln>
                          <a:solidFill>
                            <a:schemeClr val="accent3"/>
                          </a:solidFill>
                          <a:latin typeface="+mj-ea"/>
                          <a:ea typeface="+mj-ea"/>
                        </a:rPr>
                        <a:t>ニセ・誤情報</a:t>
                      </a:r>
                      <a:endParaRPr kumimoji="1" lang="en-US" altLang="ja-JP" sz="7300" b="1" dirty="0">
                        <a:ln w="25400">
                          <a:noFill/>
                        </a:ln>
                        <a:solidFill>
                          <a:schemeClr val="accent3"/>
                        </a:solidFill>
                        <a:latin typeface="+mj-ea"/>
                        <a:ea typeface="+mj-ea"/>
                      </a:endParaRPr>
                    </a:p>
                  </p:txBody>
                </p:sp>
                <p:sp>
                  <p:nvSpPr>
                    <p:cNvPr id="46" name="テキスト ボックス 45">
                      <a:extLst>
                        <a:ext uri="{FF2B5EF4-FFF2-40B4-BE49-F238E27FC236}">
                          <a16:creationId xmlns:a16="http://schemas.microsoft.com/office/drawing/2014/main" id="{63311167-2063-41D9-A0A3-03FD5AABEAA8}"/>
                        </a:ext>
                      </a:extLst>
                    </p:cNvPr>
                    <p:cNvSpPr txBox="1"/>
                    <p:nvPr/>
                  </p:nvSpPr>
                  <p:spPr>
                    <a:xfrm>
                      <a:off x="3871587" y="4354752"/>
                      <a:ext cx="10451422" cy="2786510"/>
                    </a:xfrm>
                    <a:prstGeom prst="rect">
                      <a:avLst/>
                    </a:prstGeom>
                    <a:noFill/>
                  </p:spPr>
                  <p:txBody>
                    <a:bodyPr wrap="none" lIns="0" tIns="0" rIns="0" bIns="0" rtlCol="0">
                      <a:spAutoFit/>
                    </a:bodyPr>
                    <a:lstStyle/>
                    <a:p>
                      <a:pPr algn="ctr">
                        <a:lnSpc>
                          <a:spcPct val="130000"/>
                        </a:lnSpc>
                      </a:pPr>
                      <a:r>
                        <a:rPr kumimoji="1" lang="ja-JP" altLang="en-US" sz="7300" dirty="0">
                          <a:ln w="25400" cap="rnd">
                            <a:solidFill>
                              <a:srgbClr val="233B53"/>
                            </a:solidFill>
                            <a:prstDash val="solid"/>
                          </a:ln>
                          <a:noFill/>
                          <a:latin typeface="+mj-ea"/>
                          <a:ea typeface="+mj-ea"/>
                        </a:rPr>
                        <a:t>ニセ・誤情報</a:t>
                      </a:r>
                      <a:endParaRPr kumimoji="1" lang="en-US" altLang="ja-JP" sz="7300" dirty="0">
                        <a:ln w="25400" cap="rnd">
                          <a:solidFill>
                            <a:srgbClr val="233B53"/>
                          </a:solidFill>
                          <a:prstDash val="solid"/>
                        </a:ln>
                        <a:noFill/>
                        <a:latin typeface="+mj-ea"/>
                        <a:ea typeface="+mj-ea"/>
                      </a:endParaRPr>
                    </a:p>
                  </p:txBody>
                </p:sp>
              </p:grpSp>
            </p:grpSp>
            <p:grpSp>
              <p:nvGrpSpPr>
                <p:cNvPr id="43" name="グループ化 42">
                  <a:extLst>
                    <a:ext uri="{FF2B5EF4-FFF2-40B4-BE49-F238E27FC236}">
                      <a16:creationId xmlns:a16="http://schemas.microsoft.com/office/drawing/2014/main" id="{572B6892-D3D3-4B8E-A41F-42B2B2427A39}"/>
                    </a:ext>
                  </a:extLst>
                </p:cNvPr>
                <p:cNvGrpSpPr/>
                <p:nvPr/>
              </p:nvGrpSpPr>
              <p:grpSpPr>
                <a:xfrm>
                  <a:off x="6590016" y="5377993"/>
                  <a:ext cx="5107969" cy="117304"/>
                  <a:chOff x="4419518" y="6913010"/>
                  <a:chExt cx="9448966" cy="185200"/>
                </a:xfrm>
              </p:grpSpPr>
              <p:sp>
                <p:nvSpPr>
                  <p:cNvPr id="47" name="グラフィックス 242">
                    <a:extLst>
                      <a:ext uri="{FF2B5EF4-FFF2-40B4-BE49-F238E27FC236}">
                        <a16:creationId xmlns:a16="http://schemas.microsoft.com/office/drawing/2014/main" id="{0BF8E670-FB17-46B2-97E6-67FC83B83A55}"/>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dirty="0"/>
                  </a:p>
                </p:txBody>
              </p:sp>
              <p:sp>
                <p:nvSpPr>
                  <p:cNvPr id="48" name="グラフィックス 103">
                    <a:extLst>
                      <a:ext uri="{FF2B5EF4-FFF2-40B4-BE49-F238E27FC236}">
                        <a16:creationId xmlns:a16="http://schemas.microsoft.com/office/drawing/2014/main" id="{8A56BD94-3DE7-4CC2-AC27-12E13E62537D}"/>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49" name="グラフィックス 104">
                    <a:extLst>
                      <a:ext uri="{FF2B5EF4-FFF2-40B4-BE49-F238E27FC236}">
                        <a16:creationId xmlns:a16="http://schemas.microsoft.com/office/drawing/2014/main" id="{853B2707-76F7-496F-B370-780C612F50CA}"/>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50" name="グラフィックス 242">
                    <a:extLst>
                      <a:ext uri="{FF2B5EF4-FFF2-40B4-BE49-F238E27FC236}">
                        <a16:creationId xmlns:a16="http://schemas.microsoft.com/office/drawing/2014/main" id="{F77852CE-D71C-41EB-B84E-9F6CD1FD4D91}"/>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grpSp>
          </p:grpSp>
          <p:sp>
            <p:nvSpPr>
              <p:cNvPr id="41" name="テキスト ボックス 40">
                <a:extLst>
                  <a:ext uri="{FF2B5EF4-FFF2-40B4-BE49-F238E27FC236}">
                    <a16:creationId xmlns:a16="http://schemas.microsoft.com/office/drawing/2014/main" id="{E797CD61-F630-4108-BCFD-D27DEF71A1EE}"/>
                  </a:ext>
                </a:extLst>
              </p:cNvPr>
              <p:cNvSpPr txBox="1"/>
              <p:nvPr/>
            </p:nvSpPr>
            <p:spPr>
              <a:xfrm>
                <a:off x="6526460" y="5543540"/>
                <a:ext cx="5280293" cy="886076"/>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600" b="1" i="0" u="none" strike="noStrike" kern="1200" cap="none" spc="300" normalizeH="0" noProof="0" dirty="0">
                    <a:ln w="0">
                      <a:noFill/>
                    </a:ln>
                    <a:solidFill>
                      <a:srgbClr val="0D2E69"/>
                    </a:solidFill>
                    <a:effectLst/>
                    <a:uLnTx/>
                    <a:uFillTx/>
                    <a:latin typeface="+mj-ea"/>
                    <a:ea typeface="+mj-ea"/>
                    <a:cs typeface="+mn-cs"/>
                  </a:rPr>
                  <a:t>に</a:t>
                </a:r>
                <a:r>
                  <a:rPr kumimoji="1" lang="ja-JP" altLang="en-US" sz="4800" b="1" i="0" u="none" strike="noStrike" kern="1200" cap="none" spc="200" normalizeH="0" noProof="0" dirty="0">
                    <a:ln w="0">
                      <a:noFill/>
                    </a:ln>
                    <a:solidFill>
                      <a:srgbClr val="45A4CF"/>
                    </a:solidFill>
                    <a:effectLst/>
                    <a:uLnTx/>
                    <a:uFillTx/>
                    <a:latin typeface="+mj-ea"/>
                    <a:ea typeface="+mj-ea"/>
                    <a:cs typeface="+mn-cs"/>
                  </a:rPr>
                  <a:t>騙されない</a:t>
                </a:r>
                <a:r>
                  <a:rPr kumimoji="1" lang="ja-JP" altLang="en-US" sz="4000" b="1" i="0" u="none" strike="noStrike" kern="1200" cap="none" spc="300" normalizeH="0" noProof="0" dirty="0">
                    <a:ln w="0">
                      <a:noFill/>
                    </a:ln>
                    <a:solidFill>
                      <a:srgbClr val="0D2E69"/>
                    </a:solidFill>
                    <a:effectLst/>
                    <a:uLnTx/>
                    <a:uFillTx/>
                    <a:latin typeface="+mj-ea"/>
                    <a:ea typeface="+mj-ea"/>
                    <a:cs typeface="+mn-cs"/>
                  </a:rPr>
                  <a:t>ために</a:t>
                </a:r>
                <a:endParaRPr kumimoji="1" lang="ja-JP" altLang="en-US" sz="6000" b="1" i="0" u="none" strike="noStrike" kern="1200" cap="none" spc="300" normalizeH="0" noProof="0" dirty="0">
                  <a:ln w="0">
                    <a:noFill/>
                  </a:ln>
                  <a:solidFill>
                    <a:srgbClr val="0D2E69"/>
                  </a:solidFill>
                  <a:effectLst/>
                  <a:uLnTx/>
                  <a:uFillTx/>
                  <a:latin typeface="+mj-ea"/>
                  <a:ea typeface="+mj-ea"/>
                  <a:cs typeface="+mn-cs"/>
                </a:endParaRPr>
              </a:p>
            </p:txBody>
          </p:sp>
        </p:grpSp>
      </p:grpSp>
      <p:grpSp>
        <p:nvGrpSpPr>
          <p:cNvPr id="15" name="グループ化 14">
            <a:extLst>
              <a:ext uri="{FF2B5EF4-FFF2-40B4-BE49-F238E27FC236}">
                <a16:creationId xmlns:a16="http://schemas.microsoft.com/office/drawing/2014/main" id="{9D9EB294-853A-413A-BD42-02850EF8C0DC}"/>
              </a:ext>
            </a:extLst>
          </p:cNvPr>
          <p:cNvGrpSpPr/>
          <p:nvPr/>
        </p:nvGrpSpPr>
        <p:grpSpPr>
          <a:xfrm rot="17481978">
            <a:off x="-291651" y="2540136"/>
            <a:ext cx="2523824" cy="2477372"/>
            <a:chOff x="397674" y="-1047444"/>
            <a:chExt cx="4617446" cy="4532458"/>
          </a:xfrm>
        </p:grpSpPr>
        <p:sp>
          <p:nvSpPr>
            <p:cNvPr id="16" name="フリーフォーム: 図形 15">
              <a:extLst>
                <a:ext uri="{FF2B5EF4-FFF2-40B4-BE49-F238E27FC236}">
                  <a16:creationId xmlns:a16="http://schemas.microsoft.com/office/drawing/2014/main" id="{1B7C6C91-5EEB-42A9-9341-3E374500963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36A71968-BC37-499F-8E7B-FDFA1E5CA3A7}"/>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a:srcRect/>
              <a:stretch>
                <a:fillRect l="12517" t="10324" r="-6668" b="-4196"/>
              </a:stretch>
            </a:blipFill>
            <a:ln w="9525" cap="flat">
              <a:noFill/>
              <a:prstDash val="solid"/>
              <a:miter/>
            </a:ln>
            <a:effectLst/>
          </p:spPr>
          <p:txBody>
            <a:bodyPr rtlCol="0" anchor="ctr"/>
            <a:lstStyle/>
            <a:p>
              <a:endParaRPr lang="ja-JP" altLang="en-US"/>
            </a:p>
          </p:txBody>
        </p:sp>
      </p:grpSp>
      <p:sp>
        <p:nvSpPr>
          <p:cNvPr id="6" name="四角形: 角を丸くする 5">
            <a:extLst>
              <a:ext uri="{FF2B5EF4-FFF2-40B4-BE49-F238E27FC236}">
                <a16:creationId xmlns:a16="http://schemas.microsoft.com/office/drawing/2014/main" id="{28580507-D36F-4CA6-96DB-4899040ADADA}"/>
              </a:ext>
            </a:extLst>
          </p:cNvPr>
          <p:cNvSpPr/>
          <p:nvPr/>
        </p:nvSpPr>
        <p:spPr>
          <a:xfrm>
            <a:off x="1" y="6883324"/>
            <a:ext cx="18287999" cy="3402089"/>
          </a:xfrm>
          <a:prstGeom prst="roundRect">
            <a:avLst>
              <a:gd name="adj"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aphicFrame>
        <p:nvGraphicFramePr>
          <p:cNvPr id="5" name="表 5">
            <a:extLst>
              <a:ext uri="{FF2B5EF4-FFF2-40B4-BE49-F238E27FC236}">
                <a16:creationId xmlns:a16="http://schemas.microsoft.com/office/drawing/2014/main" id="{7D386731-7888-49A5-9957-26D32A7ABF70}"/>
              </a:ext>
            </a:extLst>
          </p:cNvPr>
          <p:cNvGraphicFramePr>
            <a:graphicFrameLocks noGrp="1"/>
          </p:cNvGraphicFramePr>
          <p:nvPr>
            <p:extLst>
              <p:ext uri="{D42A27DB-BD31-4B8C-83A1-F6EECF244321}">
                <p14:modId xmlns:p14="http://schemas.microsoft.com/office/powerpoint/2010/main" val="2199793859"/>
              </p:ext>
            </p:extLst>
          </p:nvPr>
        </p:nvGraphicFramePr>
        <p:xfrm>
          <a:off x="2736000" y="7401653"/>
          <a:ext cx="12816000" cy="2383872"/>
        </p:xfrm>
        <a:graphic>
          <a:graphicData uri="http://schemas.openxmlformats.org/drawingml/2006/table">
            <a:tbl>
              <a:tblPr>
                <a:tableStyleId>{5C22544A-7EE6-4342-B048-85BDC9FD1C3A}</a:tableStyleId>
              </a:tblPr>
              <a:tblGrid>
                <a:gridCol w="1224000">
                  <a:extLst>
                    <a:ext uri="{9D8B030D-6E8A-4147-A177-3AD203B41FA5}">
                      <a16:colId xmlns:a16="http://schemas.microsoft.com/office/drawing/2014/main" val="1456625332"/>
                    </a:ext>
                  </a:extLst>
                </a:gridCol>
                <a:gridCol w="11592000">
                  <a:extLst>
                    <a:ext uri="{9D8B030D-6E8A-4147-A177-3AD203B41FA5}">
                      <a16:colId xmlns:a16="http://schemas.microsoft.com/office/drawing/2014/main" val="784923633"/>
                    </a:ext>
                  </a:extLst>
                </a:gridCol>
              </a:tblGrid>
              <a:tr h="414821">
                <a:tc>
                  <a:txBody>
                    <a:bodyPr/>
                    <a:lstStyle/>
                    <a:p>
                      <a:pPr algn="dist">
                        <a:lnSpc>
                          <a:spcPct val="120000"/>
                        </a:lnSpc>
                      </a:pPr>
                      <a:r>
                        <a:rPr kumimoji="1" lang="ja-JP" altLang="en-US" sz="2300" b="0" dirty="0">
                          <a:solidFill>
                            <a:schemeClr val="tx1"/>
                          </a:solidFill>
                          <a:latin typeface="+mn-ea"/>
                          <a:ea typeface="+mn-ea"/>
                        </a:rPr>
                        <a:t>発  行  者</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総務省 情報流通行政局 情報流通振興課　〒</a:t>
                      </a:r>
                      <a:r>
                        <a:rPr kumimoji="1" lang="en-US" altLang="ja-JP" sz="2300" b="0" dirty="0">
                          <a:solidFill>
                            <a:schemeClr val="tx1"/>
                          </a:solidFill>
                          <a:latin typeface="+mn-ea"/>
                          <a:ea typeface="+mn-ea"/>
                        </a:rPr>
                        <a:t>100-8926 </a:t>
                      </a:r>
                      <a:r>
                        <a:rPr kumimoji="1" lang="ja-JP" altLang="en-US" sz="2300" b="0" dirty="0">
                          <a:solidFill>
                            <a:schemeClr val="tx1"/>
                          </a:solidFill>
                          <a:latin typeface="+mn-ea"/>
                          <a:ea typeface="+mn-ea"/>
                        </a:rPr>
                        <a:t>東京都千代田区霞が関</a:t>
                      </a:r>
                      <a:r>
                        <a:rPr kumimoji="1" lang="en-US" altLang="ja-JP" sz="2300" b="0" dirty="0">
                          <a:solidFill>
                            <a:schemeClr val="tx1"/>
                          </a:solidFill>
                          <a:latin typeface="+mn-ea"/>
                          <a:ea typeface="+mn-ea"/>
                        </a:rPr>
                        <a:t>2-1-2</a:t>
                      </a:r>
                      <a:endParaRPr kumimoji="1" lang="ja-JP" altLang="en-US" sz="2300" b="0" dirty="0">
                        <a:solidFill>
                          <a:schemeClr val="tx1"/>
                        </a:solidFill>
                        <a:latin typeface="+mn-ea"/>
                        <a:ea typeface="+mn-ea"/>
                      </a:endParaRP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5262972"/>
                  </a:ext>
                </a:extLst>
              </a:tr>
              <a:tr h="370840">
                <a:tc>
                  <a:txBody>
                    <a:bodyPr/>
                    <a:lstStyle/>
                    <a:p>
                      <a:pPr algn="dist">
                        <a:lnSpc>
                          <a:spcPct val="120000"/>
                        </a:lnSpc>
                      </a:pPr>
                      <a:r>
                        <a:rPr kumimoji="1" lang="ja-JP" altLang="en-US" sz="2300" b="0" dirty="0">
                          <a:solidFill>
                            <a:schemeClr val="tx1"/>
                          </a:solidFill>
                          <a:latin typeface="+mn-ea"/>
                          <a:ea typeface="+mn-ea"/>
                        </a:rPr>
                        <a:t>監　　修</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山口 真一  （ 国際大学グローバル・コミュニケーション・センター 准教授 ）</a:t>
                      </a:r>
                    </a:p>
                    <a:p>
                      <a:pPr algn="l">
                        <a:lnSpc>
                          <a:spcPct val="120000"/>
                        </a:lnSpc>
                      </a:pPr>
                      <a:r>
                        <a:rPr kumimoji="1" lang="ja-JP" altLang="en-US" sz="2300" b="0" dirty="0">
                          <a:solidFill>
                            <a:schemeClr val="tx1"/>
                          </a:solidFill>
                          <a:latin typeface="+mn-ea"/>
                          <a:ea typeface="+mn-ea"/>
                        </a:rPr>
                        <a:t>小木曽 健  （ 国際大学グローバル・コミュニケーション・センター 客員研究員 ）</a:t>
                      </a: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235527"/>
                  </a:ext>
                </a:extLst>
              </a:tr>
              <a:tr h="370840">
                <a:tc>
                  <a:txBody>
                    <a:bodyPr/>
                    <a:lstStyle/>
                    <a:p>
                      <a:pPr algn="dist">
                        <a:lnSpc>
                          <a:spcPct val="120000"/>
                        </a:lnSpc>
                      </a:pPr>
                      <a:r>
                        <a:rPr kumimoji="1" lang="ja-JP" altLang="en-US" sz="2300" b="0" dirty="0">
                          <a:solidFill>
                            <a:schemeClr val="tx1"/>
                          </a:solidFill>
                          <a:latin typeface="+mn-ea"/>
                          <a:ea typeface="+mn-ea"/>
                        </a:rPr>
                        <a:t>デザイン</a:t>
                      </a:r>
                      <a:endParaRPr kumimoji="1" lang="en-US" altLang="ja-JP" sz="2300" b="0" dirty="0">
                        <a:solidFill>
                          <a:schemeClr val="tx1"/>
                        </a:solidFill>
                        <a:latin typeface="+mn-ea"/>
                        <a:ea typeface="+mn-ea"/>
                      </a:endParaRP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渡部 玲花  （ ワタナベスライドデザイン ）　</a:t>
                      </a:r>
                    </a:p>
                    <a:p>
                      <a:pPr algn="l">
                        <a:lnSpc>
                          <a:spcPct val="120000"/>
                        </a:lnSpc>
                      </a:pPr>
                      <a:r>
                        <a:rPr kumimoji="1" lang="ja-JP" altLang="en-US" sz="2300" b="0" dirty="0">
                          <a:solidFill>
                            <a:schemeClr val="tx1"/>
                          </a:solidFill>
                          <a:latin typeface="+mn-ea"/>
                          <a:ea typeface="+mn-ea"/>
                        </a:rPr>
                        <a:t>伏見 まどか  （ </a:t>
                      </a:r>
                      <a:r>
                        <a:rPr kumimoji="1" lang="en-US" altLang="ja-JP" sz="2300" b="0" dirty="0">
                          <a:solidFill>
                            <a:schemeClr val="tx1"/>
                          </a:solidFill>
                          <a:latin typeface="+mn-ea"/>
                          <a:ea typeface="+mn-ea"/>
                        </a:rPr>
                        <a:t>Fushimi Design</a:t>
                      </a:r>
                      <a:r>
                        <a:rPr kumimoji="1" lang="ja-JP" altLang="en-US" sz="2300" b="0" dirty="0">
                          <a:solidFill>
                            <a:schemeClr val="tx1"/>
                          </a:solidFill>
                          <a:latin typeface="+mn-ea"/>
                          <a:ea typeface="+mn-ea"/>
                        </a:rPr>
                        <a:t> ）</a:t>
                      </a:r>
                    </a:p>
                  </a:txBody>
                  <a:tcPr marL="540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0293259"/>
                  </a:ext>
                </a:extLst>
              </a:tr>
            </a:tbl>
          </a:graphicData>
        </a:graphic>
      </p:graphicFrame>
      <p:grpSp>
        <p:nvGrpSpPr>
          <p:cNvPr id="9" name="グループ化 8">
            <a:extLst>
              <a:ext uri="{FF2B5EF4-FFF2-40B4-BE49-F238E27FC236}">
                <a16:creationId xmlns:a16="http://schemas.microsoft.com/office/drawing/2014/main" id="{1EA0D4C0-3D5A-45CB-A76A-29C3E748B443}"/>
              </a:ext>
            </a:extLst>
          </p:cNvPr>
          <p:cNvGrpSpPr/>
          <p:nvPr/>
        </p:nvGrpSpPr>
        <p:grpSpPr>
          <a:xfrm rot="7073248">
            <a:off x="15861401" y="3704294"/>
            <a:ext cx="2842645" cy="2790313"/>
            <a:chOff x="397674" y="-1047444"/>
            <a:chExt cx="4617454" cy="4532453"/>
          </a:xfrm>
        </p:grpSpPr>
        <p:sp>
          <p:nvSpPr>
            <p:cNvPr id="10" name="フリーフォーム: 図形 9">
              <a:extLst>
                <a:ext uri="{FF2B5EF4-FFF2-40B4-BE49-F238E27FC236}">
                  <a16:creationId xmlns:a16="http://schemas.microsoft.com/office/drawing/2014/main" id="{BD0FF042-D53E-4BCC-9490-F99223875BA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3A229B11-B62B-4545-9F15-418C44910F68}"/>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a:srcRect/>
              <a:stretch>
                <a:fillRect l="3982" t="8581" r="24413" b="-4012"/>
              </a:stretch>
            </a:blipFill>
            <a:ln w="9525" cap="flat">
              <a:noFill/>
              <a:prstDash val="solid"/>
              <a:miter/>
            </a:ln>
            <a:effectLst/>
          </p:spPr>
          <p:txBody>
            <a:bodyPr rtlCol="0" anchor="ctr"/>
            <a:lstStyle/>
            <a:p>
              <a:endParaRPr lang="ja-JP" altLang="en-US"/>
            </a:p>
          </p:txBody>
        </p:sp>
      </p:grpSp>
      <p:grpSp>
        <p:nvGrpSpPr>
          <p:cNvPr id="12" name="グループ化 11">
            <a:extLst>
              <a:ext uri="{FF2B5EF4-FFF2-40B4-BE49-F238E27FC236}">
                <a16:creationId xmlns:a16="http://schemas.microsoft.com/office/drawing/2014/main" id="{D0D0E82C-967D-47B0-B5D6-23FE98AD9378}"/>
              </a:ext>
            </a:extLst>
          </p:cNvPr>
          <p:cNvGrpSpPr/>
          <p:nvPr/>
        </p:nvGrpSpPr>
        <p:grpSpPr>
          <a:xfrm>
            <a:off x="784834" y="-757770"/>
            <a:ext cx="3373649" cy="3311551"/>
            <a:chOff x="397674" y="-1047444"/>
            <a:chExt cx="4617446" cy="4532454"/>
          </a:xfrm>
        </p:grpSpPr>
        <p:sp>
          <p:nvSpPr>
            <p:cNvPr id="13" name="フリーフォーム: 図形 12">
              <a:extLst>
                <a:ext uri="{FF2B5EF4-FFF2-40B4-BE49-F238E27FC236}">
                  <a16:creationId xmlns:a16="http://schemas.microsoft.com/office/drawing/2014/main" id="{67BE9CD3-BD52-4787-A89D-E083CFC2200D}"/>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96D5F5A6-8185-4569-A78B-A295F248A47E}"/>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a:srcRect/>
              <a:stretch>
                <a:fillRect l="4975" t="16990" r="5511" b="-6237"/>
              </a:stretch>
            </a:blipFill>
            <a:ln w="9525" cap="flat">
              <a:noFill/>
              <a:prstDash val="solid"/>
              <a:miter/>
            </a:ln>
            <a:effectLst/>
          </p:spPr>
          <p:txBody>
            <a:bodyPr rtlCol="0" anchor="ctr"/>
            <a:lstStyle/>
            <a:p>
              <a:endParaRPr lang="ja-JP" altLang="en-US"/>
            </a:p>
          </p:txBody>
        </p:sp>
      </p:grpSp>
      <p:grpSp>
        <p:nvGrpSpPr>
          <p:cNvPr id="92" name="グループ化 91">
            <a:extLst>
              <a:ext uri="{FF2B5EF4-FFF2-40B4-BE49-F238E27FC236}">
                <a16:creationId xmlns:a16="http://schemas.microsoft.com/office/drawing/2014/main" id="{729D7300-8495-4ED8-AA7D-A51B8C41057E}"/>
              </a:ext>
            </a:extLst>
          </p:cNvPr>
          <p:cNvGrpSpPr/>
          <p:nvPr/>
        </p:nvGrpSpPr>
        <p:grpSpPr>
          <a:xfrm>
            <a:off x="4834491" y="928413"/>
            <a:ext cx="8619019" cy="1000298"/>
            <a:chOff x="4834491" y="905809"/>
            <a:chExt cx="8619019" cy="1000298"/>
          </a:xfrm>
        </p:grpSpPr>
        <p:sp>
          <p:nvSpPr>
            <p:cNvPr id="2" name="テキスト ボックス 1">
              <a:extLst>
                <a:ext uri="{FF2B5EF4-FFF2-40B4-BE49-F238E27FC236}">
                  <a16:creationId xmlns:a16="http://schemas.microsoft.com/office/drawing/2014/main" id="{7B813B77-7C37-4794-8D96-A2F79FE2A1EA}"/>
                </a:ext>
              </a:extLst>
            </p:cNvPr>
            <p:cNvSpPr txBox="1"/>
            <p:nvPr/>
          </p:nvSpPr>
          <p:spPr>
            <a:xfrm>
              <a:off x="5379629" y="905809"/>
              <a:ext cx="7562968" cy="812210"/>
            </a:xfrm>
            <a:prstGeom prst="rect">
              <a:avLst/>
            </a:prstGeom>
            <a:noFill/>
          </p:spPr>
          <p:txBody>
            <a:bodyPr wrap="none" lIns="0" tIns="0" rIns="0" bIns="0" rtlCol="0">
              <a:spAutoFit/>
            </a:bodyPr>
            <a:lstStyle/>
            <a:p>
              <a:pPr algn="ctr">
                <a:lnSpc>
                  <a:spcPct val="130000"/>
                </a:lnSpc>
              </a:pPr>
              <a:r>
                <a:rPr kumimoji="1" lang="ja-JP" altLang="en-US" sz="4400" b="1" spc="300" dirty="0">
                  <a:solidFill>
                    <a:schemeClr val="bg1"/>
                  </a:solidFill>
                  <a:latin typeface="+mj-ea"/>
                  <a:ea typeface="+mj-ea"/>
                </a:rPr>
                <a:t>ご清聴ありがとうございました</a:t>
              </a:r>
            </a:p>
          </p:txBody>
        </p:sp>
        <p:grpSp>
          <p:nvGrpSpPr>
            <p:cNvPr id="91" name="グループ化 90">
              <a:extLst>
                <a:ext uri="{FF2B5EF4-FFF2-40B4-BE49-F238E27FC236}">
                  <a16:creationId xmlns:a16="http://schemas.microsoft.com/office/drawing/2014/main" id="{748E0F0F-29BE-4C1C-BADC-E70A546B879C}"/>
                </a:ext>
              </a:extLst>
            </p:cNvPr>
            <p:cNvGrpSpPr/>
            <p:nvPr/>
          </p:nvGrpSpPr>
          <p:grpSpPr>
            <a:xfrm>
              <a:off x="4834491" y="1067621"/>
              <a:ext cx="8619019" cy="838486"/>
              <a:chOff x="4819132" y="1067621"/>
              <a:chExt cx="8619019" cy="838486"/>
            </a:xfrm>
          </p:grpSpPr>
          <p:cxnSp>
            <p:nvCxnSpPr>
              <p:cNvPr id="85" name="直線コネクタ 84">
                <a:extLst>
                  <a:ext uri="{FF2B5EF4-FFF2-40B4-BE49-F238E27FC236}">
                    <a16:creationId xmlns:a16="http://schemas.microsoft.com/office/drawing/2014/main" id="{B8AE6841-F064-4165-A9BD-F42222AB8B04}"/>
                  </a:ext>
                </a:extLst>
              </p:cNvPr>
              <p:cNvCxnSpPr>
                <a:cxnSpLocks/>
              </p:cNvCxnSpPr>
              <p:nvPr/>
            </p:nvCxnSpPr>
            <p:spPr>
              <a:xfrm>
                <a:off x="4819132" y="1078793"/>
                <a:ext cx="424630" cy="827314"/>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074413AC-F7D1-4F37-A54B-D0DB4B18116D}"/>
                  </a:ext>
                </a:extLst>
              </p:cNvPr>
              <p:cNvCxnSpPr>
                <a:cxnSpLocks/>
              </p:cNvCxnSpPr>
              <p:nvPr/>
            </p:nvCxnSpPr>
            <p:spPr>
              <a:xfrm flipH="1">
                <a:off x="13013521" y="1067621"/>
                <a:ext cx="424630" cy="827314"/>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7" name="グループ化 66">
            <a:extLst>
              <a:ext uri="{FF2B5EF4-FFF2-40B4-BE49-F238E27FC236}">
                <a16:creationId xmlns:a16="http://schemas.microsoft.com/office/drawing/2014/main" id="{7780EAD7-156C-4E5B-80F5-B91137E8E3EE}"/>
              </a:ext>
            </a:extLst>
          </p:cNvPr>
          <p:cNvGrpSpPr/>
          <p:nvPr/>
        </p:nvGrpSpPr>
        <p:grpSpPr>
          <a:xfrm rot="4482337">
            <a:off x="14325866" y="-876087"/>
            <a:ext cx="3571417" cy="3946761"/>
            <a:chOff x="397674" y="-1047444"/>
            <a:chExt cx="4617449" cy="4532454"/>
          </a:xfrm>
        </p:grpSpPr>
        <p:sp>
          <p:nvSpPr>
            <p:cNvPr id="68" name="フリーフォーム: 図形 67">
              <a:extLst>
                <a:ext uri="{FF2B5EF4-FFF2-40B4-BE49-F238E27FC236}">
                  <a16:creationId xmlns:a16="http://schemas.microsoft.com/office/drawing/2014/main" id="{ED7ED563-88C6-4B08-A87B-0AA3F9BA0F8E}"/>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34742F6A-C6C7-413A-8490-A15F69CE09DD}"/>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7"/>
              <a:srcRect/>
              <a:stretch>
                <a:fillRect l="3438" t="17748" r="-6428" b="270"/>
              </a:stretch>
            </a:blipFill>
            <a:ln w="9525" cap="flat">
              <a:noFill/>
              <a:prstDash val="solid"/>
              <a:miter/>
            </a:ln>
            <a:effectLst/>
          </p:spPr>
          <p:txBody>
            <a:bodyPr rtlCol="0" anchor="ctr"/>
            <a:lstStyle/>
            <a:p>
              <a:endParaRPr lang="ja-JP" altLang="en-US"/>
            </a:p>
          </p:txBody>
        </p:sp>
      </p:grpSp>
      <p:sp>
        <p:nvSpPr>
          <p:cNvPr id="95" name="正方形/長方形 94">
            <a:extLst>
              <a:ext uri="{FF2B5EF4-FFF2-40B4-BE49-F238E27FC236}">
                <a16:creationId xmlns:a16="http://schemas.microsoft.com/office/drawing/2014/main" id="{E124E18E-0D07-4C44-848F-2CD22F4B2A3A}"/>
              </a:ext>
            </a:extLst>
          </p:cNvPr>
          <p:cNvSpPr/>
          <p:nvPr/>
        </p:nvSpPr>
        <p:spPr>
          <a:xfrm>
            <a:off x="-979358" y="-3245601"/>
            <a:ext cx="20246716" cy="321348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735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cxnSp>
        <p:nvCxnSpPr>
          <p:cNvPr id="44" name="直線コネクタ 43">
            <a:extLst>
              <a:ext uri="{FF2B5EF4-FFF2-40B4-BE49-F238E27FC236}">
                <a16:creationId xmlns:a16="http://schemas.microsoft.com/office/drawing/2014/main" id="{ACFC00C7-A41B-4D22-A4CA-59F3043DF77E}"/>
              </a:ext>
            </a:extLst>
          </p:cNvPr>
          <p:cNvCxnSpPr>
            <a:cxnSpLocks/>
          </p:cNvCxnSpPr>
          <p:nvPr/>
        </p:nvCxnSpPr>
        <p:spPr>
          <a:xfrm>
            <a:off x="11213378" y="7277543"/>
            <a:ext cx="1432349"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FE719E5-1568-49B7-BB3B-C3B0821B6F9C}"/>
              </a:ext>
            </a:extLst>
          </p:cNvPr>
          <p:cNvCxnSpPr>
            <a:cxnSpLocks/>
          </p:cNvCxnSpPr>
          <p:nvPr/>
        </p:nvCxnSpPr>
        <p:spPr>
          <a:xfrm>
            <a:off x="11110843" y="4926227"/>
            <a:ext cx="5018314"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9DAFEC18-A56B-492F-9CF1-BD04C9407EE7}"/>
              </a:ext>
            </a:extLst>
          </p:cNvPr>
          <p:cNvSpPr txBox="1"/>
          <p:nvPr/>
        </p:nvSpPr>
        <p:spPr>
          <a:xfrm>
            <a:off x="10565029" y="4126302"/>
            <a:ext cx="6381555" cy="3313664"/>
          </a:xfrm>
          <a:prstGeom prst="rect">
            <a:avLst/>
          </a:prstGeom>
          <a:noFill/>
        </p:spPr>
        <p:txBody>
          <a:bodyPr wrap="none" lIns="0" tIns="0" rIns="0" bIns="0">
            <a:spAutoFit/>
          </a:bodyPr>
          <a:lstStyle/>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意図的／意識的 </a:t>
            </a:r>
            <a:r>
              <a:rPr lang="ja-JP" altLang="en-US" sz="5400" dirty="0"/>
              <a:t>に</a:t>
            </a:r>
            <a:br>
              <a:rPr lang="en-US" altLang="ja-JP" sz="5400" dirty="0"/>
            </a:br>
            <a:r>
              <a:rPr lang="ja-JP" altLang="en-US" sz="5400" dirty="0"/>
              <a:t>作られた</a:t>
            </a:r>
            <a:r>
              <a:rPr lang="ja-JP" altLang="en-US" sz="5400" dirty="0">
                <a:latin typeface="+mn-ea"/>
              </a:rPr>
              <a:t>ウソ</a:t>
            </a:r>
          </a:p>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虚偽</a:t>
            </a:r>
            <a:r>
              <a:rPr lang="ja-JP" altLang="en-US" sz="5400" dirty="0"/>
              <a:t>の情報</a:t>
            </a:r>
          </a:p>
        </p:txBody>
      </p:sp>
      <p:sp>
        <p:nvSpPr>
          <p:cNvPr id="27" name="テキスト ボックス 26">
            <a:extLst>
              <a:ext uri="{FF2B5EF4-FFF2-40B4-BE49-F238E27FC236}">
                <a16:creationId xmlns:a16="http://schemas.microsoft.com/office/drawing/2014/main" id="{EABDDDD9-94B7-4C46-BD69-52B6D536602C}"/>
              </a:ext>
            </a:extLst>
          </p:cNvPr>
          <p:cNvSpPr txBox="1"/>
          <p:nvPr/>
        </p:nvSpPr>
        <p:spPr>
          <a:xfrm>
            <a:off x="7356887" y="1009998"/>
            <a:ext cx="5474255" cy="830997"/>
          </a:xfrm>
          <a:prstGeom prst="rect">
            <a:avLst/>
          </a:prstGeom>
          <a:noFill/>
        </p:spPr>
        <p:txBody>
          <a:bodyPr wrap="none" lIns="0" tIns="0" rIns="0" bIns="0" rtlCol="0">
            <a:spAutoFit/>
          </a:bodyPr>
          <a:lstStyle/>
          <a:p>
            <a:pPr algn="ctr"/>
            <a:r>
              <a:rPr lang="ja-JP" altLang="en-US" sz="5400" spc="200" dirty="0">
                <a:latin typeface="+mj-ea"/>
                <a:ea typeface="+mj-ea"/>
              </a:rPr>
              <a:t>「ニセ情報」 とは？</a:t>
            </a:r>
          </a:p>
        </p:txBody>
      </p:sp>
      <p:sp>
        <p:nvSpPr>
          <p:cNvPr id="3" name="スライド番号プレースホルダー 2">
            <a:extLst>
              <a:ext uri="{FF2B5EF4-FFF2-40B4-BE49-F238E27FC236}">
                <a16:creationId xmlns:a16="http://schemas.microsoft.com/office/drawing/2014/main" id="{4301C48A-7D2C-43C3-85CC-FFABB03A014A}"/>
              </a:ext>
            </a:extLst>
          </p:cNvPr>
          <p:cNvSpPr>
            <a:spLocks noGrp="1"/>
          </p:cNvSpPr>
          <p:nvPr>
            <p:ph type="sldNum" sz="quarter" idx="11"/>
          </p:nvPr>
        </p:nvSpPr>
        <p:spPr/>
        <p:txBody>
          <a:bodyPr/>
          <a:lstStyle/>
          <a:p>
            <a:fld id="{75EEF097-E23E-44DF-B033-E758A731DE21}" type="slidenum">
              <a:rPr lang="ja-JP" altLang="en-US" smtClean="0"/>
              <a:pPr/>
              <a:t>7</a:t>
            </a:fld>
            <a:endParaRPr lang="ja-JP" altLang="en-US" dirty="0"/>
          </a:p>
        </p:txBody>
      </p:sp>
      <p:grpSp>
        <p:nvGrpSpPr>
          <p:cNvPr id="33" name="グループ化 32">
            <a:extLst>
              <a:ext uri="{FF2B5EF4-FFF2-40B4-BE49-F238E27FC236}">
                <a16:creationId xmlns:a16="http://schemas.microsoft.com/office/drawing/2014/main" id="{D0EDB8D9-AC94-43B1-B84C-918AF4133DA0}"/>
              </a:ext>
            </a:extLst>
          </p:cNvPr>
          <p:cNvGrpSpPr/>
          <p:nvPr/>
        </p:nvGrpSpPr>
        <p:grpSpPr>
          <a:xfrm>
            <a:off x="2673887" y="2317696"/>
            <a:ext cx="6987649" cy="7131792"/>
            <a:chOff x="2673887" y="2317696"/>
            <a:chExt cx="6987649" cy="7131792"/>
          </a:xfrm>
        </p:grpSpPr>
        <p:sp>
          <p:nvSpPr>
            <p:cNvPr id="34" name="フリーフォーム: 図形 33">
              <a:extLst>
                <a:ext uri="{FF2B5EF4-FFF2-40B4-BE49-F238E27FC236}">
                  <a16:creationId xmlns:a16="http://schemas.microsoft.com/office/drawing/2014/main" id="{23F2339B-C491-4B2D-B83F-6AD835551F6B}"/>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35" name="グループ化 34">
              <a:extLst>
                <a:ext uri="{FF2B5EF4-FFF2-40B4-BE49-F238E27FC236}">
                  <a16:creationId xmlns:a16="http://schemas.microsoft.com/office/drawing/2014/main" id="{07539E65-9CE4-4FD0-94C2-6F11788784F6}"/>
                </a:ext>
              </a:extLst>
            </p:cNvPr>
            <p:cNvGrpSpPr/>
            <p:nvPr/>
          </p:nvGrpSpPr>
          <p:grpSpPr>
            <a:xfrm>
              <a:off x="3464270" y="2407727"/>
              <a:ext cx="5007758" cy="7041761"/>
              <a:chOff x="3599079" y="2612826"/>
              <a:chExt cx="5007758" cy="7041761"/>
            </a:xfrm>
          </p:grpSpPr>
          <p:sp>
            <p:nvSpPr>
              <p:cNvPr id="37" name="楕円 36">
                <a:extLst>
                  <a:ext uri="{FF2B5EF4-FFF2-40B4-BE49-F238E27FC236}">
                    <a16:creationId xmlns:a16="http://schemas.microsoft.com/office/drawing/2014/main" id="{D530E2B3-725C-4C02-9903-760ED46694C5}"/>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38" name="テキスト ボックス 37">
                <a:extLst>
                  <a:ext uri="{FF2B5EF4-FFF2-40B4-BE49-F238E27FC236}">
                    <a16:creationId xmlns:a16="http://schemas.microsoft.com/office/drawing/2014/main" id="{22A1C595-AC79-42B3-AF5E-9A97B5C87358}"/>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39" name="図 38">
                <a:extLst>
                  <a:ext uri="{FF2B5EF4-FFF2-40B4-BE49-F238E27FC236}">
                    <a16:creationId xmlns:a16="http://schemas.microsoft.com/office/drawing/2014/main" id="{010FD6E0-30A4-4B83-9EDF-8E793F0C6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4215363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715900-489A-431E-AF96-64E65545166D}"/>
              </a:ext>
            </a:extLst>
          </p:cNvPr>
          <p:cNvSpPr txBox="1"/>
          <p:nvPr/>
        </p:nvSpPr>
        <p:spPr>
          <a:xfrm>
            <a:off x="3051507" y="1671583"/>
            <a:ext cx="14093602" cy="800219"/>
          </a:xfrm>
          <a:prstGeom prst="rect">
            <a:avLst/>
          </a:prstGeom>
          <a:noFill/>
        </p:spPr>
        <p:txBody>
          <a:bodyPr wrap="none" lIns="0" tIns="0" rIns="0" bIns="0" rtlCol="0">
            <a:spAutoFit/>
          </a:bodyPr>
          <a:lstStyle/>
          <a:p>
            <a:pPr algn="ctr"/>
            <a:r>
              <a:rPr lang="ja-JP" altLang="en-US" sz="5200" spc="200" dirty="0">
                <a:latin typeface="+mj-ea"/>
                <a:ea typeface="+mj-ea"/>
              </a:rPr>
              <a:t>ニセ情報が起こした銃撃事件 「ピザゲート事件」</a:t>
            </a:r>
          </a:p>
        </p:txBody>
      </p:sp>
      <p:cxnSp>
        <p:nvCxnSpPr>
          <p:cNvPr id="39" name="直線コネクタ 38">
            <a:extLst>
              <a:ext uri="{FF2B5EF4-FFF2-40B4-BE49-F238E27FC236}">
                <a16:creationId xmlns:a16="http://schemas.microsoft.com/office/drawing/2014/main" id="{61E87F2F-9EC1-49D3-8910-51E70227E5E1}"/>
              </a:ext>
            </a:extLst>
          </p:cNvPr>
          <p:cNvCxnSpPr/>
          <p:nvPr/>
        </p:nvCxnSpPr>
        <p:spPr>
          <a:xfrm>
            <a:off x="10485592" y="6056743"/>
            <a:ext cx="6117771"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2C4FF3B-2007-40E7-9971-C6F8092588C8}"/>
              </a:ext>
            </a:extLst>
          </p:cNvPr>
          <p:cNvCxnSpPr>
            <a:cxnSpLocks/>
          </p:cNvCxnSpPr>
          <p:nvPr/>
        </p:nvCxnSpPr>
        <p:spPr>
          <a:xfrm>
            <a:off x="8910933" y="8093999"/>
            <a:ext cx="718079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39153C-0136-4DC3-99F3-276AED2E3449}"/>
              </a:ext>
            </a:extLst>
          </p:cNvPr>
          <p:cNvSpPr txBox="1"/>
          <p:nvPr/>
        </p:nvSpPr>
        <p:spPr>
          <a:xfrm>
            <a:off x="8029186" y="3026694"/>
            <a:ext cx="9715801" cy="6718506"/>
          </a:xfrm>
          <a:prstGeom prst="rect">
            <a:avLst/>
          </a:prstGeom>
          <a:noFill/>
        </p:spPr>
        <p:txBody>
          <a:bodyPr wrap="none" lIns="0" tIns="0" rIns="0" bIns="0" rtlCol="0">
            <a:spAutoFit/>
          </a:bodyPr>
          <a:lstStyle/>
          <a:p>
            <a:pPr algn="l">
              <a:lnSpc>
                <a:spcPct val="130000"/>
              </a:lnSpc>
              <a:spcAft>
                <a:spcPts val="1800"/>
              </a:spcAft>
            </a:pPr>
            <a:r>
              <a:rPr kumimoji="1" lang="en-US" altLang="ja-JP" sz="2800" dirty="0">
                <a:latin typeface="+mn-ea"/>
              </a:rPr>
              <a:t>2016</a:t>
            </a:r>
            <a:r>
              <a:rPr kumimoji="1" lang="ja-JP" altLang="en-US" sz="2800" dirty="0">
                <a:latin typeface="+mn-ea"/>
              </a:rPr>
              <a:t>年、米国ワシントン</a:t>
            </a:r>
            <a:r>
              <a:rPr kumimoji="1" lang="en-US" altLang="ja-JP" sz="2800" dirty="0">
                <a:latin typeface="+mn-ea"/>
              </a:rPr>
              <a:t>D.C.</a:t>
            </a:r>
            <a:r>
              <a:rPr kumimoji="1" lang="ja-JP" altLang="en-US" sz="2800" dirty="0">
                <a:latin typeface="+mn-ea"/>
              </a:rPr>
              <a:t>のピザ店に男が押し入り、</a:t>
            </a:r>
            <a:br>
              <a:rPr kumimoji="1" lang="en-US" altLang="ja-JP" sz="2800" dirty="0">
                <a:latin typeface="+mn-ea"/>
              </a:rPr>
            </a:br>
            <a:r>
              <a:rPr kumimoji="1" lang="ja-JP" altLang="en-US" sz="2800" dirty="0">
                <a:latin typeface="+mn-ea"/>
              </a:rPr>
              <a:t>ライフル銃を発射する事件がありました。</a:t>
            </a:r>
            <a:endParaRPr lang="en-US" altLang="ja-JP" sz="2800" dirty="0">
              <a:latin typeface="+mn-ea"/>
            </a:endParaRPr>
          </a:p>
          <a:p>
            <a:pPr algn="l">
              <a:lnSpc>
                <a:spcPct val="130000"/>
              </a:lnSpc>
              <a:spcAft>
                <a:spcPts val="1800"/>
              </a:spcAft>
            </a:pPr>
            <a:r>
              <a:rPr kumimoji="1" lang="ja-JP" altLang="en-US" sz="2800" dirty="0">
                <a:latin typeface="+mn-ea"/>
              </a:rPr>
              <a:t>この男は、</a:t>
            </a:r>
            <a:r>
              <a:rPr kumimoji="1" lang="en-US" altLang="ja-JP" sz="2800" dirty="0">
                <a:latin typeface="+mn-ea"/>
              </a:rPr>
              <a:t>『</a:t>
            </a:r>
            <a:r>
              <a:rPr kumimoji="1" lang="ja-JP" altLang="en-US" sz="2800" dirty="0">
                <a:latin typeface="+mn-ea"/>
              </a:rPr>
              <a:t>ピザ店で人身売買と児童買春が起きている</a:t>
            </a:r>
            <a:r>
              <a:rPr kumimoji="1" lang="en-US" altLang="ja-JP" sz="2800" dirty="0">
                <a:latin typeface="+mn-ea"/>
              </a:rPr>
              <a:t>』</a:t>
            </a:r>
            <a:r>
              <a:rPr kumimoji="1" lang="ja-JP" altLang="en-US" sz="2800" dirty="0">
                <a:latin typeface="+mn-ea"/>
              </a:rPr>
              <a:t>という</a:t>
            </a:r>
            <a:br>
              <a:rPr kumimoji="1" lang="en-US" altLang="ja-JP" sz="2800" dirty="0">
                <a:latin typeface="+mn-ea"/>
              </a:rPr>
            </a:br>
            <a:r>
              <a:rPr kumimoji="1" lang="ja-JP" altLang="en-US" sz="2800" dirty="0">
                <a:latin typeface="+mn-ea"/>
              </a:rPr>
              <a:t>ネットの投稿をもとに、「囚われた子供達を救う為にやった」と</a:t>
            </a:r>
            <a:br>
              <a:rPr kumimoji="1" lang="en-US" altLang="ja-JP" sz="2800" dirty="0">
                <a:latin typeface="+mn-ea"/>
              </a:rPr>
            </a:br>
            <a:r>
              <a:rPr kumimoji="1" lang="ja-JP" altLang="en-US" sz="2800" dirty="0">
                <a:latin typeface="+mn-ea"/>
              </a:rPr>
              <a:t>供述しましたが、</a:t>
            </a:r>
            <a:r>
              <a:rPr kumimoji="1" lang="ja-JP" altLang="en-US" sz="3600" dirty="0">
                <a:latin typeface="+mj-ea"/>
                <a:ea typeface="+mj-ea"/>
              </a:rPr>
              <a:t>ネットの投稿はすべてニセ情報</a:t>
            </a:r>
            <a:r>
              <a:rPr kumimoji="1" lang="ja-JP" altLang="en-US" sz="2800" dirty="0">
                <a:latin typeface="+mn-ea"/>
              </a:rPr>
              <a:t>でした。</a:t>
            </a:r>
          </a:p>
          <a:p>
            <a:pPr algn="l">
              <a:lnSpc>
                <a:spcPct val="130000"/>
              </a:lnSpc>
              <a:spcAft>
                <a:spcPts val="1800"/>
              </a:spcAft>
            </a:pPr>
            <a:r>
              <a:rPr kumimoji="1" lang="ja-JP" altLang="en-US" sz="2800" dirty="0">
                <a:latin typeface="+mn-ea"/>
              </a:rPr>
              <a:t>当時は大統領選挙の期間中で、ある共和党支持者が</a:t>
            </a:r>
            <a:br>
              <a:rPr kumimoji="1" lang="en-US" altLang="ja-JP" sz="2800" dirty="0">
                <a:latin typeface="+mn-ea"/>
              </a:rPr>
            </a:br>
            <a:r>
              <a:rPr kumimoji="1" lang="ja-JP" altLang="en-US" sz="2800" dirty="0">
                <a:latin typeface="+mn-ea"/>
              </a:rPr>
              <a:t>「民主党議員と支持者がピザ店で人身売買をしている」</a:t>
            </a:r>
            <a:br>
              <a:rPr kumimoji="1" lang="en-US" altLang="ja-JP" sz="2800" dirty="0">
                <a:latin typeface="+mn-ea"/>
              </a:rPr>
            </a:br>
            <a:r>
              <a:rPr kumimoji="1" lang="ja-JP" altLang="en-US" sz="2800" dirty="0">
                <a:latin typeface="+mn-ea"/>
              </a:rPr>
              <a:t>という</a:t>
            </a:r>
            <a:r>
              <a:rPr kumimoji="1" lang="ja-JP" altLang="en-US" sz="3600" dirty="0">
                <a:latin typeface="+mj-ea"/>
                <a:ea typeface="+mj-ea"/>
              </a:rPr>
              <a:t>デマを意図的に流し、それが広まった</a:t>
            </a:r>
            <a:r>
              <a:rPr kumimoji="1" lang="ja-JP" altLang="en-US" sz="2800" dirty="0">
                <a:latin typeface="+mn-ea"/>
              </a:rPr>
              <a:t>のです。</a:t>
            </a:r>
            <a:endParaRPr lang="en-US" altLang="ja-JP" sz="2800" dirty="0">
              <a:latin typeface="+mn-ea"/>
            </a:endParaRPr>
          </a:p>
          <a:p>
            <a:pPr algn="l">
              <a:lnSpc>
                <a:spcPct val="130000"/>
              </a:lnSpc>
              <a:spcAft>
                <a:spcPts val="1800"/>
              </a:spcAft>
            </a:pPr>
            <a:r>
              <a:rPr kumimoji="1" lang="ja-JP" altLang="en-US" sz="2800" dirty="0">
                <a:latin typeface="+mn-ea"/>
              </a:rPr>
              <a:t>のちに「ピザゲート」と呼ばれるこの事件、米国内には</a:t>
            </a:r>
            <a:br>
              <a:rPr kumimoji="1" lang="en-US" altLang="ja-JP" sz="2800" dirty="0">
                <a:latin typeface="+mn-ea"/>
              </a:rPr>
            </a:br>
            <a:r>
              <a:rPr kumimoji="1" lang="ja-JP" altLang="en-US" sz="2800" dirty="0">
                <a:latin typeface="+mn-ea"/>
              </a:rPr>
              <a:t>未だ、このニセ情報を信じている人がいます</a:t>
            </a:r>
            <a:r>
              <a:rPr kumimoji="1" lang="ja-JP" altLang="en-US" sz="2400" dirty="0">
                <a:latin typeface="+mn-ea"/>
              </a:rPr>
              <a:t>。</a:t>
            </a:r>
            <a:endParaRPr kumimoji="1" lang="ja-JP" altLang="en-US" sz="2800" dirty="0">
              <a:latin typeface="+mn-ea"/>
            </a:endParaRPr>
          </a:p>
        </p:txBody>
      </p:sp>
      <p:pic>
        <p:nvPicPr>
          <p:cNvPr id="23" name="図 22">
            <a:extLst>
              <a:ext uri="{FF2B5EF4-FFF2-40B4-BE49-F238E27FC236}">
                <a16:creationId xmlns:a16="http://schemas.microsoft.com/office/drawing/2014/main" id="{EAF50E45-A060-4522-9742-F9012CDA3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352" y="3372040"/>
            <a:ext cx="5337328" cy="5564547"/>
          </a:xfrm>
          <a:prstGeom prst="rect">
            <a:avLst/>
          </a:prstGeom>
        </p:spPr>
      </p:pic>
      <p:grpSp>
        <p:nvGrpSpPr>
          <p:cNvPr id="14" name="グループ化 13">
            <a:extLst>
              <a:ext uri="{FF2B5EF4-FFF2-40B4-BE49-F238E27FC236}">
                <a16:creationId xmlns:a16="http://schemas.microsoft.com/office/drawing/2014/main" id="{0C9EFC01-A823-46A6-B729-7DD83E301F19}"/>
              </a:ext>
            </a:extLst>
          </p:cNvPr>
          <p:cNvGrpSpPr/>
          <p:nvPr/>
        </p:nvGrpSpPr>
        <p:grpSpPr>
          <a:xfrm>
            <a:off x="471486" y="506809"/>
            <a:ext cx="1076705" cy="7897644"/>
            <a:chOff x="471486" y="506809"/>
            <a:chExt cx="1076705" cy="7897644"/>
          </a:xfrm>
        </p:grpSpPr>
        <p:sp>
          <p:nvSpPr>
            <p:cNvPr id="15" name="テキスト ボックス 14">
              <a:extLst>
                <a:ext uri="{FF2B5EF4-FFF2-40B4-BE49-F238E27FC236}">
                  <a16:creationId xmlns:a16="http://schemas.microsoft.com/office/drawing/2014/main" id="{7C349CDC-F93C-4F45-97CE-38DEB75BF559}"/>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16" name="テキスト ボックス 15">
              <a:extLst>
                <a:ext uri="{FF2B5EF4-FFF2-40B4-BE49-F238E27FC236}">
                  <a16:creationId xmlns:a16="http://schemas.microsoft.com/office/drawing/2014/main" id="{165DC70B-0411-42F5-8485-1E51CB7E0BDC}"/>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7" name="テキスト ボックス 16">
              <a:extLst>
                <a:ext uri="{FF2B5EF4-FFF2-40B4-BE49-F238E27FC236}">
                  <a16:creationId xmlns:a16="http://schemas.microsoft.com/office/drawing/2014/main" id="{479E95F1-48D0-4942-8874-AFDAA944FE2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fld id="{75EEF097-E23E-44DF-B033-E758A731DE21}" type="slidenum">
              <a:rPr lang="ja-JP" altLang="en-US" smtClean="0"/>
              <a:pPr/>
              <a:t>8</a:t>
            </a:fld>
            <a:endParaRPr lang="ja-JP" altLang="en-US" dirty="0"/>
          </a:p>
        </p:txBody>
      </p:sp>
      <p:sp>
        <p:nvSpPr>
          <p:cNvPr id="19" name="四角形: 角を丸くする 18">
            <a:extLst>
              <a:ext uri="{FF2B5EF4-FFF2-40B4-BE49-F238E27FC236}">
                <a16:creationId xmlns:a16="http://schemas.microsoft.com/office/drawing/2014/main" id="{B4F3EAD3-5434-42A8-8CF5-425D02EDA76B}"/>
              </a:ext>
            </a:extLst>
          </p:cNvPr>
          <p:cNvSpPr/>
          <p:nvPr/>
        </p:nvSpPr>
        <p:spPr>
          <a:xfrm>
            <a:off x="8153828" y="729345"/>
            <a:ext cx="388896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ニセ情報の具体例</a:t>
            </a:r>
          </a:p>
        </p:txBody>
      </p:sp>
    </p:spTree>
    <p:extLst>
      <p:ext uri="{BB962C8B-B14F-4D97-AF65-F5344CB8AC3E}">
        <p14:creationId xmlns:p14="http://schemas.microsoft.com/office/powerpoint/2010/main" val="362156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sp>
        <p:nvSpPr>
          <p:cNvPr id="34" name="テキスト ボックス 33">
            <a:extLst>
              <a:ext uri="{FF2B5EF4-FFF2-40B4-BE49-F238E27FC236}">
                <a16:creationId xmlns:a16="http://schemas.microsoft.com/office/drawing/2014/main" id="{87CAFE18-86E6-4265-96D1-9A801CA25FD5}"/>
              </a:ext>
            </a:extLst>
          </p:cNvPr>
          <p:cNvSpPr txBox="1"/>
          <p:nvPr/>
        </p:nvSpPr>
        <p:spPr>
          <a:xfrm>
            <a:off x="8236132" y="639467"/>
            <a:ext cx="3715761" cy="1354217"/>
          </a:xfrm>
          <a:prstGeom prst="rect">
            <a:avLst/>
          </a:prstGeom>
          <a:noFill/>
        </p:spPr>
        <p:txBody>
          <a:bodyPr wrap="none" lIns="0" tIns="0" rIns="0" bIns="0" rtlCol="0" anchor="b">
            <a:spAutoFit/>
          </a:bodyPr>
          <a:lstStyle/>
          <a:p>
            <a:pPr algn="ctr"/>
            <a:r>
              <a:rPr lang="ja-JP" altLang="en-US" sz="5400" spc="200" dirty="0">
                <a:latin typeface="+mj-ea"/>
                <a:ea typeface="+mj-ea"/>
              </a:rPr>
              <a:t>種類は</a:t>
            </a:r>
            <a:r>
              <a:rPr lang="ja-JP" altLang="en-US" sz="8800" spc="200" dirty="0">
                <a:solidFill>
                  <a:schemeClr val="accent1"/>
                </a:solidFill>
                <a:latin typeface="+mj-ea"/>
                <a:ea typeface="+mj-ea"/>
              </a:rPr>
              <a:t>２</a:t>
            </a:r>
            <a:r>
              <a:rPr lang="ja-JP" altLang="en-US" sz="5400" spc="200" dirty="0">
                <a:latin typeface="+mj-ea"/>
                <a:ea typeface="+mj-ea"/>
              </a:rPr>
              <a:t>つ</a:t>
            </a:r>
            <a:endParaRPr lang="en-US" altLang="ja-JP" sz="5400" spc="200" dirty="0">
              <a:latin typeface="+mj-ea"/>
              <a:ea typeface="+mj-ea"/>
            </a:endParaRPr>
          </a:p>
        </p:txBody>
      </p:sp>
      <p:sp>
        <p:nvSpPr>
          <p:cNvPr id="3" name="スライド番号プレースホルダー 2">
            <a:extLst>
              <a:ext uri="{FF2B5EF4-FFF2-40B4-BE49-F238E27FC236}">
                <a16:creationId xmlns:a16="http://schemas.microsoft.com/office/drawing/2014/main" id="{F085F382-9913-473A-A0DA-713825479215}"/>
              </a:ext>
            </a:extLst>
          </p:cNvPr>
          <p:cNvSpPr>
            <a:spLocks noGrp="1"/>
          </p:cNvSpPr>
          <p:nvPr>
            <p:ph type="sldNum" sz="quarter" idx="11"/>
          </p:nvPr>
        </p:nvSpPr>
        <p:spPr/>
        <p:txBody>
          <a:bodyPr/>
          <a:lstStyle/>
          <a:p>
            <a:fld id="{75EEF097-E23E-44DF-B033-E758A731DE21}" type="slidenum">
              <a:rPr lang="ja-JP" altLang="en-US" smtClean="0"/>
              <a:pPr/>
              <a:t>9</a:t>
            </a:fld>
            <a:endParaRPr lang="ja-JP" altLang="en-US" dirty="0"/>
          </a:p>
        </p:txBody>
      </p:sp>
      <p:grpSp>
        <p:nvGrpSpPr>
          <p:cNvPr id="12" name="グループ化 11">
            <a:extLst>
              <a:ext uri="{FF2B5EF4-FFF2-40B4-BE49-F238E27FC236}">
                <a16:creationId xmlns:a16="http://schemas.microsoft.com/office/drawing/2014/main" id="{18827C3F-6E5D-41A9-9C96-AEC281A08B3A}"/>
              </a:ext>
            </a:extLst>
          </p:cNvPr>
          <p:cNvGrpSpPr/>
          <p:nvPr/>
        </p:nvGrpSpPr>
        <p:grpSpPr>
          <a:xfrm>
            <a:off x="10526649" y="2317696"/>
            <a:ext cx="6987649" cy="7131792"/>
            <a:chOff x="10526649" y="2317696"/>
            <a:chExt cx="6987649" cy="7131792"/>
          </a:xfrm>
        </p:grpSpPr>
        <p:sp>
          <p:nvSpPr>
            <p:cNvPr id="53" name="フリーフォーム: 図形 52">
              <a:extLst>
                <a:ext uri="{FF2B5EF4-FFF2-40B4-BE49-F238E27FC236}">
                  <a16:creationId xmlns:a16="http://schemas.microsoft.com/office/drawing/2014/main" id="{F654475B-A95B-465E-B076-E989F7476AE0}"/>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8" name="グループ化 7">
              <a:extLst>
                <a:ext uri="{FF2B5EF4-FFF2-40B4-BE49-F238E27FC236}">
                  <a16:creationId xmlns:a16="http://schemas.microsoft.com/office/drawing/2014/main" id="{0B1F2657-FB8D-4E6C-BEF5-A47C225C1C2C}"/>
                </a:ext>
              </a:extLst>
            </p:cNvPr>
            <p:cNvGrpSpPr/>
            <p:nvPr/>
          </p:nvGrpSpPr>
          <p:grpSpPr>
            <a:xfrm>
              <a:off x="11336459" y="2318490"/>
              <a:ext cx="4841046" cy="7130998"/>
              <a:chOff x="11336459" y="2523589"/>
              <a:chExt cx="4841046" cy="7130998"/>
            </a:xfrm>
          </p:grpSpPr>
          <p:grpSp>
            <p:nvGrpSpPr>
              <p:cNvPr id="74" name="グループ化 73">
                <a:extLst>
                  <a:ext uri="{FF2B5EF4-FFF2-40B4-BE49-F238E27FC236}">
                    <a16:creationId xmlns:a16="http://schemas.microsoft.com/office/drawing/2014/main" id="{6EA246D1-8E26-4847-A1D4-E80262E63AD3}"/>
                  </a:ext>
                </a:extLst>
              </p:cNvPr>
              <p:cNvGrpSpPr/>
              <p:nvPr/>
            </p:nvGrpSpPr>
            <p:grpSpPr>
              <a:xfrm>
                <a:off x="11336459" y="2523589"/>
                <a:ext cx="4841046" cy="2933159"/>
                <a:chOff x="11177414" y="2523589"/>
                <a:chExt cx="4841046" cy="2933159"/>
              </a:xfrm>
            </p:grpSpPr>
            <p:sp>
              <p:nvSpPr>
                <p:cNvPr id="75" name="楕円 74">
                  <a:extLst>
                    <a:ext uri="{FF2B5EF4-FFF2-40B4-BE49-F238E27FC236}">
                      <a16:creationId xmlns:a16="http://schemas.microsoft.com/office/drawing/2014/main" id="{850656CC-9706-42C3-9B16-9C4C43F63774}"/>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78" name="テキスト ボックス 77">
                  <a:extLst>
                    <a:ext uri="{FF2B5EF4-FFF2-40B4-BE49-F238E27FC236}">
                      <a16:creationId xmlns:a16="http://schemas.microsoft.com/office/drawing/2014/main" id="{A64DA090-59B4-4209-A709-3937BB0BE3E1}"/>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32" name="図 31">
                <a:extLst>
                  <a:ext uri="{FF2B5EF4-FFF2-40B4-BE49-F238E27FC236}">
                    <a16:creationId xmlns:a16="http://schemas.microsoft.com/office/drawing/2014/main" id="{ED1F7842-5A92-43D0-A80B-5E292DF50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561" y="5495002"/>
                <a:ext cx="3989735" cy="4159585"/>
              </a:xfrm>
              <a:prstGeom prst="rect">
                <a:avLst/>
              </a:prstGeom>
            </p:spPr>
          </p:pic>
        </p:grpSp>
      </p:grpSp>
      <p:grpSp>
        <p:nvGrpSpPr>
          <p:cNvPr id="11" name="グループ化 10">
            <a:extLst>
              <a:ext uri="{FF2B5EF4-FFF2-40B4-BE49-F238E27FC236}">
                <a16:creationId xmlns:a16="http://schemas.microsoft.com/office/drawing/2014/main" id="{80A910A3-2F6D-4109-8F88-5BB0E06764ED}"/>
              </a:ext>
            </a:extLst>
          </p:cNvPr>
          <p:cNvGrpSpPr/>
          <p:nvPr/>
        </p:nvGrpSpPr>
        <p:grpSpPr>
          <a:xfrm>
            <a:off x="2673887" y="2317696"/>
            <a:ext cx="6987649" cy="7131792"/>
            <a:chOff x="2673887" y="2317696"/>
            <a:chExt cx="6987649" cy="7131792"/>
          </a:xfrm>
        </p:grpSpPr>
        <p:sp>
          <p:nvSpPr>
            <p:cNvPr id="51" name="フリーフォーム: 図形 50">
              <a:extLst>
                <a:ext uri="{FF2B5EF4-FFF2-40B4-BE49-F238E27FC236}">
                  <a16:creationId xmlns:a16="http://schemas.microsoft.com/office/drawing/2014/main" id="{E51A9B11-C5D2-4C42-B1D2-08EE133AB430}"/>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43" name="グループ化 42">
              <a:extLst>
                <a:ext uri="{FF2B5EF4-FFF2-40B4-BE49-F238E27FC236}">
                  <a16:creationId xmlns:a16="http://schemas.microsoft.com/office/drawing/2014/main" id="{F4425364-D207-44DB-8759-8C09333EBB2D}"/>
                </a:ext>
              </a:extLst>
            </p:cNvPr>
            <p:cNvGrpSpPr/>
            <p:nvPr/>
          </p:nvGrpSpPr>
          <p:grpSpPr>
            <a:xfrm>
              <a:off x="3464270" y="2407727"/>
              <a:ext cx="5007758" cy="7041761"/>
              <a:chOff x="3599079" y="2612826"/>
              <a:chExt cx="5007758" cy="7041761"/>
            </a:xfrm>
          </p:grpSpPr>
          <p:sp>
            <p:nvSpPr>
              <p:cNvPr id="44" name="楕円 43">
                <a:extLst>
                  <a:ext uri="{FF2B5EF4-FFF2-40B4-BE49-F238E27FC236}">
                    <a16:creationId xmlns:a16="http://schemas.microsoft.com/office/drawing/2014/main" id="{CE954088-774E-4066-9E4E-50F61D079DB2}"/>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45" name="テキスト ボックス 44">
                <a:extLst>
                  <a:ext uri="{FF2B5EF4-FFF2-40B4-BE49-F238E27FC236}">
                    <a16:creationId xmlns:a16="http://schemas.microsoft.com/office/drawing/2014/main" id="{8D9CF2D9-14EB-45AD-8F07-D3A2FF6564AE}"/>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46" name="図 45">
                <a:extLst>
                  <a:ext uri="{FF2B5EF4-FFF2-40B4-BE49-F238E27FC236}">
                    <a16:creationId xmlns:a16="http://schemas.microsoft.com/office/drawing/2014/main" id="{94278A63-2724-4C90-A17E-31EAA8BE7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1560695653"/>
      </p:ext>
    </p:extLst>
  </p:cSld>
  <p:clrMapOvr>
    <a:masterClrMapping/>
  </p:clrMapOvr>
</p:sld>
</file>

<file path=ppt/theme/theme1.xml><?xml version="1.0" encoding="utf-8"?>
<a:theme xmlns:a="http://schemas.openxmlformats.org/drawingml/2006/main" name="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プロポーショナル（Noto Sans JP + Open Sans）">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プロポーショナル（Noto Sans JP + Open Sans）">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11214</Words>
  <Application>Microsoft Office PowerPoint</Application>
  <PresentationFormat>ユーザー設定</PresentationFormat>
  <Paragraphs>1105</Paragraphs>
  <Slides>66</Slides>
  <Notes>66</Notes>
  <HiddenSlides>0</HiddenSlides>
  <MMClips>0</MMClips>
  <ScaleCrop>false</ScaleCrop>
  <HeadingPairs>
    <vt:vector size="6" baseType="variant">
      <vt:variant>
        <vt:lpstr>使用されているフォント</vt:lpstr>
      </vt:variant>
      <vt:variant>
        <vt:i4>5</vt:i4>
      </vt:variant>
      <vt:variant>
        <vt:lpstr>テーマ</vt:lpstr>
      </vt:variant>
      <vt:variant>
        <vt:i4>5</vt:i4>
      </vt:variant>
      <vt:variant>
        <vt:lpstr>スライド タイトル</vt:lpstr>
      </vt:variant>
      <vt:variant>
        <vt:i4>66</vt:i4>
      </vt:variant>
    </vt:vector>
  </HeadingPairs>
  <TitlesOfParts>
    <vt:vector size="76" baseType="lpstr">
      <vt:lpstr>Meiryo UI</vt:lpstr>
      <vt:lpstr>Arial</vt:lpstr>
      <vt:lpstr>Spica Neue P Regular</vt:lpstr>
      <vt:lpstr>Wingdings</vt:lpstr>
      <vt:lpstr>Spica Neue P Bold</vt:lpstr>
      <vt:lpstr>Office テーマ</vt:lpstr>
      <vt:lpstr>1_Office テーマ</vt:lpstr>
      <vt:lpstr>2_Office テーマ</vt:lpstr>
      <vt:lpstr>3_Office テーマ</vt:lpstr>
      <vt:lpstr>4_Office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2022-03-24T00:35:37Z</dcterms:created>
  <dcterms:modified xsi:type="dcterms:W3CDTF">2022-06-08T08:31:05Z</dcterms:modified>
</cp:coreProperties>
</file>