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874000" y="207318"/>
            <a:ext cx="1187604" cy="23038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様式２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689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　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の概要・構成を図・画像等により専門家以外の方にも分か   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84757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D35D9A-90AD-4181-BDE1-8B5626476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22" y="959303"/>
            <a:ext cx="5470852" cy="23038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地方</a:t>
            </a:r>
            <a:r>
              <a:rPr lang="ja-JP" altLang="en-US" sz="1050" ker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公共団体名：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050" ker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分野名：　　　　　　　　課題名：</a:t>
            </a: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2020-12-08T08:49:34Z</dcterms:created>
  <dcterms:modified xsi:type="dcterms:W3CDTF">2022-10-11T04:51:46Z</dcterms:modified>
</cp:coreProperties>
</file>