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0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5" d="100"/>
          <a:sy n="65" d="100"/>
        </p:scale>
        <p:origin x="10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519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5134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902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248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319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233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9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259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327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686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209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E48D6-BEF8-4B9C-809B-996DDE851A50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94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ボックス 29"/>
          <p:cNvSpPr txBox="1"/>
          <p:nvPr/>
        </p:nvSpPr>
        <p:spPr>
          <a:xfrm>
            <a:off x="0" y="531729"/>
            <a:ext cx="9144000" cy="438448"/>
          </a:xfrm>
          <a:prstGeom prst="rect">
            <a:avLst/>
          </a:prstGeom>
          <a:noFill/>
        </p:spPr>
        <p:txBody>
          <a:bodyPr wrap="square" lIns="68448" tIns="34224" rIns="68448" bIns="34224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【</a:t>
            </a: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提案概要図</a:t>
            </a:r>
            <a:r>
              <a:rPr lang="en-US" altLang="ja-JP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】</a:t>
            </a: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　　　　　　　　　　　</a:t>
            </a:r>
            <a:r>
              <a:rPr lang="ja-JP" altLang="en-US" sz="24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提案の名称（団体名</a:t>
            </a: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）</a:t>
            </a:r>
            <a:endParaRPr lang="ja-JP" altLang="ja-JP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ＭＳ Ｐゴシック" charset="-128"/>
            </a:endParaRPr>
          </a:p>
        </p:txBody>
      </p:sp>
      <p:sp>
        <p:nvSpPr>
          <p:cNvPr id="123" name="Line 7"/>
          <p:cNvSpPr>
            <a:spLocks noChangeShapeType="1"/>
          </p:cNvSpPr>
          <p:nvPr/>
        </p:nvSpPr>
        <p:spPr bwMode="auto">
          <a:xfrm>
            <a:off x="0" y="1206678"/>
            <a:ext cx="9144000" cy="15799"/>
          </a:xfrm>
          <a:prstGeom prst="line">
            <a:avLst/>
          </a:prstGeom>
          <a:noFill/>
          <a:ln w="57150" cmpd="thinThick">
            <a:solidFill>
              <a:schemeClr val="accent2"/>
            </a:solidFill>
            <a:round/>
            <a:headEnd/>
            <a:tailEnd/>
          </a:ln>
        </p:spPr>
        <p:txBody>
          <a:bodyPr lIns="69250" tIns="34625" rIns="69250" bIns="34625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135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7" name="テキスト ボックス 26"/>
          <p:cNvSpPr txBox="1">
            <a:spLocks noChangeArrowheads="1"/>
          </p:cNvSpPr>
          <p:nvPr/>
        </p:nvSpPr>
        <p:spPr bwMode="auto">
          <a:xfrm>
            <a:off x="7874000" y="207318"/>
            <a:ext cx="1187604" cy="230382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8134" tIns="34067" rIns="68134" bIns="34067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r>
              <a:rPr lang="ja-JP" altLang="en-US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 様式２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200722" y="1551310"/>
            <a:ext cx="8689587" cy="508443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80031" y="3329200"/>
            <a:ext cx="86895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  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応募団体の抱える課題に対し、提案する</a:t>
            </a:r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ICT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ソリューション　</a:t>
            </a:r>
          </a:p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の概要・構成を図・画像等により専門家以外の方にも分か   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 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りやすく作成願います。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27206" y="1984757"/>
            <a:ext cx="8689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課題解決の提案　（全体概要図）</a:t>
            </a:r>
            <a:endParaRPr lang="en-US" altLang="ja-JP" sz="2400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3D35D9A-90AD-4181-BDE1-8B5626476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722" y="959303"/>
            <a:ext cx="5470852" cy="230382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8134" tIns="34067" rIns="68134" bIns="34067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地方</a:t>
            </a:r>
            <a:r>
              <a:rPr lang="ja-JP" altLang="en-US" sz="1050" kern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公共団体名：</a:t>
            </a:r>
            <a:r>
              <a:rPr lang="ja-JP" altLang="en-US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</a:t>
            </a:r>
            <a:r>
              <a:rPr lang="ja-JP" altLang="en-US" sz="1050" kern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lang="ja-JP" altLang="en-US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　分野名：　　　　　　　　課題名：</a:t>
            </a:r>
          </a:p>
        </p:txBody>
      </p:sp>
    </p:spTree>
    <p:extLst>
      <p:ext uri="{BB962C8B-B14F-4D97-AF65-F5344CB8AC3E}">
        <p14:creationId xmlns:p14="http://schemas.microsoft.com/office/powerpoint/2010/main" val="1153338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96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HG創英角ｺﾞｼｯｸUB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2020-12-08T08:49:34Z</dcterms:created>
  <dcterms:modified xsi:type="dcterms:W3CDTF">2022-10-11T04:51:46Z</dcterms:modified>
</cp:coreProperties>
</file>