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348" y="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1829-EF51-45CC-9C5A-098E41855CD6}" type="datetimeFigureOut">
              <a:rPr kumimoji="1" lang="ja-JP" altLang="en-US" smtClean="0"/>
              <a:t>2022/11/8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E53C-DB26-4EB6-8C9D-7C341A52D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1623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1829-EF51-45CC-9C5A-098E41855CD6}" type="datetimeFigureOut">
              <a:rPr kumimoji="1" lang="ja-JP" altLang="en-US" smtClean="0"/>
              <a:t>2022/11/8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E53C-DB26-4EB6-8C9D-7C341A52D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0299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1829-EF51-45CC-9C5A-098E41855CD6}" type="datetimeFigureOut">
              <a:rPr kumimoji="1" lang="ja-JP" altLang="en-US" smtClean="0"/>
              <a:t>2022/11/8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E53C-DB26-4EB6-8C9D-7C341A52D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0986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1829-EF51-45CC-9C5A-098E41855CD6}" type="datetimeFigureOut">
              <a:rPr kumimoji="1" lang="ja-JP" altLang="en-US" smtClean="0"/>
              <a:t>2022/11/8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E53C-DB26-4EB6-8C9D-7C341A52D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095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1829-EF51-45CC-9C5A-098E41855CD6}" type="datetimeFigureOut">
              <a:rPr kumimoji="1" lang="ja-JP" altLang="en-US" smtClean="0"/>
              <a:t>2022/11/8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E53C-DB26-4EB6-8C9D-7C341A52D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1205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1829-EF51-45CC-9C5A-098E41855CD6}" type="datetimeFigureOut">
              <a:rPr kumimoji="1" lang="ja-JP" altLang="en-US" smtClean="0"/>
              <a:t>2022/11/8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E53C-DB26-4EB6-8C9D-7C341A52D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9780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1829-EF51-45CC-9C5A-098E41855CD6}" type="datetimeFigureOut">
              <a:rPr kumimoji="1" lang="ja-JP" altLang="en-US" smtClean="0"/>
              <a:t>2022/11/8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E53C-DB26-4EB6-8C9D-7C341A52D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7848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1829-EF51-45CC-9C5A-098E41855CD6}" type="datetimeFigureOut">
              <a:rPr kumimoji="1" lang="ja-JP" altLang="en-US" smtClean="0"/>
              <a:t>2022/11/8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E53C-DB26-4EB6-8C9D-7C341A52D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5668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1829-EF51-45CC-9C5A-098E41855CD6}" type="datetimeFigureOut">
              <a:rPr kumimoji="1" lang="ja-JP" altLang="en-US" smtClean="0"/>
              <a:t>2022/11/8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E53C-DB26-4EB6-8C9D-7C341A52D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0257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1829-EF51-45CC-9C5A-098E41855CD6}" type="datetimeFigureOut">
              <a:rPr kumimoji="1" lang="ja-JP" altLang="en-US" smtClean="0"/>
              <a:t>2022/11/8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E53C-DB26-4EB6-8C9D-7C341A52D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661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1829-EF51-45CC-9C5A-098E41855CD6}" type="datetimeFigureOut">
              <a:rPr kumimoji="1" lang="ja-JP" altLang="en-US" smtClean="0"/>
              <a:t>2022/11/8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E53C-DB26-4EB6-8C9D-7C341A52D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9664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A1829-EF51-45CC-9C5A-098E41855CD6}" type="datetimeFigureOut">
              <a:rPr kumimoji="1" lang="ja-JP" altLang="en-US" smtClean="0"/>
              <a:t>2022/11/8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4E53C-DB26-4EB6-8C9D-7C341A52D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2640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3B1F7A2-CF8D-40EA-9BFE-F7A8D2E7ED91}"/>
              </a:ext>
            </a:extLst>
          </p:cNvPr>
          <p:cNvSpPr txBox="1"/>
          <p:nvPr/>
        </p:nvSpPr>
        <p:spPr>
          <a:xfrm>
            <a:off x="0" y="481371"/>
            <a:ext cx="9906000" cy="307777"/>
          </a:xfrm>
          <a:prstGeom prst="rect">
            <a:avLst/>
          </a:prstGeom>
          <a:solidFill>
            <a:schemeClr val="tx1"/>
          </a:solidFill>
          <a:ln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kumimoji="1" lang="en-US" altLang="ja-JP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応募者情報</a:t>
            </a:r>
            <a:endParaRPr kumimoji="1" lang="en-US" altLang="ja-JP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AEA19ED-9E32-48F5-AAC3-370C60A096B1}"/>
              </a:ext>
            </a:extLst>
          </p:cNvPr>
          <p:cNvSpPr txBox="1"/>
          <p:nvPr/>
        </p:nvSpPr>
        <p:spPr>
          <a:xfrm>
            <a:off x="9095055" y="91035"/>
            <a:ext cx="718992" cy="30777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様式１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F2FA44F-136B-4250-8CC4-FC925E61A784}"/>
              </a:ext>
            </a:extLst>
          </p:cNvPr>
          <p:cNvSpPr txBox="1"/>
          <p:nvPr/>
        </p:nvSpPr>
        <p:spPr>
          <a:xfrm>
            <a:off x="91953" y="91035"/>
            <a:ext cx="1510749" cy="3077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整理番号●●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9C13C18-9C3C-4BC0-A2FF-C147AD39E3EB}"/>
              </a:ext>
            </a:extLst>
          </p:cNvPr>
          <p:cNvSpPr txBox="1"/>
          <p:nvPr/>
        </p:nvSpPr>
        <p:spPr>
          <a:xfrm>
            <a:off x="3958961" y="7224"/>
            <a:ext cx="200532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応募用紙</a:t>
            </a:r>
            <a:endParaRPr kumimoji="1"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6A150349-412D-4BD0-8642-23F2B61238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0265087"/>
              </p:ext>
            </p:extLst>
          </p:nvPr>
        </p:nvGraphicFramePr>
        <p:xfrm>
          <a:off x="178903" y="846246"/>
          <a:ext cx="9275648" cy="5028494"/>
        </p:xfrm>
        <a:graphic>
          <a:graphicData uri="http://schemas.openxmlformats.org/drawingml/2006/table">
            <a:tbl>
              <a:tblPr/>
              <a:tblGrid>
                <a:gridCol w="2304235">
                  <a:extLst>
                    <a:ext uri="{9D8B030D-6E8A-4147-A177-3AD203B41FA5}">
                      <a16:colId xmlns:a16="http://schemas.microsoft.com/office/drawing/2014/main" val="2129160458"/>
                    </a:ext>
                  </a:extLst>
                </a:gridCol>
                <a:gridCol w="2304235">
                  <a:extLst>
                    <a:ext uri="{9D8B030D-6E8A-4147-A177-3AD203B41FA5}">
                      <a16:colId xmlns:a16="http://schemas.microsoft.com/office/drawing/2014/main" val="2865458025"/>
                    </a:ext>
                  </a:extLst>
                </a:gridCol>
                <a:gridCol w="1379606">
                  <a:extLst>
                    <a:ext uri="{9D8B030D-6E8A-4147-A177-3AD203B41FA5}">
                      <a16:colId xmlns:a16="http://schemas.microsoft.com/office/drawing/2014/main" val="4079577379"/>
                    </a:ext>
                  </a:extLst>
                </a:gridCol>
                <a:gridCol w="1643786">
                  <a:extLst>
                    <a:ext uri="{9D8B030D-6E8A-4147-A177-3AD203B41FA5}">
                      <a16:colId xmlns:a16="http://schemas.microsoft.com/office/drawing/2014/main" val="4088312102"/>
                    </a:ext>
                  </a:extLst>
                </a:gridCol>
                <a:gridCol w="1643786">
                  <a:extLst>
                    <a:ext uri="{9D8B030D-6E8A-4147-A177-3AD203B41FA5}">
                      <a16:colId xmlns:a16="http://schemas.microsoft.com/office/drawing/2014/main" val="3523709608"/>
                    </a:ext>
                  </a:extLst>
                </a:gridCol>
              </a:tblGrid>
              <a:tr h="364252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応募者</a:t>
                      </a:r>
                    </a:p>
                  </a:txBody>
                  <a:tcPr marL="6350" marR="6350" marT="6350" marB="72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企業・団体名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0678828"/>
                  </a:ext>
                </a:extLst>
              </a:tr>
              <a:tr h="364252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　名</a:t>
                      </a:r>
                      <a:b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（代表者名）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姓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9885913"/>
                  </a:ext>
                </a:extLst>
              </a:tr>
              <a:tr h="36425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（フリガナ）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6791461"/>
                  </a:ext>
                </a:extLst>
              </a:tr>
              <a:tr h="36425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（漢字等）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2679086"/>
                  </a:ext>
                </a:extLst>
              </a:tr>
              <a:tr h="364252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所在地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〒　　　     －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2685739"/>
                  </a:ext>
                </a:extLst>
              </a:tr>
              <a:tr h="364252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連絡担当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窓口</a:t>
                      </a:r>
                    </a:p>
                  </a:txBody>
                  <a:tcPr marL="6350" marR="6350" marT="6350" marB="72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　名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姓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2212612"/>
                  </a:ext>
                </a:extLst>
              </a:tr>
              <a:tr h="36425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（フリガナ）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5056441"/>
                  </a:ext>
                </a:extLst>
              </a:tr>
              <a:tr h="36425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（漢字等）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7104387"/>
                  </a:ext>
                </a:extLst>
              </a:tr>
              <a:tr h="364252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所属（部署名）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3753112"/>
                  </a:ext>
                </a:extLst>
              </a:tr>
              <a:tr h="36425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　職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472780"/>
                  </a:ext>
                </a:extLst>
              </a:tr>
              <a:tr h="364252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電話番号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（　　　　　）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7100853"/>
                  </a:ext>
                </a:extLst>
              </a:tr>
              <a:tr h="364252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</a:t>
                      </a:r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メールアドレス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3587997"/>
                  </a:ext>
                </a:extLst>
              </a:tr>
              <a:tr h="59697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対象の消防用設備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消火器又は自動火災報知設備のいずれかに○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を記載をしてください。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　その他の場合は括弧内に消防用設備を記載してください。</a:t>
                      </a:r>
                    </a:p>
                  </a:txBody>
                  <a:tcPr marL="6350" marR="6350" marT="6350" marB="72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消火器　　自動火災報知設備　その他（　　　　　　　　）</a:t>
                      </a:r>
                      <a:r>
                        <a:rPr lang="en-US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1009380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39236C6-A8C4-4CF7-A9EF-69854BAD4269}"/>
              </a:ext>
            </a:extLst>
          </p:cNvPr>
          <p:cNvSpPr txBox="1"/>
          <p:nvPr/>
        </p:nvSpPr>
        <p:spPr>
          <a:xfrm>
            <a:off x="178903" y="6249926"/>
            <a:ext cx="9275648" cy="584775"/>
          </a:xfrm>
          <a:prstGeom prst="rect">
            <a:avLst/>
          </a:prstGeom>
          <a:noFill/>
          <a:ln w="1905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・整理番号に記入しないでください。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・送付するデータが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10MB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を超える場合には、あらかじめ送付方法を事務局までご相談ください。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E62C415-B3B9-478A-B843-68992CD94C52}"/>
              </a:ext>
            </a:extLst>
          </p:cNvPr>
          <p:cNvSpPr txBox="1"/>
          <p:nvPr/>
        </p:nvSpPr>
        <p:spPr>
          <a:xfrm>
            <a:off x="178903" y="5942149"/>
            <a:ext cx="1072381" cy="307777"/>
          </a:xfrm>
          <a:prstGeom prst="rect">
            <a:avLst/>
          </a:prstGeom>
          <a:solidFill>
            <a:srgbClr val="FFC000"/>
          </a:solidFill>
          <a:ln w="1905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注意点</a:t>
            </a:r>
          </a:p>
        </p:txBody>
      </p:sp>
    </p:spTree>
    <p:extLst>
      <p:ext uri="{BB962C8B-B14F-4D97-AF65-F5344CB8AC3E}">
        <p14:creationId xmlns:p14="http://schemas.microsoft.com/office/powerpoint/2010/main" val="1760814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</TotalTime>
  <Words>183</Words>
  <Application>Microsoft Office PowerPoint</Application>
  <PresentationFormat>A4 210 x 297 mm</PresentationFormat>
  <Paragraphs>44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三橋　正和</dc:creator>
  <cp:lastModifiedBy>三橋　正和</cp:lastModifiedBy>
  <cp:revision>26</cp:revision>
  <dcterms:created xsi:type="dcterms:W3CDTF">2022-07-25T15:10:52Z</dcterms:created>
  <dcterms:modified xsi:type="dcterms:W3CDTF">2022-11-08T11:43:01Z</dcterms:modified>
</cp:coreProperties>
</file>