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1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62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29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98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409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20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78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84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66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2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61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66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A1829-EF51-45CC-9C5A-098E41855CD6}" type="datetimeFigureOut">
              <a:rPr kumimoji="1" lang="ja-JP" altLang="en-US" smtClean="0"/>
              <a:t>2022/11/18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4E53C-DB26-4EB6-8C9D-7C341A52D1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64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3B1F7A2-CF8D-40EA-9BFE-F7A8D2E7ED91}"/>
              </a:ext>
            </a:extLst>
          </p:cNvPr>
          <p:cNvSpPr txBox="1"/>
          <p:nvPr/>
        </p:nvSpPr>
        <p:spPr>
          <a:xfrm>
            <a:off x="78462" y="871705"/>
            <a:ext cx="9741397" cy="523220"/>
          </a:xfrm>
          <a:prstGeom prst="rect">
            <a:avLst/>
          </a:prstGeom>
          <a:noFill/>
          <a:ln w="28575"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■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別紙１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「公募要領」に示す「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公募の対象」に沿って、デジタル技術等を活用した点検方法の概要、構成図等を作成してください。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（数値、図、写真等を用いて、わかりやすく記載してください。）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137215-8799-4318-9849-6C97FD4EC54C}"/>
              </a:ext>
            </a:extLst>
          </p:cNvPr>
          <p:cNvSpPr txBox="1"/>
          <p:nvPr/>
        </p:nvSpPr>
        <p:spPr>
          <a:xfrm>
            <a:off x="0" y="481371"/>
            <a:ext cx="9906000" cy="307777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kumimoji="1"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点検方法の概要及び構成図について</a:t>
            </a:r>
            <a:endParaRPr kumimoji="1"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DBFFE77-B6A1-474C-B87D-333B50458E3E}"/>
              </a:ext>
            </a:extLst>
          </p:cNvPr>
          <p:cNvSpPr/>
          <p:nvPr/>
        </p:nvSpPr>
        <p:spPr>
          <a:xfrm>
            <a:off x="78462" y="1477482"/>
            <a:ext cx="9741396" cy="5289483"/>
          </a:xfrm>
          <a:prstGeom prst="rect">
            <a:avLst/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6F1F19B-4A0F-4D8B-98EE-07F5BD987D03}"/>
              </a:ext>
            </a:extLst>
          </p:cNvPr>
          <p:cNvSpPr txBox="1"/>
          <p:nvPr/>
        </p:nvSpPr>
        <p:spPr>
          <a:xfrm>
            <a:off x="9095055" y="91035"/>
            <a:ext cx="718992" cy="3077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5032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70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三橋　正和</dc:creator>
  <cp:lastModifiedBy>三橋　正和</cp:lastModifiedBy>
  <cp:revision>31</cp:revision>
  <dcterms:created xsi:type="dcterms:W3CDTF">2022-07-25T15:10:52Z</dcterms:created>
  <dcterms:modified xsi:type="dcterms:W3CDTF">2022-11-17T23:57:36Z</dcterms:modified>
</cp:coreProperties>
</file>