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84" y="9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BCA1829-EF51-45CC-9C5A-098E41855CD6}"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F4E53C-DB26-4EB6-8C9D-7C341A52D1AB}" type="slidenum">
              <a:rPr kumimoji="1" lang="ja-JP" altLang="en-US" smtClean="0"/>
              <a:t>‹#›</a:t>
            </a:fld>
            <a:endParaRPr kumimoji="1" lang="ja-JP" altLang="en-US"/>
          </a:p>
        </p:txBody>
      </p:sp>
    </p:spTree>
    <p:extLst>
      <p:ext uri="{BB962C8B-B14F-4D97-AF65-F5344CB8AC3E}">
        <p14:creationId xmlns:p14="http://schemas.microsoft.com/office/powerpoint/2010/main" val="3851623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CA1829-EF51-45CC-9C5A-098E41855CD6}"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F4E53C-DB26-4EB6-8C9D-7C341A52D1AB}" type="slidenum">
              <a:rPr kumimoji="1" lang="ja-JP" altLang="en-US" smtClean="0"/>
              <a:t>‹#›</a:t>
            </a:fld>
            <a:endParaRPr kumimoji="1" lang="ja-JP" altLang="en-US"/>
          </a:p>
        </p:txBody>
      </p:sp>
    </p:spTree>
    <p:extLst>
      <p:ext uri="{BB962C8B-B14F-4D97-AF65-F5344CB8AC3E}">
        <p14:creationId xmlns:p14="http://schemas.microsoft.com/office/powerpoint/2010/main" val="2600299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CA1829-EF51-45CC-9C5A-098E41855CD6}"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F4E53C-DB26-4EB6-8C9D-7C341A52D1AB}" type="slidenum">
              <a:rPr kumimoji="1" lang="ja-JP" altLang="en-US" smtClean="0"/>
              <a:t>‹#›</a:t>
            </a:fld>
            <a:endParaRPr kumimoji="1" lang="ja-JP" altLang="en-US"/>
          </a:p>
        </p:txBody>
      </p:sp>
    </p:spTree>
    <p:extLst>
      <p:ext uri="{BB962C8B-B14F-4D97-AF65-F5344CB8AC3E}">
        <p14:creationId xmlns:p14="http://schemas.microsoft.com/office/powerpoint/2010/main" val="2350986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CA1829-EF51-45CC-9C5A-098E41855CD6}"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F4E53C-DB26-4EB6-8C9D-7C341A52D1AB}" type="slidenum">
              <a:rPr kumimoji="1" lang="ja-JP" altLang="en-US" smtClean="0"/>
              <a:t>‹#›</a:t>
            </a:fld>
            <a:endParaRPr kumimoji="1" lang="ja-JP" altLang="en-US"/>
          </a:p>
        </p:txBody>
      </p:sp>
    </p:spTree>
    <p:extLst>
      <p:ext uri="{BB962C8B-B14F-4D97-AF65-F5344CB8AC3E}">
        <p14:creationId xmlns:p14="http://schemas.microsoft.com/office/powerpoint/2010/main" val="2524095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BCA1829-EF51-45CC-9C5A-098E41855CD6}" type="datetimeFigureOut">
              <a:rPr kumimoji="1" lang="ja-JP" altLang="en-US" smtClean="0"/>
              <a:t>2022/10/20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F4E53C-DB26-4EB6-8C9D-7C341A52D1AB}" type="slidenum">
              <a:rPr kumimoji="1" lang="ja-JP" altLang="en-US" smtClean="0"/>
              <a:t>‹#›</a:t>
            </a:fld>
            <a:endParaRPr kumimoji="1" lang="ja-JP" altLang="en-US"/>
          </a:p>
        </p:txBody>
      </p:sp>
    </p:spTree>
    <p:extLst>
      <p:ext uri="{BB962C8B-B14F-4D97-AF65-F5344CB8AC3E}">
        <p14:creationId xmlns:p14="http://schemas.microsoft.com/office/powerpoint/2010/main" val="429120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BCA1829-EF51-45CC-9C5A-098E41855CD6}" type="datetimeFigureOut">
              <a:rPr kumimoji="1" lang="ja-JP" altLang="en-US" smtClean="0"/>
              <a:t>2022/10/20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F4E53C-DB26-4EB6-8C9D-7C341A52D1AB}" type="slidenum">
              <a:rPr kumimoji="1" lang="ja-JP" altLang="en-US" smtClean="0"/>
              <a:t>‹#›</a:t>
            </a:fld>
            <a:endParaRPr kumimoji="1" lang="ja-JP" altLang="en-US"/>
          </a:p>
        </p:txBody>
      </p:sp>
    </p:spTree>
    <p:extLst>
      <p:ext uri="{BB962C8B-B14F-4D97-AF65-F5344CB8AC3E}">
        <p14:creationId xmlns:p14="http://schemas.microsoft.com/office/powerpoint/2010/main" val="3429780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BCA1829-EF51-45CC-9C5A-098E41855CD6}" type="datetimeFigureOut">
              <a:rPr kumimoji="1" lang="ja-JP" altLang="en-US" smtClean="0"/>
              <a:t>2022/10/20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0F4E53C-DB26-4EB6-8C9D-7C341A52D1AB}" type="slidenum">
              <a:rPr kumimoji="1" lang="ja-JP" altLang="en-US" smtClean="0"/>
              <a:t>‹#›</a:t>
            </a:fld>
            <a:endParaRPr kumimoji="1" lang="ja-JP" altLang="en-US"/>
          </a:p>
        </p:txBody>
      </p:sp>
    </p:spTree>
    <p:extLst>
      <p:ext uri="{BB962C8B-B14F-4D97-AF65-F5344CB8AC3E}">
        <p14:creationId xmlns:p14="http://schemas.microsoft.com/office/powerpoint/2010/main" val="1817848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BCA1829-EF51-45CC-9C5A-098E41855CD6}" type="datetimeFigureOut">
              <a:rPr kumimoji="1" lang="ja-JP" altLang="en-US" smtClean="0"/>
              <a:t>2022/10/20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0F4E53C-DB26-4EB6-8C9D-7C341A52D1AB}" type="slidenum">
              <a:rPr kumimoji="1" lang="ja-JP" altLang="en-US" smtClean="0"/>
              <a:t>‹#›</a:t>
            </a:fld>
            <a:endParaRPr kumimoji="1" lang="ja-JP" altLang="en-US"/>
          </a:p>
        </p:txBody>
      </p:sp>
    </p:spTree>
    <p:extLst>
      <p:ext uri="{BB962C8B-B14F-4D97-AF65-F5344CB8AC3E}">
        <p14:creationId xmlns:p14="http://schemas.microsoft.com/office/powerpoint/2010/main" val="3675668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CA1829-EF51-45CC-9C5A-098E41855CD6}" type="datetimeFigureOut">
              <a:rPr kumimoji="1" lang="ja-JP" altLang="en-US" smtClean="0"/>
              <a:t>2022/10/20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0F4E53C-DB26-4EB6-8C9D-7C341A52D1AB}" type="slidenum">
              <a:rPr kumimoji="1" lang="ja-JP" altLang="en-US" smtClean="0"/>
              <a:t>‹#›</a:t>
            </a:fld>
            <a:endParaRPr kumimoji="1" lang="ja-JP" altLang="en-US"/>
          </a:p>
        </p:txBody>
      </p:sp>
    </p:spTree>
    <p:extLst>
      <p:ext uri="{BB962C8B-B14F-4D97-AF65-F5344CB8AC3E}">
        <p14:creationId xmlns:p14="http://schemas.microsoft.com/office/powerpoint/2010/main" val="2410257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CA1829-EF51-45CC-9C5A-098E41855CD6}" type="datetimeFigureOut">
              <a:rPr kumimoji="1" lang="ja-JP" altLang="en-US" smtClean="0"/>
              <a:t>2022/10/20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F4E53C-DB26-4EB6-8C9D-7C341A52D1AB}" type="slidenum">
              <a:rPr kumimoji="1" lang="ja-JP" altLang="en-US" smtClean="0"/>
              <a:t>‹#›</a:t>
            </a:fld>
            <a:endParaRPr kumimoji="1" lang="ja-JP" altLang="en-US"/>
          </a:p>
        </p:txBody>
      </p:sp>
    </p:spTree>
    <p:extLst>
      <p:ext uri="{BB962C8B-B14F-4D97-AF65-F5344CB8AC3E}">
        <p14:creationId xmlns:p14="http://schemas.microsoft.com/office/powerpoint/2010/main" val="2032661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CA1829-EF51-45CC-9C5A-098E41855CD6}" type="datetimeFigureOut">
              <a:rPr kumimoji="1" lang="ja-JP" altLang="en-US" smtClean="0"/>
              <a:t>2022/10/20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F4E53C-DB26-4EB6-8C9D-7C341A52D1AB}" type="slidenum">
              <a:rPr kumimoji="1" lang="ja-JP" altLang="en-US" smtClean="0"/>
              <a:t>‹#›</a:t>
            </a:fld>
            <a:endParaRPr kumimoji="1" lang="ja-JP" altLang="en-US"/>
          </a:p>
        </p:txBody>
      </p:sp>
    </p:spTree>
    <p:extLst>
      <p:ext uri="{BB962C8B-B14F-4D97-AF65-F5344CB8AC3E}">
        <p14:creationId xmlns:p14="http://schemas.microsoft.com/office/powerpoint/2010/main" val="3529664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CA1829-EF51-45CC-9C5A-098E41855CD6}" type="datetimeFigureOut">
              <a:rPr kumimoji="1" lang="ja-JP" altLang="en-US" smtClean="0"/>
              <a:t>2022/10/20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4E53C-DB26-4EB6-8C9D-7C341A52D1AB}" type="slidenum">
              <a:rPr kumimoji="1" lang="ja-JP" altLang="en-US" smtClean="0"/>
              <a:t>‹#›</a:t>
            </a:fld>
            <a:endParaRPr kumimoji="1" lang="ja-JP" altLang="en-US"/>
          </a:p>
        </p:txBody>
      </p:sp>
    </p:spTree>
    <p:extLst>
      <p:ext uri="{BB962C8B-B14F-4D97-AF65-F5344CB8AC3E}">
        <p14:creationId xmlns:p14="http://schemas.microsoft.com/office/powerpoint/2010/main" val="682640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3B1F7A2-CF8D-40EA-9BFE-F7A8D2E7ED91}"/>
              </a:ext>
            </a:extLst>
          </p:cNvPr>
          <p:cNvSpPr txBox="1"/>
          <p:nvPr/>
        </p:nvSpPr>
        <p:spPr>
          <a:xfrm>
            <a:off x="0" y="787758"/>
            <a:ext cx="9741397" cy="307777"/>
          </a:xfrm>
          <a:prstGeom prst="rect">
            <a:avLst/>
          </a:prstGeom>
          <a:noFill/>
          <a:ln w="28575">
            <a:no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■デジタル技術等を活用することで得られる効果（</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異常の程度の判別の可否や正確性、点検</a:t>
            </a:r>
            <a:r>
              <a:rPr kumimoji="1" lang="ja-JP" altLang="en-US" sz="1400" dirty="0">
                <a:latin typeface="Meiryo UI" panose="020B0604030504040204" pitchFamily="50" charset="-128"/>
                <a:ea typeface="Meiryo UI" panose="020B0604030504040204" pitchFamily="50" charset="-128"/>
              </a:rPr>
              <a:t>の効率性）について記入してください。</a:t>
            </a:r>
            <a:endParaRPr kumimoji="1" lang="en-US" altLang="ja-JP" sz="14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E2137215-8799-4318-9849-6C97FD4EC54C}"/>
              </a:ext>
            </a:extLst>
          </p:cNvPr>
          <p:cNvSpPr txBox="1"/>
          <p:nvPr/>
        </p:nvSpPr>
        <p:spPr>
          <a:xfrm>
            <a:off x="0" y="481371"/>
            <a:ext cx="9906000" cy="307777"/>
          </a:xfrm>
          <a:prstGeom prst="rect">
            <a:avLst/>
          </a:prstGeom>
          <a:solidFill>
            <a:schemeClr val="tx1"/>
          </a:solidFill>
          <a:ln>
            <a:solidFill>
              <a:schemeClr val="bg2">
                <a:lumMod val="25000"/>
              </a:schemeClr>
            </a:solidFill>
          </a:ln>
        </p:spPr>
        <p:txBody>
          <a:bodyPr wrap="square" rtlCol="0">
            <a:spAutoFit/>
          </a:bodyPr>
          <a:lstStyle/>
          <a:p>
            <a:r>
              <a:rPr kumimoji="1" lang="en-US" altLang="ja-JP" sz="1400" b="1" dirty="0">
                <a:solidFill>
                  <a:schemeClr val="bg1"/>
                </a:solidFill>
                <a:latin typeface="Meiryo UI" panose="020B0604030504040204" pitchFamily="50" charset="-128"/>
                <a:ea typeface="Meiryo UI" panose="020B0604030504040204" pitchFamily="50" charset="-128"/>
              </a:rPr>
              <a:t>3.</a:t>
            </a:r>
            <a:r>
              <a:rPr kumimoji="1" lang="ja-JP" altLang="en-US" sz="1400" b="1" dirty="0">
                <a:solidFill>
                  <a:schemeClr val="bg1"/>
                </a:solidFill>
                <a:latin typeface="Meiryo UI" panose="020B0604030504040204" pitchFamily="50" charset="-128"/>
                <a:ea typeface="Meiryo UI" panose="020B0604030504040204" pitchFamily="50" charset="-128"/>
              </a:rPr>
              <a:t>効果・課題について</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E9E63B67-8384-4260-ACD5-DC30DEE47B71}"/>
              </a:ext>
            </a:extLst>
          </p:cNvPr>
          <p:cNvSpPr txBox="1"/>
          <p:nvPr/>
        </p:nvSpPr>
        <p:spPr>
          <a:xfrm>
            <a:off x="0" y="2788184"/>
            <a:ext cx="9741397" cy="307777"/>
          </a:xfrm>
          <a:prstGeom prst="rect">
            <a:avLst/>
          </a:prstGeom>
          <a:noFill/>
          <a:ln w="28575">
            <a:no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■デジタル技術の活用に係る費用（現在の方法と比較した場合の経済性）について記入してください。</a:t>
            </a:r>
          </a:p>
        </p:txBody>
      </p:sp>
      <p:sp>
        <p:nvSpPr>
          <p:cNvPr id="8" name="テキスト ボックス 7">
            <a:extLst>
              <a:ext uri="{FF2B5EF4-FFF2-40B4-BE49-F238E27FC236}">
                <a16:creationId xmlns:a16="http://schemas.microsoft.com/office/drawing/2014/main" id="{B7F4E246-91F4-433C-B10F-0E0370B78373}"/>
              </a:ext>
            </a:extLst>
          </p:cNvPr>
          <p:cNvSpPr txBox="1"/>
          <p:nvPr/>
        </p:nvSpPr>
        <p:spPr>
          <a:xfrm>
            <a:off x="0" y="4768076"/>
            <a:ext cx="9741397" cy="307777"/>
          </a:xfrm>
          <a:prstGeom prst="rect">
            <a:avLst/>
          </a:prstGeom>
          <a:noFill/>
          <a:ln w="28575">
            <a:no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■デジタル技術等を活用するための制度的課題となっている消防法令上の規定とその内容に対する解決方法を記載してください。</a:t>
            </a:r>
          </a:p>
        </p:txBody>
      </p:sp>
      <p:sp>
        <p:nvSpPr>
          <p:cNvPr id="9" name="テキスト ボックス 8">
            <a:extLst>
              <a:ext uri="{FF2B5EF4-FFF2-40B4-BE49-F238E27FC236}">
                <a16:creationId xmlns:a16="http://schemas.microsoft.com/office/drawing/2014/main" id="{A9D10F0D-605A-4B29-9CAB-387DAD5A2FDB}"/>
              </a:ext>
            </a:extLst>
          </p:cNvPr>
          <p:cNvSpPr txBox="1"/>
          <p:nvPr/>
        </p:nvSpPr>
        <p:spPr>
          <a:xfrm>
            <a:off x="9095055" y="91035"/>
            <a:ext cx="718992" cy="307777"/>
          </a:xfrm>
          <a:prstGeom prst="rect">
            <a:avLst/>
          </a:prstGeom>
          <a:noFill/>
          <a:ln w="19050">
            <a:solidFill>
              <a:schemeClr val="tx1"/>
            </a:solidFill>
          </a:ln>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様式</a:t>
            </a:r>
            <a:r>
              <a:rPr kumimoji="1" lang="en-US" altLang="ja-JP" sz="1400" b="1" dirty="0">
                <a:latin typeface="Meiryo UI" panose="020B0604030504040204" pitchFamily="50" charset="-128"/>
                <a:ea typeface="Meiryo UI" panose="020B0604030504040204" pitchFamily="50" charset="-128"/>
              </a:rPr>
              <a:t>3</a:t>
            </a:r>
            <a:endParaRPr kumimoji="1" lang="ja-JP" altLang="en-US" sz="1400" b="1"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09ADE259-3B9C-49CD-946B-F2675C3EEBEB}"/>
              </a:ext>
            </a:extLst>
          </p:cNvPr>
          <p:cNvSpPr/>
          <p:nvPr/>
        </p:nvSpPr>
        <p:spPr>
          <a:xfrm>
            <a:off x="121024" y="1069509"/>
            <a:ext cx="9666129" cy="16920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400" dirty="0"/>
          </a:p>
        </p:txBody>
      </p:sp>
      <p:sp>
        <p:nvSpPr>
          <p:cNvPr id="10" name="正方形/長方形 9">
            <a:extLst>
              <a:ext uri="{FF2B5EF4-FFF2-40B4-BE49-F238E27FC236}">
                <a16:creationId xmlns:a16="http://schemas.microsoft.com/office/drawing/2014/main" id="{8DE63922-5445-4E8B-B2DD-36F1E2B6DA05}"/>
              </a:ext>
            </a:extLst>
          </p:cNvPr>
          <p:cNvSpPr/>
          <p:nvPr/>
        </p:nvSpPr>
        <p:spPr>
          <a:xfrm>
            <a:off x="121024" y="3086019"/>
            <a:ext cx="9679576" cy="16920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400" dirty="0"/>
          </a:p>
        </p:txBody>
      </p:sp>
      <p:sp>
        <p:nvSpPr>
          <p:cNvPr id="11" name="正方形/長方形 10">
            <a:extLst>
              <a:ext uri="{FF2B5EF4-FFF2-40B4-BE49-F238E27FC236}">
                <a16:creationId xmlns:a16="http://schemas.microsoft.com/office/drawing/2014/main" id="{22D08A42-FB80-4A3A-ADB5-EA55AB84D453}"/>
              </a:ext>
            </a:extLst>
          </p:cNvPr>
          <p:cNvSpPr/>
          <p:nvPr/>
        </p:nvSpPr>
        <p:spPr>
          <a:xfrm>
            <a:off x="121024" y="5102528"/>
            <a:ext cx="9693023" cy="16920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400" dirty="0"/>
          </a:p>
        </p:txBody>
      </p:sp>
    </p:spTree>
    <p:extLst>
      <p:ext uri="{BB962C8B-B14F-4D97-AF65-F5344CB8AC3E}">
        <p14:creationId xmlns:p14="http://schemas.microsoft.com/office/powerpoint/2010/main" val="35541249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TotalTime>
  <Words>96</Words>
  <Application>Microsoft Office PowerPoint</Application>
  <PresentationFormat>A4 210 x 297 mm</PresentationFormat>
  <Paragraphs>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三橋　正和</dc:creator>
  <cp:lastModifiedBy>三橋　正和</cp:lastModifiedBy>
  <cp:revision>46</cp:revision>
  <cp:lastPrinted>2022-09-28T04:18:54Z</cp:lastPrinted>
  <dcterms:created xsi:type="dcterms:W3CDTF">2022-07-25T15:10:52Z</dcterms:created>
  <dcterms:modified xsi:type="dcterms:W3CDTF">2022-10-20T03:21:02Z</dcterms:modified>
</cp:coreProperties>
</file>