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sldIdLst>
    <p:sldId id="260" r:id="rId2"/>
  </p:sldIdLst>
  <p:sldSz cx="9144000" cy="6858000" type="screen4x3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106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E48D6-BEF8-4B9C-809B-996DDE851A50}" type="datetimeFigureOut">
              <a:rPr kumimoji="1" lang="ja-JP" altLang="en-US" smtClean="0"/>
              <a:t>2022/12/8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FC67E-AEED-40B0-A74C-20BA7B08FE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95192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E48D6-BEF8-4B9C-809B-996DDE851A50}" type="datetimeFigureOut">
              <a:rPr kumimoji="1" lang="ja-JP" altLang="en-US" smtClean="0"/>
              <a:t>2022/12/8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FC67E-AEED-40B0-A74C-20BA7B08FE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51345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E48D6-BEF8-4B9C-809B-996DDE851A50}" type="datetimeFigureOut">
              <a:rPr kumimoji="1" lang="ja-JP" altLang="en-US" smtClean="0"/>
              <a:t>2022/12/8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FC67E-AEED-40B0-A74C-20BA7B08FE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09027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E48D6-BEF8-4B9C-809B-996DDE851A50}" type="datetimeFigureOut">
              <a:rPr kumimoji="1" lang="ja-JP" altLang="en-US" smtClean="0"/>
              <a:t>2022/12/8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FC67E-AEED-40B0-A74C-20BA7B08FE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862487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E48D6-BEF8-4B9C-809B-996DDE851A50}" type="datetimeFigureOut">
              <a:rPr kumimoji="1" lang="ja-JP" altLang="en-US" smtClean="0"/>
              <a:t>2022/12/8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FC67E-AEED-40B0-A74C-20BA7B08FE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043195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E48D6-BEF8-4B9C-809B-996DDE851A50}" type="datetimeFigureOut">
              <a:rPr kumimoji="1" lang="ja-JP" altLang="en-US" smtClean="0"/>
              <a:t>2022/12/8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FC67E-AEED-40B0-A74C-20BA7B08FE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812336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E48D6-BEF8-4B9C-809B-996DDE851A50}" type="datetimeFigureOut">
              <a:rPr kumimoji="1" lang="ja-JP" altLang="en-US" smtClean="0"/>
              <a:t>2022/12/8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FC67E-AEED-40B0-A74C-20BA7B08FE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8918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E48D6-BEF8-4B9C-809B-996DDE851A50}" type="datetimeFigureOut">
              <a:rPr kumimoji="1" lang="ja-JP" altLang="en-US" smtClean="0"/>
              <a:t>2022/12/8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FC67E-AEED-40B0-A74C-20BA7B08FE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082594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E48D6-BEF8-4B9C-809B-996DDE851A50}" type="datetimeFigureOut">
              <a:rPr kumimoji="1" lang="ja-JP" altLang="en-US" smtClean="0"/>
              <a:t>2022/12/8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FC67E-AEED-40B0-A74C-20BA7B08FE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53273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E48D6-BEF8-4B9C-809B-996DDE851A50}" type="datetimeFigureOut">
              <a:rPr kumimoji="1" lang="ja-JP" altLang="en-US" smtClean="0"/>
              <a:t>2022/12/8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FC67E-AEED-40B0-A74C-20BA7B08FE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56864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E48D6-BEF8-4B9C-809B-996DDE851A50}" type="datetimeFigureOut">
              <a:rPr kumimoji="1" lang="ja-JP" altLang="en-US" smtClean="0"/>
              <a:t>2022/12/8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FC67E-AEED-40B0-A74C-20BA7B08FE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302099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4E48D6-BEF8-4B9C-809B-996DDE851A50}" type="datetimeFigureOut">
              <a:rPr kumimoji="1" lang="ja-JP" altLang="en-US" smtClean="0"/>
              <a:t>2022/12/8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3FC67E-AEED-40B0-A74C-20BA7B08FE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129469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テキスト ボックス 29"/>
          <p:cNvSpPr txBox="1"/>
          <p:nvPr/>
        </p:nvSpPr>
        <p:spPr>
          <a:xfrm>
            <a:off x="0" y="531729"/>
            <a:ext cx="9144000" cy="438448"/>
          </a:xfrm>
          <a:prstGeom prst="rect">
            <a:avLst/>
          </a:prstGeom>
          <a:noFill/>
        </p:spPr>
        <p:txBody>
          <a:bodyPr wrap="square" lIns="68448" tIns="34224" rIns="68448" bIns="34224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dirty="0">
                <a:solidFill>
                  <a:prstClr val="black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ＭＳ Ｐゴシック" charset="-128"/>
              </a:rPr>
              <a:t>【</a:t>
            </a:r>
            <a:r>
              <a:rPr lang="ja-JP" altLang="en-US" dirty="0">
                <a:solidFill>
                  <a:prstClr val="black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ＭＳ Ｐゴシック" charset="-128"/>
              </a:rPr>
              <a:t>全体概要図</a:t>
            </a:r>
            <a:r>
              <a:rPr lang="en-US" altLang="ja-JP" dirty="0">
                <a:solidFill>
                  <a:prstClr val="black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ＭＳ Ｐゴシック" charset="-128"/>
              </a:rPr>
              <a:t>】</a:t>
            </a:r>
            <a:r>
              <a:rPr lang="ja-JP" altLang="en-US" dirty="0">
                <a:solidFill>
                  <a:prstClr val="black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ＭＳ Ｐゴシック" charset="-128"/>
              </a:rPr>
              <a:t>　　　　　　　　　　　</a:t>
            </a:r>
            <a:r>
              <a:rPr lang="ja-JP" altLang="en-US" sz="2400" dirty="0">
                <a:solidFill>
                  <a:prstClr val="black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ＭＳ Ｐゴシック" charset="-128"/>
              </a:rPr>
              <a:t>提案の名称（団体名</a:t>
            </a:r>
            <a:r>
              <a:rPr lang="ja-JP" altLang="en-US" dirty="0">
                <a:solidFill>
                  <a:prstClr val="black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ＭＳ Ｐゴシック" charset="-128"/>
              </a:rPr>
              <a:t>）</a:t>
            </a:r>
            <a:endParaRPr lang="ja-JP" altLang="ja-JP" dirty="0">
              <a:solidFill>
                <a:prstClr val="black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  <a:cs typeface="ＭＳ Ｐゴシック" charset="-128"/>
            </a:endParaRPr>
          </a:p>
        </p:txBody>
      </p:sp>
      <p:sp>
        <p:nvSpPr>
          <p:cNvPr id="123" name="Line 7"/>
          <p:cNvSpPr>
            <a:spLocks noChangeShapeType="1"/>
          </p:cNvSpPr>
          <p:nvPr/>
        </p:nvSpPr>
        <p:spPr bwMode="auto">
          <a:xfrm>
            <a:off x="0" y="1206678"/>
            <a:ext cx="9144000" cy="15799"/>
          </a:xfrm>
          <a:prstGeom prst="line">
            <a:avLst/>
          </a:prstGeom>
          <a:noFill/>
          <a:ln w="57150" cmpd="thinThick">
            <a:solidFill>
              <a:schemeClr val="accent2"/>
            </a:solidFill>
            <a:round/>
            <a:headEnd/>
            <a:tailEnd/>
          </a:ln>
        </p:spPr>
        <p:txBody>
          <a:bodyPr lIns="69250" tIns="34625" rIns="69250" bIns="34625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ja-JP" altLang="en-US" sz="1350" dirty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27" name="テキスト ボックス 26"/>
          <p:cNvSpPr txBox="1">
            <a:spLocks noChangeArrowheads="1"/>
          </p:cNvSpPr>
          <p:nvPr/>
        </p:nvSpPr>
        <p:spPr bwMode="auto">
          <a:xfrm>
            <a:off x="7570381" y="207318"/>
            <a:ext cx="1491223" cy="2303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68134" tIns="34067" rIns="68134" bIns="34067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ct val="0"/>
              </a:spcBef>
              <a:defRPr/>
            </a:pPr>
            <a:r>
              <a:rPr lang="en-US" altLang="ja-JP" sz="1050" kern="0" dirty="0">
                <a:solidFill>
                  <a:srgbClr val="000000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【</a:t>
            </a:r>
            <a:r>
              <a:rPr lang="ja-JP" altLang="en-US" sz="1050" kern="0" dirty="0">
                <a:solidFill>
                  <a:srgbClr val="000000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別紙３</a:t>
            </a:r>
            <a:r>
              <a:rPr lang="en-US" altLang="ja-JP" sz="1050" kern="0" dirty="0">
                <a:solidFill>
                  <a:srgbClr val="000000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】(</a:t>
            </a:r>
            <a:r>
              <a:rPr lang="ja-JP" altLang="en-US" sz="1050" kern="0" dirty="0">
                <a:solidFill>
                  <a:srgbClr val="000000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様式２</a:t>
            </a:r>
            <a:r>
              <a:rPr lang="en-US" altLang="ja-JP" sz="1050" kern="0" dirty="0">
                <a:solidFill>
                  <a:srgbClr val="000000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)</a:t>
            </a:r>
            <a:endParaRPr lang="ja-JP" altLang="en-US" sz="1050" kern="0" dirty="0">
              <a:solidFill>
                <a:srgbClr val="000000"/>
              </a:solidFill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</p:txBody>
      </p:sp>
      <p:sp>
        <p:nvSpPr>
          <p:cNvPr id="29" name="正方形/長方形 28"/>
          <p:cNvSpPr/>
          <p:nvPr/>
        </p:nvSpPr>
        <p:spPr>
          <a:xfrm>
            <a:off x="200722" y="1551310"/>
            <a:ext cx="8689587" cy="5084439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350"/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580031" y="3329200"/>
            <a:ext cx="868958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※  </a:t>
            </a:r>
            <a:r>
              <a:rPr lang="ja-JP" altLang="en-US" sz="2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応募団体の抱える課題に対し、提案する</a:t>
            </a:r>
            <a:r>
              <a:rPr lang="en-US" altLang="ja-JP" sz="2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ICT</a:t>
            </a:r>
            <a:r>
              <a:rPr lang="ja-JP" altLang="en-US" sz="2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ソリューション　</a:t>
            </a:r>
          </a:p>
          <a:p>
            <a:r>
              <a:rPr lang="ja-JP" altLang="en-US" sz="2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</a:t>
            </a:r>
            <a:r>
              <a:rPr lang="en-US" altLang="ja-JP" sz="2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  </a:t>
            </a:r>
            <a:r>
              <a:rPr lang="ja-JP" altLang="en-US" sz="2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の概要・構成を図・画像等により専門家以外の方にも分か   </a:t>
            </a:r>
            <a:endParaRPr lang="en-US" altLang="ja-JP" sz="24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lang="en-US" altLang="ja-JP" sz="2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    </a:t>
            </a:r>
            <a:r>
              <a:rPr lang="ja-JP" altLang="en-US" sz="2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りやすく作成願います。</a:t>
            </a: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227206" y="1961646"/>
            <a:ext cx="86895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400" u="sng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課題解決の提案　（全体概要図）</a:t>
            </a:r>
            <a:endParaRPr lang="en-US" altLang="ja-JP" sz="2400" u="sng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533386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78</Words>
  <Application>Microsoft Office PowerPoint</Application>
  <PresentationFormat>画面に合わせる (4:3)</PresentationFormat>
  <Paragraphs>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0" baseType="lpstr">
      <vt:lpstr>HGP創英角ｺﾞｼｯｸUB</vt:lpstr>
      <vt:lpstr>HG創英角ｺﾞｼｯｸUB</vt:lpstr>
      <vt:lpstr>ＭＳ Ｐゴシック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2022-12-08T07:52:26Z</dcterms:created>
  <dcterms:modified xsi:type="dcterms:W3CDTF">2022-12-08T07:52:35Z</dcterms:modified>
</cp:coreProperties>
</file>