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31729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全体概要図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570381" y="207318"/>
            <a:ext cx="1491223" cy="2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別紙３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】(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endParaRPr lang="ja-JP" altLang="en-US" sz="105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0031" y="3329200"/>
            <a:ext cx="8689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応募団体の抱える課題に対し、提案する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　</a:t>
            </a: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の概要・構成を図・画像等により専門家以外の方にも分か   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りやすく作成願います。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61646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2022-12-12T02:24:44Z</dcterms:created>
  <dcterms:modified xsi:type="dcterms:W3CDTF">2022-12-12T02:24:54Z</dcterms:modified>
</cp:coreProperties>
</file>