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2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2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98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09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0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78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8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66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5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66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66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A1829-EF51-45CC-9C5A-098E41855CD6}" type="datetimeFigureOut">
              <a:rPr kumimoji="1" lang="ja-JP" altLang="en-US" smtClean="0"/>
              <a:t>2023/2/2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6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B1F7A2-CF8D-40EA-9BFE-F7A8D2E7ED91}"/>
              </a:ext>
            </a:extLst>
          </p:cNvPr>
          <p:cNvSpPr txBox="1"/>
          <p:nvPr/>
        </p:nvSpPr>
        <p:spPr>
          <a:xfrm>
            <a:off x="0" y="481371"/>
            <a:ext cx="9906000" cy="307777"/>
          </a:xfrm>
          <a:prstGeom prst="rect">
            <a:avLst/>
          </a:prstGeom>
          <a:solidFill>
            <a:schemeClr val="tx1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応募者情報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EA19ED-9E32-48F5-AAC3-370C60A096B1}"/>
              </a:ext>
            </a:extLst>
          </p:cNvPr>
          <p:cNvSpPr txBox="1"/>
          <p:nvPr/>
        </p:nvSpPr>
        <p:spPr>
          <a:xfrm>
            <a:off x="9095055" y="91035"/>
            <a:ext cx="718992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F2FA44F-136B-4250-8CC4-FC925E61A784}"/>
              </a:ext>
            </a:extLst>
          </p:cNvPr>
          <p:cNvSpPr txBox="1"/>
          <p:nvPr/>
        </p:nvSpPr>
        <p:spPr>
          <a:xfrm>
            <a:off x="91953" y="91035"/>
            <a:ext cx="1510749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整理番号●●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C13C18-9C3C-4BC0-A2FF-C147AD39E3EB}"/>
              </a:ext>
            </a:extLst>
          </p:cNvPr>
          <p:cNvSpPr txBox="1"/>
          <p:nvPr/>
        </p:nvSpPr>
        <p:spPr>
          <a:xfrm>
            <a:off x="3958961" y="7224"/>
            <a:ext cx="2005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応募用紙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A150349-412D-4BD0-8642-23F2B6123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246526"/>
              </p:ext>
            </p:extLst>
          </p:nvPr>
        </p:nvGraphicFramePr>
        <p:xfrm>
          <a:off x="178903" y="846246"/>
          <a:ext cx="9275648" cy="4371024"/>
        </p:xfrm>
        <a:graphic>
          <a:graphicData uri="http://schemas.openxmlformats.org/drawingml/2006/table">
            <a:tbl>
              <a:tblPr/>
              <a:tblGrid>
                <a:gridCol w="2304235">
                  <a:extLst>
                    <a:ext uri="{9D8B030D-6E8A-4147-A177-3AD203B41FA5}">
                      <a16:colId xmlns:a16="http://schemas.microsoft.com/office/drawing/2014/main" val="2129160458"/>
                    </a:ext>
                  </a:extLst>
                </a:gridCol>
                <a:gridCol w="2304235">
                  <a:extLst>
                    <a:ext uri="{9D8B030D-6E8A-4147-A177-3AD203B41FA5}">
                      <a16:colId xmlns:a16="http://schemas.microsoft.com/office/drawing/2014/main" val="2865458025"/>
                    </a:ext>
                  </a:extLst>
                </a:gridCol>
                <a:gridCol w="1379606">
                  <a:extLst>
                    <a:ext uri="{9D8B030D-6E8A-4147-A177-3AD203B41FA5}">
                      <a16:colId xmlns:a16="http://schemas.microsoft.com/office/drawing/2014/main" val="4079577379"/>
                    </a:ext>
                  </a:extLst>
                </a:gridCol>
                <a:gridCol w="1643786">
                  <a:extLst>
                    <a:ext uri="{9D8B030D-6E8A-4147-A177-3AD203B41FA5}">
                      <a16:colId xmlns:a16="http://schemas.microsoft.com/office/drawing/2014/main" val="4088312102"/>
                    </a:ext>
                  </a:extLst>
                </a:gridCol>
                <a:gridCol w="1643786">
                  <a:extLst>
                    <a:ext uri="{9D8B030D-6E8A-4147-A177-3AD203B41FA5}">
                      <a16:colId xmlns:a16="http://schemas.microsoft.com/office/drawing/2014/main" val="3523709608"/>
                    </a:ext>
                  </a:extLst>
                </a:gridCol>
              </a:tblGrid>
              <a:tr h="36425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応募者</a:t>
                      </a:r>
                    </a:p>
                  </a:txBody>
                  <a:tcPr marL="6350" marR="6350" marT="635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企業・団体名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678828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  <a:b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（代表者名）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姓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885913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（フリガナ）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791461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（漢字等）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2679086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　　　     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685739"/>
                  </a:ext>
                </a:extLst>
              </a:tr>
              <a:tr h="36425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連絡担当</a:t>
                      </a:r>
                      <a:endParaRPr lang="en-US" altLang="ja-JP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</a:t>
                      </a:r>
                    </a:p>
                  </a:txBody>
                  <a:tcPr marL="6350" marR="6350" marT="6350" marB="72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姓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212612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（フリガナ）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056441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（漢字等）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104387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所属（部署名）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3753112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　職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472780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電話番号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（　　　　　）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100853"/>
                  </a:ext>
                </a:extLst>
              </a:tr>
              <a:tr h="364252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72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58799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39236C6-A8C4-4CF7-A9EF-69854BAD4269}"/>
              </a:ext>
            </a:extLst>
          </p:cNvPr>
          <p:cNvSpPr txBox="1"/>
          <p:nvPr/>
        </p:nvSpPr>
        <p:spPr>
          <a:xfrm>
            <a:off x="178903" y="6011754"/>
            <a:ext cx="9275648" cy="584775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・整理番号に記入しないでください。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・送付するデータが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10MB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を超える場合には、あらかじめ送付方法を事務局までご相談ください。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E62C415-B3B9-478A-B843-68992CD94C52}"/>
              </a:ext>
            </a:extLst>
          </p:cNvPr>
          <p:cNvSpPr txBox="1"/>
          <p:nvPr/>
        </p:nvSpPr>
        <p:spPr>
          <a:xfrm>
            <a:off x="178903" y="5703977"/>
            <a:ext cx="1072381" cy="307777"/>
          </a:xfrm>
          <a:prstGeom prst="rect">
            <a:avLst/>
          </a:prstGeom>
          <a:solidFill>
            <a:srgbClr val="FFC000"/>
          </a:solidFill>
          <a:ln w="1905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注意点</a:t>
            </a:r>
          </a:p>
        </p:txBody>
      </p:sp>
    </p:spTree>
    <p:extLst>
      <p:ext uri="{BB962C8B-B14F-4D97-AF65-F5344CB8AC3E}">
        <p14:creationId xmlns:p14="http://schemas.microsoft.com/office/powerpoint/2010/main" val="17608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120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三橋　正和</dc:creator>
  <cp:lastModifiedBy>伊藤　秀馬</cp:lastModifiedBy>
  <cp:revision>31</cp:revision>
  <cp:lastPrinted>2023-02-02T00:40:03Z</cp:lastPrinted>
  <dcterms:created xsi:type="dcterms:W3CDTF">2022-07-25T15:10:52Z</dcterms:created>
  <dcterms:modified xsi:type="dcterms:W3CDTF">2023-02-02T01:40:41Z</dcterms:modified>
</cp:coreProperties>
</file>