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7585"/>
  </p:normalViewPr>
  <p:slideViewPr>
    <p:cSldViewPr snapToGrid="0" snapToObjects="1">
      <p:cViewPr>
        <p:scale>
          <a:sx n="130" d="100"/>
          <a:sy n="130" d="100"/>
        </p:scale>
        <p:origin x="1824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
<Relationships xmlns="http://schemas.openxmlformats.org/package/2006/relationships">
<Relationship Id="rId3" Type="http://schemas.openxmlformats.org/officeDocument/2006/relationships/presProps" Target="presProps.xml"/>
<Relationship Id="rId2" Type="http://schemas.openxmlformats.org/officeDocument/2006/relationships/slide" Target="slides/slide1.xml"/>
<Relationship Id="rId1" Type="http://schemas.openxmlformats.org/officeDocument/2006/relationships/slideMaster" Target="slideMasters/slideMaster1.xml"/>
<Relationship Id="rId6" Type="http://schemas.openxmlformats.org/officeDocument/2006/relationships/tableStyles" Target="tableStyles.xml"/>
<Relationship Id="rId5" Type="http://schemas.openxmlformats.org/officeDocument/2006/relationships/theme" Target="theme/theme1.xml"/>
<Relationship Id="rId4" Type="http://schemas.openxmlformats.org/officeDocument/2006/relationships/viewProps" Target="viewProps.xml"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44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68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09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0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63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18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04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46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78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4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52917-0393-804B-9A5C-DAAF5A2F5A0D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E99ED-4ABA-EB4B-BC05-2A1C00F29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62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29F88F6-3C32-B244-B4B3-5E3C2A979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987" y="-112948"/>
            <a:ext cx="10922927" cy="778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04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</cp:revision>
  <dcterms:created xsi:type="dcterms:W3CDTF">2023-01-20T08:29:18Z</dcterms:created>
  <dcterms:modified xsi:type="dcterms:W3CDTF">2023-01-20T08:30:12Z</dcterms:modified>
</cp:coreProperties>
</file>