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7585"/>
  </p:normalViewPr>
  <p:slideViewPr>
    <p:cSldViewPr snapToGrid="0" snapToObjects="1">
      <p:cViewPr>
        <p:scale>
          <a:sx n="150" d="100"/>
          <a:sy n="150" d="100"/>
        </p:scale>
        <p:origin x="112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
<Relationships xmlns="http://schemas.openxmlformats.org/package/2006/relationships">
<Relationship Id="rId3" Type="http://schemas.openxmlformats.org/officeDocument/2006/relationships/presProps" Target="presProps.xml"/>
<Relationship Id="rId2" Type="http://schemas.openxmlformats.org/officeDocument/2006/relationships/slide" Target="slides/slide1.xml"/>
<Relationship Id="rId1" Type="http://schemas.openxmlformats.org/officeDocument/2006/relationships/slideMaster" Target="slideMasters/slideMaster1.xml"/>
<Relationship Id="rId6" Type="http://schemas.openxmlformats.org/officeDocument/2006/relationships/tableStyles" Target="tableStyles.xml"/>
<Relationship Id="rId5" Type="http://schemas.openxmlformats.org/officeDocument/2006/relationships/theme" Target="theme/theme1.xml"/>
<Relationship Id="rId4" Type="http://schemas.openxmlformats.org/officeDocument/2006/relationships/viewProps" Target="viewProps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5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4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27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9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56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17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23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53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51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35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9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3DCA-2443-2E40-B2B5-D48372ACD31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CA11-1D87-C547-BFD6-2551272D0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01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BA3252F-8B0E-2A47-B45C-2FB2A7FC3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533" y="-113337"/>
            <a:ext cx="10913888" cy="777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3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</cp:revision>
  <dcterms:created xsi:type="dcterms:W3CDTF">2023-01-20T08:07:43Z</dcterms:created>
  <dcterms:modified xsi:type="dcterms:W3CDTF">2023-01-20T08:08:59Z</dcterms:modified>
</cp:coreProperties>
</file>