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10691813" cy="7559675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37"/>
    <p:restoredTop sz="97585"/>
  </p:normalViewPr>
  <p:slideViewPr>
    <p:cSldViewPr snapToGrid="0" snapToObjects="1">
      <p:cViewPr>
        <p:scale>
          <a:sx n="150" d="100"/>
          <a:sy n="150" d="100"/>
        </p:scale>
        <p:origin x="1120" y="7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

<Relationships xmlns="http://schemas.openxmlformats.org/package/2006/relationships">
<Relationship Id="rId3" Type="http://schemas.openxmlformats.org/officeDocument/2006/relationships/presProps" Target="presProps.xml"/>
<Relationship Id="rId2" Type="http://schemas.openxmlformats.org/officeDocument/2006/relationships/slide" Target="slides/slide1.xml"/>
<Relationship Id="rId1" Type="http://schemas.openxmlformats.org/officeDocument/2006/relationships/slideMaster" Target="slideMasters/slideMaster1.xml"/>
<Relationship Id="rId6" Type="http://schemas.openxmlformats.org/officeDocument/2006/relationships/tableStyles" Target="tableStyles.xml"/>
<Relationship Id="rId5" Type="http://schemas.openxmlformats.org/officeDocument/2006/relationships/theme" Target="theme/theme1.xml"/>
<Relationship Id="rId4" Type="http://schemas.openxmlformats.org/officeDocument/2006/relationships/viewProps" Target="viewProps.xml"/>
</Relationships>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1886" y="1237197"/>
            <a:ext cx="9088041" cy="2631887"/>
          </a:xfrm>
        </p:spPr>
        <p:txBody>
          <a:bodyPr anchor="b"/>
          <a:lstStyle>
            <a:lvl1pPr algn="ctr">
              <a:defRPr sz="6614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6477" y="3970580"/>
            <a:ext cx="8018860" cy="1825171"/>
          </a:xfrm>
        </p:spPr>
        <p:txBody>
          <a:bodyPr/>
          <a:lstStyle>
            <a:lvl1pPr marL="0" indent="0" algn="ctr">
              <a:buNone/>
              <a:defRPr sz="2646"/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83DCA-2443-2E40-B2B5-D48372ACD31A}" type="datetimeFigureOut">
              <a:rPr kumimoji="1" lang="ja-JP" altLang="en-US" smtClean="0"/>
              <a:t>2023/1/20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4CA11-1D87-C547-BFD6-2551272D04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84589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83DCA-2443-2E40-B2B5-D48372ACD31A}" type="datetimeFigureOut">
              <a:rPr kumimoji="1" lang="ja-JP" altLang="en-US" smtClean="0"/>
              <a:t>2023/1/20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4CA11-1D87-C547-BFD6-2551272D04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460456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51329" y="402483"/>
            <a:ext cx="2305422" cy="640647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5063" y="402483"/>
            <a:ext cx="6782619" cy="640647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83DCA-2443-2E40-B2B5-D48372ACD31A}" type="datetimeFigureOut">
              <a:rPr kumimoji="1" lang="ja-JP" altLang="en-US" smtClean="0"/>
              <a:t>2023/1/20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4CA11-1D87-C547-BFD6-2551272D04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332783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83DCA-2443-2E40-B2B5-D48372ACD31A}" type="datetimeFigureOut">
              <a:rPr kumimoji="1" lang="ja-JP" altLang="en-US" smtClean="0"/>
              <a:t>2023/1/20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4CA11-1D87-C547-BFD6-2551272D04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167984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9494" y="1884671"/>
            <a:ext cx="9221689" cy="3144614"/>
          </a:xfrm>
        </p:spPr>
        <p:txBody>
          <a:bodyPr anchor="b"/>
          <a:lstStyle>
            <a:lvl1pPr>
              <a:defRPr sz="6614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9494" y="5059035"/>
            <a:ext cx="9221689" cy="1653678"/>
          </a:xfrm>
        </p:spPr>
        <p:txBody>
          <a:bodyPr/>
          <a:lstStyle>
            <a:lvl1pPr marL="0" indent="0">
              <a:buNone/>
              <a:defRPr sz="2646">
                <a:solidFill>
                  <a:schemeClr val="tx1"/>
                </a:solidFill>
              </a:defRPr>
            </a:lvl1pPr>
            <a:lvl2pPr marL="503972" indent="0">
              <a:buNone/>
              <a:defRPr sz="2205">
                <a:solidFill>
                  <a:schemeClr val="tx1">
                    <a:tint val="75000"/>
                  </a:schemeClr>
                </a:solidFill>
              </a:defRPr>
            </a:lvl2pPr>
            <a:lvl3pPr marL="1007943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3pPr>
            <a:lvl4pPr marL="1511915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4pPr>
            <a:lvl5pPr marL="2015886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5pPr>
            <a:lvl6pPr marL="2519858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6pPr>
            <a:lvl7pPr marL="3023829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7pPr>
            <a:lvl8pPr marL="3527801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8pPr>
            <a:lvl9pPr marL="4031772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83DCA-2443-2E40-B2B5-D48372ACD31A}" type="datetimeFigureOut">
              <a:rPr kumimoji="1" lang="ja-JP" altLang="en-US" smtClean="0"/>
              <a:t>2023/1/20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4CA11-1D87-C547-BFD6-2551272D04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085636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5062" y="2012414"/>
            <a:ext cx="4544021" cy="479654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2730" y="2012414"/>
            <a:ext cx="4544021" cy="479654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83DCA-2443-2E40-B2B5-D48372ACD31A}" type="datetimeFigureOut">
              <a:rPr kumimoji="1" lang="ja-JP" altLang="en-US" smtClean="0"/>
              <a:t>2023/1/20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4CA11-1D87-C547-BFD6-2551272D04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891754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402484"/>
            <a:ext cx="9221689" cy="1461188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1853171"/>
            <a:ext cx="4523137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6456" y="2761381"/>
            <a:ext cx="4523137" cy="406157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12731" y="1853171"/>
            <a:ext cx="4545413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12731" y="2761381"/>
            <a:ext cx="4545413" cy="406157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83DCA-2443-2E40-B2B5-D48372ACD31A}" type="datetimeFigureOut">
              <a:rPr kumimoji="1" lang="ja-JP" altLang="en-US" smtClean="0"/>
              <a:t>2023/1/20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4CA11-1D87-C547-BFD6-2551272D04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232332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83DCA-2443-2E40-B2B5-D48372ACD31A}" type="datetimeFigureOut">
              <a:rPr kumimoji="1" lang="ja-JP" altLang="en-US" smtClean="0"/>
              <a:t>2023/1/20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4CA11-1D87-C547-BFD6-2551272D04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605334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83DCA-2443-2E40-B2B5-D48372ACD31A}" type="datetimeFigureOut">
              <a:rPr kumimoji="1" lang="ja-JP" altLang="en-US" smtClean="0"/>
              <a:t>2023/1/20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4CA11-1D87-C547-BFD6-2551272D04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75133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5413" y="1088455"/>
            <a:ext cx="5412730" cy="5372269"/>
          </a:xfrm>
        </p:spPr>
        <p:txBody>
          <a:bodyPr/>
          <a:lstStyle>
            <a:lvl1pPr>
              <a:defRPr sz="3527"/>
            </a:lvl1pPr>
            <a:lvl2pPr>
              <a:defRPr sz="3086"/>
            </a:lvl2pPr>
            <a:lvl3pPr>
              <a:defRPr sz="2646"/>
            </a:lvl3pPr>
            <a:lvl4pPr>
              <a:defRPr sz="2205"/>
            </a:lvl4pPr>
            <a:lvl5pPr>
              <a:defRPr sz="2205"/>
            </a:lvl5pPr>
            <a:lvl6pPr>
              <a:defRPr sz="2205"/>
            </a:lvl6pPr>
            <a:lvl7pPr>
              <a:defRPr sz="2205"/>
            </a:lvl7pPr>
            <a:lvl8pPr>
              <a:defRPr sz="2205"/>
            </a:lvl8pPr>
            <a:lvl9pPr>
              <a:defRPr sz="2205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83DCA-2443-2E40-B2B5-D48372ACD31A}" type="datetimeFigureOut">
              <a:rPr kumimoji="1" lang="ja-JP" altLang="en-US" smtClean="0"/>
              <a:t>2023/1/20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4CA11-1D87-C547-BFD6-2551272D04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843597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45413" y="1088455"/>
            <a:ext cx="5412730" cy="5372269"/>
          </a:xfrm>
        </p:spPr>
        <p:txBody>
          <a:bodyPr anchor="t"/>
          <a:lstStyle>
            <a:lvl1pPr marL="0" indent="0">
              <a:buNone/>
              <a:defRPr sz="3527"/>
            </a:lvl1pPr>
            <a:lvl2pPr marL="503972" indent="0">
              <a:buNone/>
              <a:defRPr sz="3086"/>
            </a:lvl2pPr>
            <a:lvl3pPr marL="1007943" indent="0">
              <a:buNone/>
              <a:defRPr sz="2646"/>
            </a:lvl3pPr>
            <a:lvl4pPr marL="1511915" indent="0">
              <a:buNone/>
              <a:defRPr sz="2205"/>
            </a:lvl4pPr>
            <a:lvl5pPr marL="2015886" indent="0">
              <a:buNone/>
              <a:defRPr sz="2205"/>
            </a:lvl5pPr>
            <a:lvl6pPr marL="2519858" indent="0">
              <a:buNone/>
              <a:defRPr sz="2205"/>
            </a:lvl6pPr>
            <a:lvl7pPr marL="3023829" indent="0">
              <a:buNone/>
              <a:defRPr sz="2205"/>
            </a:lvl7pPr>
            <a:lvl8pPr marL="3527801" indent="0">
              <a:buNone/>
              <a:defRPr sz="2205"/>
            </a:lvl8pPr>
            <a:lvl9pPr marL="4031772" indent="0">
              <a:buNone/>
              <a:defRPr sz="2205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83DCA-2443-2E40-B2B5-D48372ACD31A}" type="datetimeFigureOut">
              <a:rPr kumimoji="1" lang="ja-JP" altLang="en-US" smtClean="0"/>
              <a:t>2023/1/20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4CA11-1D87-C547-BFD6-2551272D04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4948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062" y="402484"/>
            <a:ext cx="9221689" cy="1461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062" y="2012414"/>
            <a:ext cx="9221689" cy="47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183DCA-2443-2E40-B2B5-D48372ACD31A}" type="datetimeFigureOut">
              <a:rPr kumimoji="1" lang="ja-JP" altLang="en-US" smtClean="0"/>
              <a:t>2023/1/20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04CA11-1D87-C547-BFD6-2551272D04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20177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007943" rtl="0" eaLnBrk="1" latinLnBrk="0" hangingPunct="1">
        <a:lnSpc>
          <a:spcPct val="90000"/>
        </a:lnSpc>
        <a:spcBef>
          <a:spcPct val="0"/>
        </a:spcBef>
        <a:buNone/>
        <a:defRPr kumimoji="1" sz="48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986" indent="-251986" algn="l" defTabSz="1007943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kumimoji="1" sz="3086" kern="1200">
          <a:solidFill>
            <a:schemeClr val="tx1"/>
          </a:solidFill>
          <a:latin typeface="+mn-lt"/>
          <a:ea typeface="+mn-ea"/>
          <a:cs typeface="+mn-cs"/>
        </a:defRPr>
      </a:lvl1pPr>
      <a:lvl2pPr marL="75595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2646" kern="1200">
          <a:solidFill>
            <a:schemeClr val="tx1"/>
          </a:solidFill>
          <a:latin typeface="+mn-lt"/>
          <a:ea typeface="+mn-ea"/>
          <a:cs typeface="+mn-cs"/>
        </a:defRPr>
      </a:lvl2pPr>
      <a:lvl3pPr marL="1259929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2205" kern="1200">
          <a:solidFill>
            <a:schemeClr val="tx1"/>
          </a:solidFill>
          <a:latin typeface="+mn-lt"/>
          <a:ea typeface="+mn-ea"/>
          <a:cs typeface="+mn-cs"/>
        </a:defRPr>
      </a:lvl3pPr>
      <a:lvl4pPr marL="1763900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267872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>
            <a:extLst>
              <a:ext uri="{FF2B5EF4-FFF2-40B4-BE49-F238E27FC236}">
                <a16:creationId xmlns:a16="http://schemas.microsoft.com/office/drawing/2014/main" id="{DBA3252F-8B0E-2A47-B45C-2FB2A7FC38F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18533" y="-113337"/>
            <a:ext cx="10913888" cy="77756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19356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</TotalTime>
  <Words>0</Words>
  <Application>Microsoft Macintosh PowerPoint</Application>
  <PresentationFormat>ユーザー設定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cp:revision>1</cp:revision>
  <dcterms:created xsi:type="dcterms:W3CDTF">2023-01-20T08:07:43Z</dcterms:created>
  <dcterms:modified xsi:type="dcterms:W3CDTF">2023-01-20T08:08:59Z</dcterms:modified>
</cp:coreProperties>
</file>