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2"/>
  </p:sldMasterIdLst>
  <p:notesMasterIdLst>
    <p:notesMasterId r:id="rId3"/>
  </p:notesMasterIdLst>
  <p:sldIdLst>
    <p:sldId id="256" r:id="rId4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85"/>
    <p:restoredTop sz="97585"/>
  </p:normalViewPr>
  <p:slideViewPr>
    <p:cSldViewPr snapToGrid="0" snapToObjects="1">
      <p:cViewPr>
        <p:scale>
          <a:sx n="50" d="100"/>
          <a:sy n="50" d="100"/>
        </p:scale>
        <p:origin x="96" y="-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4145" y="685800"/>
            <a:ext cx="4849709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79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50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29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86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80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95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08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9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8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07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354866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5ACBD-A845-9A4D-90E4-8C453E19655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A7B1A-9C93-924E-A6C3-37E79F06C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49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0" name="図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27001" y="-119368"/>
            <a:ext cx="10934239" cy="7790168"/>
          </a:xfrm>
          <a:prstGeom prst="rect">
            <a:avLst/>
          </a:prstGeom>
        </p:spPr>
      </p:pic>
      <p:sp>
        <p:nvSpPr>
          <p:cNvPr id="1111" name="テキスト 11"/>
          <p:cNvSpPr txBox="1"/>
          <p:nvPr/>
        </p:nvSpPr>
        <p:spPr>
          <a:xfrm>
            <a:off x="306917" y="6699249"/>
            <a:ext cx="4794250" cy="737771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代理投票に関するお問い合わせは</a:t>
            </a:r>
            <a:endParaRPr lang="ja-JP" altLang="en-US" sz="1200"/>
          </a:p>
          <a:p>
            <a:pPr>
              <a:defRPr lang="ja-JP" altLang="en-US"/>
            </a:pPr>
            <a:endParaRPr lang="ja-JP" altLang="en-US" sz="1200"/>
          </a:p>
          <a:p>
            <a:pPr>
              <a:defRPr lang="ja-JP" altLang="en-US"/>
            </a:pPr>
            <a:r>
              <a:rPr lang="ja-JP" altLang="en-US"/>
              <a:t>○○市選挙管理委員会　TEL.　00-0000-0000</a:t>
            </a:r>
            <a:endParaRPr lang="ja-JP" altLang="en-US"/>
          </a:p>
        </p:txBody>
      </p:sp>
      <p:sp>
        <p:nvSpPr>
          <p:cNvPr id="1112" name="テキスト 12"/>
          <p:cNvSpPr txBox="1"/>
          <p:nvPr/>
        </p:nvSpPr>
        <p:spPr>
          <a:xfrm>
            <a:off x="6815667" y="6910917"/>
            <a:ext cx="3386667" cy="368439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/>
              <a:t>〇〇市選挙管理委員会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6963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2</TotalTime>
  <Words>0</Words>
  <Application>JUST Focus</Application>
  <Paragraphs>0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4.1.5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</cp:revision>
  <dcterms:created xsi:type="dcterms:W3CDTF">2023-01-20T08:04:59Z</dcterms:created>
  <dcterms:modified xsi:type="dcterms:W3CDTF">2023-01-23T01:07:28Z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