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1307" r:id="rId2"/>
  </p:sldIdLst>
  <p:sldSz cx="6858000" cy="9906000" type="A4"/>
  <p:notesSz cx="6807200" cy="9939338"/>
  <p:defaultTextStyle>
    <a:defPPr>
      <a:defRPr lang="ja-JP"/>
    </a:defPPr>
    <a:lvl1pPr marL="0" algn="l" defTabSz="886317" rtl="0" eaLnBrk="1" latinLnBrk="0" hangingPunct="1">
      <a:defRPr kumimoji="1" sz="1787" kern="1200">
        <a:solidFill>
          <a:schemeClr val="tx1"/>
        </a:solidFill>
        <a:latin typeface="+mn-lt"/>
        <a:ea typeface="+mn-ea"/>
        <a:cs typeface="+mn-cs"/>
      </a:defRPr>
    </a:lvl1pPr>
    <a:lvl2pPr marL="443159" algn="l" defTabSz="886317" rtl="0" eaLnBrk="1" latinLnBrk="0" hangingPunct="1">
      <a:defRPr kumimoji="1" sz="1787" kern="1200">
        <a:solidFill>
          <a:schemeClr val="tx1"/>
        </a:solidFill>
        <a:latin typeface="+mn-lt"/>
        <a:ea typeface="+mn-ea"/>
        <a:cs typeface="+mn-cs"/>
      </a:defRPr>
    </a:lvl2pPr>
    <a:lvl3pPr marL="886317" algn="l" defTabSz="886317" rtl="0" eaLnBrk="1" latinLnBrk="0" hangingPunct="1">
      <a:defRPr kumimoji="1" sz="1787" kern="1200">
        <a:solidFill>
          <a:schemeClr val="tx1"/>
        </a:solidFill>
        <a:latin typeface="+mn-lt"/>
        <a:ea typeface="+mn-ea"/>
        <a:cs typeface="+mn-cs"/>
      </a:defRPr>
    </a:lvl3pPr>
    <a:lvl4pPr marL="1329476" algn="l" defTabSz="886317" rtl="0" eaLnBrk="1" latinLnBrk="0" hangingPunct="1">
      <a:defRPr kumimoji="1" sz="1787" kern="1200">
        <a:solidFill>
          <a:schemeClr val="tx1"/>
        </a:solidFill>
        <a:latin typeface="+mn-lt"/>
        <a:ea typeface="+mn-ea"/>
        <a:cs typeface="+mn-cs"/>
      </a:defRPr>
    </a:lvl4pPr>
    <a:lvl5pPr marL="1772634" algn="l" defTabSz="886317" rtl="0" eaLnBrk="1" latinLnBrk="0" hangingPunct="1">
      <a:defRPr kumimoji="1" sz="1787" kern="1200">
        <a:solidFill>
          <a:schemeClr val="tx1"/>
        </a:solidFill>
        <a:latin typeface="+mn-lt"/>
        <a:ea typeface="+mn-ea"/>
        <a:cs typeface="+mn-cs"/>
      </a:defRPr>
    </a:lvl5pPr>
    <a:lvl6pPr marL="2215793" algn="l" defTabSz="886317" rtl="0" eaLnBrk="1" latinLnBrk="0" hangingPunct="1">
      <a:defRPr kumimoji="1" sz="1787" kern="1200">
        <a:solidFill>
          <a:schemeClr val="tx1"/>
        </a:solidFill>
        <a:latin typeface="+mn-lt"/>
        <a:ea typeface="+mn-ea"/>
        <a:cs typeface="+mn-cs"/>
      </a:defRPr>
    </a:lvl6pPr>
    <a:lvl7pPr marL="2658952" algn="l" defTabSz="886317" rtl="0" eaLnBrk="1" latinLnBrk="0" hangingPunct="1">
      <a:defRPr kumimoji="1" sz="1787" kern="1200">
        <a:solidFill>
          <a:schemeClr val="tx1"/>
        </a:solidFill>
        <a:latin typeface="+mn-lt"/>
        <a:ea typeface="+mn-ea"/>
        <a:cs typeface="+mn-cs"/>
      </a:defRPr>
    </a:lvl7pPr>
    <a:lvl8pPr marL="3102110" algn="l" defTabSz="886317" rtl="0" eaLnBrk="1" latinLnBrk="0" hangingPunct="1">
      <a:defRPr kumimoji="1" sz="1787" kern="1200">
        <a:solidFill>
          <a:schemeClr val="tx1"/>
        </a:solidFill>
        <a:latin typeface="+mn-lt"/>
        <a:ea typeface="+mn-ea"/>
        <a:cs typeface="+mn-cs"/>
      </a:defRPr>
    </a:lvl8pPr>
    <a:lvl9pPr marL="3545269" algn="l" defTabSz="886317" rtl="0" eaLnBrk="1" latinLnBrk="0" hangingPunct="1">
      <a:defRPr kumimoji="1" sz="178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FFCC"/>
    <a:srgbClr val="FFC5C5"/>
    <a:srgbClr val="FF9999"/>
    <a:srgbClr val="616161"/>
    <a:srgbClr val="FFFF99"/>
    <a:srgbClr val="000000"/>
    <a:srgbClr val="010101"/>
    <a:srgbClr val="FF616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03" autoAdjust="0"/>
    <p:restoredTop sz="98487" autoAdjust="0"/>
  </p:normalViewPr>
  <p:slideViewPr>
    <p:cSldViewPr>
      <p:cViewPr varScale="1">
        <p:scale>
          <a:sx n="47" d="100"/>
          <a:sy n="47" d="100"/>
        </p:scale>
        <p:origin x="2100" y="5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F8654293-B1E6-444E-8440-F891F6587BCF}"/>
              </a:ext>
            </a:extLst>
          </p:cNvPr>
          <p:cNvSpPr>
            <a:spLocks noGrp="1"/>
          </p:cNvSpPr>
          <p:nvPr>
            <p:ph type="hdr" sz="quarter"/>
          </p:nvPr>
        </p:nvSpPr>
        <p:spPr>
          <a:xfrm>
            <a:off x="1" y="2"/>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40C4CD86-2370-4C0C-A80A-96DEDB0D19F3}"/>
              </a:ext>
            </a:extLst>
          </p:cNvPr>
          <p:cNvSpPr>
            <a:spLocks noGrp="1"/>
          </p:cNvSpPr>
          <p:nvPr>
            <p:ph type="dt" sz="quarter" idx="1"/>
          </p:nvPr>
        </p:nvSpPr>
        <p:spPr>
          <a:xfrm>
            <a:off x="3856039" y="2"/>
            <a:ext cx="2949575" cy="498475"/>
          </a:xfrm>
          <a:prstGeom prst="rect">
            <a:avLst/>
          </a:prstGeom>
        </p:spPr>
        <p:txBody>
          <a:bodyPr vert="horz" lIns="91440" tIns="45720" rIns="91440" bIns="45720" rtlCol="0"/>
          <a:lstStyle>
            <a:lvl1pPr algn="r">
              <a:defRPr sz="1200"/>
            </a:lvl1pPr>
          </a:lstStyle>
          <a:p>
            <a:fld id="{F615910E-5395-4B0D-8EC7-57097D42E0A7}" type="datetimeFigureOut">
              <a:rPr kumimoji="1" lang="ja-JP" altLang="en-US" smtClean="0"/>
              <a:t>2022/12/27</a:t>
            </a:fld>
            <a:endParaRPr kumimoji="1" lang="ja-JP" altLang="en-US"/>
          </a:p>
        </p:txBody>
      </p:sp>
      <p:sp>
        <p:nvSpPr>
          <p:cNvPr id="4" name="フッター プレースホルダー 3">
            <a:extLst>
              <a:ext uri="{FF2B5EF4-FFF2-40B4-BE49-F238E27FC236}">
                <a16:creationId xmlns:a16="http://schemas.microsoft.com/office/drawing/2014/main" id="{C7075D57-6621-4E9F-AE12-E4F89B8E7C54}"/>
              </a:ext>
            </a:extLst>
          </p:cNvPr>
          <p:cNvSpPr>
            <a:spLocks noGrp="1"/>
          </p:cNvSpPr>
          <p:nvPr>
            <p:ph type="ftr" sz="quarter" idx="2"/>
          </p:nvPr>
        </p:nvSpPr>
        <p:spPr>
          <a:xfrm>
            <a:off x="1" y="9440865"/>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5D66B45-589F-4746-8A92-A7342240BDF1}"/>
              </a:ext>
            </a:extLst>
          </p:cNvPr>
          <p:cNvSpPr>
            <a:spLocks noGrp="1"/>
          </p:cNvSpPr>
          <p:nvPr>
            <p:ph type="sldNum" sz="quarter" idx="3"/>
          </p:nvPr>
        </p:nvSpPr>
        <p:spPr>
          <a:xfrm>
            <a:off x="3856039" y="9440865"/>
            <a:ext cx="2949575" cy="498475"/>
          </a:xfrm>
          <a:prstGeom prst="rect">
            <a:avLst/>
          </a:prstGeom>
        </p:spPr>
        <p:txBody>
          <a:bodyPr vert="horz" lIns="91440" tIns="45720" rIns="91440" bIns="45720" rtlCol="0" anchor="b"/>
          <a:lstStyle>
            <a:lvl1pPr algn="r">
              <a:defRPr sz="1200"/>
            </a:lvl1pPr>
          </a:lstStyle>
          <a:p>
            <a:fld id="{64486FD7-3CF7-4BDB-AB65-19DDE8599EB3}" type="slidenum">
              <a:rPr kumimoji="1" lang="ja-JP" altLang="en-US" smtClean="0"/>
              <a:t>‹#›</a:t>
            </a:fld>
            <a:endParaRPr kumimoji="1" lang="ja-JP" altLang="en-US"/>
          </a:p>
        </p:txBody>
      </p:sp>
    </p:spTree>
    <p:extLst>
      <p:ext uri="{BB962C8B-B14F-4D97-AF65-F5344CB8AC3E}">
        <p14:creationId xmlns:p14="http://schemas.microsoft.com/office/powerpoint/2010/main" val="26935102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2"/>
            <a:ext cx="2949575" cy="496888"/>
          </a:xfrm>
          <a:prstGeom prst="rect">
            <a:avLst/>
          </a:prstGeom>
        </p:spPr>
        <p:txBody>
          <a:bodyPr vert="horz" lIns="91435" tIns="45718" rIns="91435" bIns="457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2" y="2"/>
            <a:ext cx="2949575" cy="496888"/>
          </a:xfrm>
          <a:prstGeom prst="rect">
            <a:avLst/>
          </a:prstGeom>
        </p:spPr>
        <p:txBody>
          <a:bodyPr vert="horz" lIns="91435" tIns="45718" rIns="91435" bIns="45718" rtlCol="0"/>
          <a:lstStyle>
            <a:lvl1pPr algn="r">
              <a:defRPr sz="1200"/>
            </a:lvl1pPr>
          </a:lstStyle>
          <a:p>
            <a:fld id="{1A22451B-0F1C-4308-B12B-7D9D2634C95D}" type="datetimeFigureOut">
              <a:rPr kumimoji="1" lang="ja-JP" altLang="en-US" smtClean="0"/>
              <a:t>2022/12/27</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35" tIns="45718" rIns="91435" bIns="45718"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35" tIns="45718" rIns="91435" bIns="457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9"/>
            <a:ext cx="2949575" cy="496887"/>
          </a:xfrm>
          <a:prstGeom prst="rect">
            <a:avLst/>
          </a:prstGeom>
        </p:spPr>
        <p:txBody>
          <a:bodyPr vert="horz" lIns="91435" tIns="45718" rIns="91435" bIns="457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2" y="9440869"/>
            <a:ext cx="2949575" cy="496887"/>
          </a:xfrm>
          <a:prstGeom prst="rect">
            <a:avLst/>
          </a:prstGeom>
        </p:spPr>
        <p:txBody>
          <a:bodyPr vert="horz" lIns="91435" tIns="45718" rIns="91435" bIns="45718" rtlCol="0" anchor="b"/>
          <a:lstStyle>
            <a:lvl1pPr algn="r">
              <a:defRPr sz="1200"/>
            </a:lvl1pPr>
          </a:lstStyle>
          <a:p>
            <a:fld id="{768D7CAB-8BA4-49D1-9DC8-EADE55EBBC15}" type="slidenum">
              <a:rPr kumimoji="1" lang="ja-JP" altLang="en-US" smtClean="0"/>
              <a:t>‹#›</a:t>
            </a:fld>
            <a:endParaRPr kumimoji="1" lang="ja-JP" altLang="en-US"/>
          </a:p>
        </p:txBody>
      </p:sp>
    </p:spTree>
    <p:extLst>
      <p:ext uri="{BB962C8B-B14F-4D97-AF65-F5344CB8AC3E}">
        <p14:creationId xmlns:p14="http://schemas.microsoft.com/office/powerpoint/2010/main" val="1521652508"/>
      </p:ext>
    </p:extLst>
  </p:cSld>
  <p:clrMap bg1="lt1" tx1="dk1" bg2="lt2" tx2="dk2" accent1="accent1" accent2="accent2" accent3="accent3" accent4="accent4" accent5="accent5" accent6="accent6" hlink="hlink" folHlink="folHlink"/>
  <p:hf sldNum="0" hdr="0" ftr="0" dt="0"/>
  <p:notesStyle>
    <a:lvl1pPr marL="0" algn="l" defTabSz="860085" rtl="0" eaLnBrk="1" latinLnBrk="0" hangingPunct="1">
      <a:defRPr kumimoji="1" sz="1129" kern="1200">
        <a:solidFill>
          <a:schemeClr val="tx1"/>
        </a:solidFill>
        <a:latin typeface="+mn-lt"/>
        <a:ea typeface="+mn-ea"/>
        <a:cs typeface="+mn-cs"/>
      </a:defRPr>
    </a:lvl1pPr>
    <a:lvl2pPr marL="430042" algn="l" defTabSz="860085" rtl="0" eaLnBrk="1" latinLnBrk="0" hangingPunct="1">
      <a:defRPr kumimoji="1" sz="1129" kern="1200">
        <a:solidFill>
          <a:schemeClr val="tx1"/>
        </a:solidFill>
        <a:latin typeface="+mn-lt"/>
        <a:ea typeface="+mn-ea"/>
        <a:cs typeface="+mn-cs"/>
      </a:defRPr>
    </a:lvl2pPr>
    <a:lvl3pPr marL="860085" algn="l" defTabSz="860085" rtl="0" eaLnBrk="1" latinLnBrk="0" hangingPunct="1">
      <a:defRPr kumimoji="1" sz="1129" kern="1200">
        <a:solidFill>
          <a:schemeClr val="tx1"/>
        </a:solidFill>
        <a:latin typeface="+mn-lt"/>
        <a:ea typeface="+mn-ea"/>
        <a:cs typeface="+mn-cs"/>
      </a:defRPr>
    </a:lvl3pPr>
    <a:lvl4pPr marL="1290127" algn="l" defTabSz="860085" rtl="0" eaLnBrk="1" latinLnBrk="0" hangingPunct="1">
      <a:defRPr kumimoji="1" sz="1129" kern="1200">
        <a:solidFill>
          <a:schemeClr val="tx1"/>
        </a:solidFill>
        <a:latin typeface="+mn-lt"/>
        <a:ea typeface="+mn-ea"/>
        <a:cs typeface="+mn-cs"/>
      </a:defRPr>
    </a:lvl4pPr>
    <a:lvl5pPr marL="1720169" algn="l" defTabSz="860085" rtl="0" eaLnBrk="1" latinLnBrk="0" hangingPunct="1">
      <a:defRPr kumimoji="1" sz="1129" kern="1200">
        <a:solidFill>
          <a:schemeClr val="tx1"/>
        </a:solidFill>
        <a:latin typeface="+mn-lt"/>
        <a:ea typeface="+mn-ea"/>
        <a:cs typeface="+mn-cs"/>
      </a:defRPr>
    </a:lvl5pPr>
    <a:lvl6pPr marL="2150212" algn="l" defTabSz="860085" rtl="0" eaLnBrk="1" latinLnBrk="0" hangingPunct="1">
      <a:defRPr kumimoji="1" sz="1129" kern="1200">
        <a:solidFill>
          <a:schemeClr val="tx1"/>
        </a:solidFill>
        <a:latin typeface="+mn-lt"/>
        <a:ea typeface="+mn-ea"/>
        <a:cs typeface="+mn-cs"/>
      </a:defRPr>
    </a:lvl6pPr>
    <a:lvl7pPr marL="2580254" algn="l" defTabSz="860085" rtl="0" eaLnBrk="1" latinLnBrk="0" hangingPunct="1">
      <a:defRPr kumimoji="1" sz="1129" kern="1200">
        <a:solidFill>
          <a:schemeClr val="tx1"/>
        </a:solidFill>
        <a:latin typeface="+mn-lt"/>
        <a:ea typeface="+mn-ea"/>
        <a:cs typeface="+mn-cs"/>
      </a:defRPr>
    </a:lvl7pPr>
    <a:lvl8pPr marL="3010296" algn="l" defTabSz="860085" rtl="0" eaLnBrk="1" latinLnBrk="0" hangingPunct="1">
      <a:defRPr kumimoji="1" sz="1129" kern="1200">
        <a:solidFill>
          <a:schemeClr val="tx1"/>
        </a:solidFill>
        <a:latin typeface="+mn-lt"/>
        <a:ea typeface="+mn-ea"/>
        <a:cs typeface="+mn-cs"/>
      </a:defRPr>
    </a:lvl8pPr>
    <a:lvl9pPr marL="3440339" algn="l" defTabSz="860085" rtl="0" eaLnBrk="1" latinLnBrk="0" hangingPunct="1">
      <a:defRPr kumimoji="1" sz="112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14550" y="746125"/>
            <a:ext cx="2578100" cy="3725863"/>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04420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1" y="3077283"/>
            <a:ext cx="5829300" cy="2123369"/>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028701" y="5613402"/>
            <a:ext cx="4800600" cy="2531533"/>
          </a:xfrm>
        </p:spPr>
        <p:txBody>
          <a:bodyPr/>
          <a:lstStyle>
            <a:lvl1pPr marL="0" indent="0" algn="ctr">
              <a:buNone/>
              <a:defRPr>
                <a:solidFill>
                  <a:schemeClr val="tx1">
                    <a:tint val="75000"/>
                  </a:schemeClr>
                </a:solidFill>
              </a:defRPr>
            </a:lvl1pPr>
            <a:lvl2pPr marL="303081" indent="0" algn="ctr">
              <a:buNone/>
              <a:defRPr>
                <a:solidFill>
                  <a:schemeClr val="tx1">
                    <a:tint val="75000"/>
                  </a:schemeClr>
                </a:solidFill>
              </a:defRPr>
            </a:lvl2pPr>
            <a:lvl3pPr marL="606161" indent="0" algn="ctr">
              <a:buNone/>
              <a:defRPr>
                <a:solidFill>
                  <a:schemeClr val="tx1">
                    <a:tint val="75000"/>
                  </a:schemeClr>
                </a:solidFill>
              </a:defRPr>
            </a:lvl3pPr>
            <a:lvl4pPr marL="909241" indent="0" algn="ctr">
              <a:buNone/>
              <a:defRPr>
                <a:solidFill>
                  <a:schemeClr val="tx1">
                    <a:tint val="75000"/>
                  </a:schemeClr>
                </a:solidFill>
              </a:defRPr>
            </a:lvl4pPr>
            <a:lvl5pPr marL="1212321" indent="0" algn="ctr">
              <a:buNone/>
              <a:defRPr>
                <a:solidFill>
                  <a:schemeClr val="tx1">
                    <a:tint val="75000"/>
                  </a:schemeClr>
                </a:solidFill>
              </a:defRPr>
            </a:lvl5pPr>
            <a:lvl6pPr marL="1515402" indent="0" algn="ctr">
              <a:buNone/>
              <a:defRPr>
                <a:solidFill>
                  <a:schemeClr val="tx1">
                    <a:tint val="75000"/>
                  </a:schemeClr>
                </a:solidFill>
              </a:defRPr>
            </a:lvl6pPr>
            <a:lvl7pPr marL="1818482" indent="0" algn="ctr">
              <a:buNone/>
              <a:defRPr>
                <a:solidFill>
                  <a:schemeClr val="tx1">
                    <a:tint val="75000"/>
                  </a:schemeClr>
                </a:solidFill>
              </a:defRPr>
            </a:lvl7pPr>
            <a:lvl8pPr marL="2121562" indent="0" algn="ctr">
              <a:buNone/>
              <a:defRPr>
                <a:solidFill>
                  <a:schemeClr val="tx1">
                    <a:tint val="75000"/>
                  </a:schemeClr>
                </a:solidFill>
              </a:defRPr>
            </a:lvl8pPr>
            <a:lvl9pPr marL="2424643"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lvl1pPr>
              <a:defRPr sz="1286">
                <a:solidFill>
                  <a:schemeClr val="tx1"/>
                </a:solidFill>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96706"/>
            <a:ext cx="1543050" cy="8452203"/>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342900" y="396706"/>
            <a:ext cx="4514851" cy="8452203"/>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5139614" y="9258141"/>
            <a:ext cx="1600199" cy="527403"/>
          </a:xfrm>
        </p:spPr>
        <p:txBody>
          <a:bodyPr/>
          <a:lstStyle>
            <a:lvl1pPr>
              <a:defRPr sz="1286">
                <a:solidFill>
                  <a:schemeClr val="tx1"/>
                </a:solidFill>
              </a:defRPr>
            </a:lvl1pPr>
          </a:lstStyle>
          <a:p>
            <a:fld id="{D2D8002D-B5B0-4BAC-B1F6-782DDCCE6D9C}"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6" y="6365529"/>
            <a:ext cx="5829300" cy="1967442"/>
          </a:xfrm>
        </p:spPr>
        <p:txBody>
          <a:bodyPr anchor="t"/>
          <a:lstStyle>
            <a:lvl1pPr algn="l">
              <a:defRPr sz="2638"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541736" y="4198588"/>
            <a:ext cx="5829300" cy="2166937"/>
          </a:xfrm>
        </p:spPr>
        <p:txBody>
          <a:bodyPr anchor="b"/>
          <a:lstStyle>
            <a:lvl1pPr marL="0" indent="0">
              <a:buNone/>
              <a:defRPr sz="1351">
                <a:solidFill>
                  <a:schemeClr val="tx1">
                    <a:tint val="75000"/>
                  </a:schemeClr>
                </a:solidFill>
              </a:defRPr>
            </a:lvl1pPr>
            <a:lvl2pPr marL="303081" indent="0">
              <a:buNone/>
              <a:defRPr sz="1222">
                <a:solidFill>
                  <a:schemeClr val="tx1">
                    <a:tint val="75000"/>
                  </a:schemeClr>
                </a:solidFill>
              </a:defRPr>
            </a:lvl2pPr>
            <a:lvl3pPr marL="606161" indent="0">
              <a:buNone/>
              <a:defRPr sz="1029">
                <a:solidFill>
                  <a:schemeClr val="tx1">
                    <a:tint val="75000"/>
                  </a:schemeClr>
                </a:solidFill>
              </a:defRPr>
            </a:lvl3pPr>
            <a:lvl4pPr marL="909241" indent="0">
              <a:buNone/>
              <a:defRPr sz="901">
                <a:solidFill>
                  <a:schemeClr val="tx1">
                    <a:tint val="75000"/>
                  </a:schemeClr>
                </a:solidFill>
              </a:defRPr>
            </a:lvl4pPr>
            <a:lvl5pPr marL="1212321" indent="0">
              <a:buNone/>
              <a:defRPr sz="901">
                <a:solidFill>
                  <a:schemeClr val="tx1">
                    <a:tint val="75000"/>
                  </a:schemeClr>
                </a:solidFill>
              </a:defRPr>
            </a:lvl5pPr>
            <a:lvl6pPr marL="1515402" indent="0">
              <a:buNone/>
              <a:defRPr sz="901">
                <a:solidFill>
                  <a:schemeClr val="tx1">
                    <a:tint val="75000"/>
                  </a:schemeClr>
                </a:solidFill>
              </a:defRPr>
            </a:lvl6pPr>
            <a:lvl7pPr marL="1818482" indent="0">
              <a:buNone/>
              <a:defRPr sz="901">
                <a:solidFill>
                  <a:schemeClr val="tx1">
                    <a:tint val="75000"/>
                  </a:schemeClr>
                </a:solidFill>
              </a:defRPr>
            </a:lvl7pPr>
            <a:lvl8pPr marL="2121562" indent="0">
              <a:buNone/>
              <a:defRPr sz="901">
                <a:solidFill>
                  <a:schemeClr val="tx1">
                    <a:tint val="75000"/>
                  </a:schemeClr>
                </a:solidFill>
              </a:defRPr>
            </a:lvl8pPr>
            <a:lvl9pPr marL="2424643" indent="0">
              <a:buNone/>
              <a:defRPr sz="901">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342901" y="2311407"/>
            <a:ext cx="3028950" cy="6537502"/>
          </a:xfrm>
        </p:spPr>
        <p:txBody>
          <a:bodyPr/>
          <a:lstStyle>
            <a:lvl1pPr>
              <a:defRPr sz="1866"/>
            </a:lvl1pPr>
            <a:lvl2pPr>
              <a:defRPr sz="1608"/>
            </a:lvl2pPr>
            <a:lvl3pPr>
              <a:defRPr sz="1351"/>
            </a:lvl3pPr>
            <a:lvl4pPr>
              <a:defRPr sz="1222"/>
            </a:lvl4pPr>
            <a:lvl5pPr>
              <a:defRPr sz="1222"/>
            </a:lvl5pPr>
            <a:lvl6pPr>
              <a:defRPr sz="1222"/>
            </a:lvl6pPr>
            <a:lvl7pPr>
              <a:defRPr sz="1222"/>
            </a:lvl7pPr>
            <a:lvl8pPr>
              <a:defRPr sz="1222"/>
            </a:lvl8pPr>
            <a:lvl9pPr>
              <a:defRPr sz="122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3486151" y="2311407"/>
            <a:ext cx="3028950" cy="6537502"/>
          </a:xfrm>
        </p:spPr>
        <p:txBody>
          <a:bodyPr/>
          <a:lstStyle>
            <a:lvl1pPr>
              <a:defRPr sz="1866"/>
            </a:lvl1pPr>
            <a:lvl2pPr>
              <a:defRPr sz="1608"/>
            </a:lvl2pPr>
            <a:lvl3pPr>
              <a:defRPr sz="1351"/>
            </a:lvl3pPr>
            <a:lvl4pPr>
              <a:defRPr sz="1222"/>
            </a:lvl4pPr>
            <a:lvl5pPr>
              <a:defRPr sz="1222"/>
            </a:lvl5pPr>
            <a:lvl6pPr>
              <a:defRPr sz="1222"/>
            </a:lvl6pPr>
            <a:lvl7pPr>
              <a:defRPr sz="1222"/>
            </a:lvl7pPr>
            <a:lvl8pPr>
              <a:defRPr sz="1222"/>
            </a:lvl8pPr>
            <a:lvl9pPr>
              <a:defRPr sz="1222"/>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1608" b="1"/>
            </a:lvl1pPr>
            <a:lvl2pPr marL="303081" indent="0">
              <a:buNone/>
              <a:defRPr sz="1351" b="1"/>
            </a:lvl2pPr>
            <a:lvl3pPr marL="606161" indent="0">
              <a:buNone/>
              <a:defRPr sz="1222" b="1"/>
            </a:lvl3pPr>
            <a:lvl4pPr marL="909241" indent="0">
              <a:buNone/>
              <a:defRPr sz="1029" b="1"/>
            </a:lvl4pPr>
            <a:lvl5pPr marL="1212321" indent="0">
              <a:buNone/>
              <a:defRPr sz="1029" b="1"/>
            </a:lvl5pPr>
            <a:lvl6pPr marL="1515402" indent="0">
              <a:buNone/>
              <a:defRPr sz="1029" b="1"/>
            </a:lvl6pPr>
            <a:lvl7pPr marL="1818482" indent="0">
              <a:buNone/>
              <a:defRPr sz="1029" b="1"/>
            </a:lvl7pPr>
            <a:lvl8pPr marL="2121562" indent="0">
              <a:buNone/>
              <a:defRPr sz="1029" b="1"/>
            </a:lvl8pPr>
            <a:lvl9pPr marL="2424643" indent="0">
              <a:buNone/>
              <a:defRPr sz="1029"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1608"/>
            </a:lvl1pPr>
            <a:lvl2pPr>
              <a:defRPr sz="1351"/>
            </a:lvl2pPr>
            <a:lvl3pPr>
              <a:defRPr sz="1222"/>
            </a:lvl3pPr>
            <a:lvl4pPr>
              <a:defRPr sz="1029"/>
            </a:lvl4pPr>
            <a:lvl5pPr>
              <a:defRPr sz="1029"/>
            </a:lvl5pPr>
            <a:lvl6pPr>
              <a:defRPr sz="1029"/>
            </a:lvl6pPr>
            <a:lvl7pPr>
              <a:defRPr sz="1029"/>
            </a:lvl7pPr>
            <a:lvl8pPr>
              <a:defRPr sz="1029"/>
            </a:lvl8pPr>
            <a:lvl9pPr>
              <a:defRPr sz="102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3483770" y="2217385"/>
            <a:ext cx="3031332" cy="924101"/>
          </a:xfrm>
        </p:spPr>
        <p:txBody>
          <a:bodyPr anchor="b"/>
          <a:lstStyle>
            <a:lvl1pPr marL="0" indent="0">
              <a:buNone/>
              <a:defRPr sz="1608" b="1"/>
            </a:lvl1pPr>
            <a:lvl2pPr marL="303081" indent="0">
              <a:buNone/>
              <a:defRPr sz="1351" b="1"/>
            </a:lvl2pPr>
            <a:lvl3pPr marL="606161" indent="0">
              <a:buNone/>
              <a:defRPr sz="1222" b="1"/>
            </a:lvl3pPr>
            <a:lvl4pPr marL="909241" indent="0">
              <a:buNone/>
              <a:defRPr sz="1029" b="1"/>
            </a:lvl4pPr>
            <a:lvl5pPr marL="1212321" indent="0">
              <a:buNone/>
              <a:defRPr sz="1029" b="1"/>
            </a:lvl5pPr>
            <a:lvl6pPr marL="1515402" indent="0">
              <a:buNone/>
              <a:defRPr sz="1029" b="1"/>
            </a:lvl6pPr>
            <a:lvl7pPr marL="1818482" indent="0">
              <a:buNone/>
              <a:defRPr sz="1029" b="1"/>
            </a:lvl7pPr>
            <a:lvl8pPr marL="2121562" indent="0">
              <a:buNone/>
              <a:defRPr sz="1029" b="1"/>
            </a:lvl8pPr>
            <a:lvl9pPr marL="2424643" indent="0">
              <a:buNone/>
              <a:defRPr sz="1029"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3483770" y="3141486"/>
            <a:ext cx="3031332" cy="5707416"/>
          </a:xfrm>
        </p:spPr>
        <p:txBody>
          <a:bodyPr/>
          <a:lstStyle>
            <a:lvl1pPr>
              <a:defRPr sz="1608"/>
            </a:lvl1pPr>
            <a:lvl2pPr>
              <a:defRPr sz="1351"/>
            </a:lvl2pPr>
            <a:lvl3pPr>
              <a:defRPr sz="1222"/>
            </a:lvl3pPr>
            <a:lvl4pPr>
              <a:defRPr sz="1029"/>
            </a:lvl4pPr>
            <a:lvl5pPr>
              <a:defRPr sz="1029"/>
            </a:lvl5pPr>
            <a:lvl6pPr>
              <a:defRPr sz="1029"/>
            </a:lvl6pPr>
            <a:lvl7pPr>
              <a:defRPr sz="1029"/>
            </a:lvl7pPr>
            <a:lvl8pPr>
              <a:defRPr sz="1029"/>
            </a:lvl8pPr>
            <a:lvl9pPr>
              <a:defRPr sz="1029"/>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10"/>
            <a:ext cx="2256234" cy="1678517"/>
          </a:xfrm>
        </p:spPr>
        <p:txBody>
          <a:bodyPr anchor="b"/>
          <a:lstStyle>
            <a:lvl1pPr algn="l">
              <a:defRPr sz="1351" b="1"/>
            </a:lvl1pPr>
          </a:lstStyle>
          <a:p>
            <a:r>
              <a:rPr kumimoji="1" lang="ja-JP" altLang="en-US"/>
              <a:t>マスタ タイトルの書式設定</a:t>
            </a:r>
          </a:p>
        </p:txBody>
      </p:sp>
      <p:sp>
        <p:nvSpPr>
          <p:cNvPr id="3" name="コンテンツ プレースホルダ 2"/>
          <p:cNvSpPr>
            <a:spLocks noGrp="1"/>
          </p:cNvSpPr>
          <p:nvPr>
            <p:ph idx="1"/>
          </p:nvPr>
        </p:nvSpPr>
        <p:spPr>
          <a:xfrm>
            <a:off x="2681287" y="394411"/>
            <a:ext cx="3833812" cy="8454498"/>
          </a:xfrm>
        </p:spPr>
        <p:txBody>
          <a:bodyPr/>
          <a:lstStyle>
            <a:lvl1pPr>
              <a:defRPr sz="2123"/>
            </a:lvl1pPr>
            <a:lvl2pPr>
              <a:defRPr sz="1866"/>
            </a:lvl2pPr>
            <a:lvl3pPr>
              <a:defRPr sz="1608"/>
            </a:lvl3pPr>
            <a:lvl4pPr>
              <a:defRPr sz="1351"/>
            </a:lvl4pPr>
            <a:lvl5pPr>
              <a:defRPr sz="1351"/>
            </a:lvl5pPr>
            <a:lvl6pPr>
              <a:defRPr sz="1351"/>
            </a:lvl6pPr>
            <a:lvl7pPr>
              <a:defRPr sz="1351"/>
            </a:lvl7pPr>
            <a:lvl8pPr>
              <a:defRPr sz="1351"/>
            </a:lvl8pPr>
            <a:lvl9pPr>
              <a:defRPr sz="1351"/>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342901" y="2072924"/>
            <a:ext cx="2256234" cy="6775980"/>
          </a:xfrm>
        </p:spPr>
        <p:txBody>
          <a:bodyPr/>
          <a:lstStyle>
            <a:lvl1pPr marL="0" indent="0">
              <a:buNone/>
              <a:defRPr sz="901"/>
            </a:lvl1pPr>
            <a:lvl2pPr marL="303081" indent="0">
              <a:buNone/>
              <a:defRPr sz="772"/>
            </a:lvl2pPr>
            <a:lvl3pPr marL="606161" indent="0">
              <a:buNone/>
              <a:defRPr sz="643"/>
            </a:lvl3pPr>
            <a:lvl4pPr marL="909241" indent="0">
              <a:buNone/>
              <a:defRPr sz="579"/>
            </a:lvl4pPr>
            <a:lvl5pPr marL="1212321" indent="0">
              <a:buNone/>
              <a:defRPr sz="579"/>
            </a:lvl5pPr>
            <a:lvl6pPr marL="1515402" indent="0">
              <a:buNone/>
              <a:defRPr sz="579"/>
            </a:lvl6pPr>
            <a:lvl7pPr marL="1818482" indent="0">
              <a:buNone/>
              <a:defRPr sz="579"/>
            </a:lvl7pPr>
            <a:lvl8pPr marL="2121562" indent="0">
              <a:buNone/>
              <a:defRPr sz="579"/>
            </a:lvl8pPr>
            <a:lvl9pPr marL="2424643" indent="0">
              <a:buNone/>
              <a:defRPr sz="579"/>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9" y="6934204"/>
            <a:ext cx="4114800" cy="818622"/>
          </a:xfrm>
        </p:spPr>
        <p:txBody>
          <a:bodyPr anchor="b"/>
          <a:lstStyle>
            <a:lvl1pPr algn="l">
              <a:defRPr sz="1351" b="1"/>
            </a:lvl1pPr>
          </a:lstStyle>
          <a:p>
            <a:r>
              <a:rPr kumimoji="1" lang="ja-JP" altLang="en-US"/>
              <a:t>マスタ タイトルの書式設定</a:t>
            </a:r>
          </a:p>
        </p:txBody>
      </p:sp>
      <p:sp>
        <p:nvSpPr>
          <p:cNvPr id="3" name="図プレースホルダ 2"/>
          <p:cNvSpPr>
            <a:spLocks noGrp="1"/>
          </p:cNvSpPr>
          <p:nvPr>
            <p:ph type="pic" idx="1"/>
          </p:nvPr>
        </p:nvSpPr>
        <p:spPr>
          <a:xfrm>
            <a:off x="1344219" y="885122"/>
            <a:ext cx="4114800" cy="5943600"/>
          </a:xfrm>
        </p:spPr>
        <p:txBody>
          <a:bodyPr/>
          <a:lstStyle>
            <a:lvl1pPr marL="0" indent="0">
              <a:buNone/>
              <a:defRPr sz="2123"/>
            </a:lvl1pPr>
            <a:lvl2pPr marL="303081" indent="0">
              <a:buNone/>
              <a:defRPr sz="1866"/>
            </a:lvl2pPr>
            <a:lvl3pPr marL="606161" indent="0">
              <a:buNone/>
              <a:defRPr sz="1608"/>
            </a:lvl3pPr>
            <a:lvl4pPr marL="909241" indent="0">
              <a:buNone/>
              <a:defRPr sz="1351"/>
            </a:lvl4pPr>
            <a:lvl5pPr marL="1212321" indent="0">
              <a:buNone/>
              <a:defRPr sz="1351"/>
            </a:lvl5pPr>
            <a:lvl6pPr marL="1515402" indent="0">
              <a:buNone/>
              <a:defRPr sz="1351"/>
            </a:lvl6pPr>
            <a:lvl7pPr marL="1818482" indent="0">
              <a:buNone/>
              <a:defRPr sz="1351"/>
            </a:lvl7pPr>
            <a:lvl8pPr marL="2121562" indent="0">
              <a:buNone/>
              <a:defRPr sz="1351"/>
            </a:lvl8pPr>
            <a:lvl9pPr marL="2424643" indent="0">
              <a:buNone/>
              <a:defRPr sz="1351"/>
            </a:lvl9pPr>
          </a:lstStyle>
          <a:p>
            <a:endParaRPr kumimoji="1" lang="ja-JP" altLang="en-US"/>
          </a:p>
        </p:txBody>
      </p:sp>
      <p:sp>
        <p:nvSpPr>
          <p:cNvPr id="4" name="テキスト プレースホルダ 3"/>
          <p:cNvSpPr>
            <a:spLocks noGrp="1"/>
          </p:cNvSpPr>
          <p:nvPr>
            <p:ph type="body" sz="half" idx="2"/>
          </p:nvPr>
        </p:nvSpPr>
        <p:spPr>
          <a:xfrm>
            <a:off x="1344219" y="7752826"/>
            <a:ext cx="4114800" cy="1162578"/>
          </a:xfrm>
        </p:spPr>
        <p:txBody>
          <a:bodyPr/>
          <a:lstStyle>
            <a:lvl1pPr marL="0" indent="0">
              <a:buNone/>
              <a:defRPr sz="901"/>
            </a:lvl1pPr>
            <a:lvl2pPr marL="303081" indent="0">
              <a:buNone/>
              <a:defRPr sz="772"/>
            </a:lvl2pPr>
            <a:lvl3pPr marL="606161" indent="0">
              <a:buNone/>
              <a:defRPr sz="643"/>
            </a:lvl3pPr>
            <a:lvl4pPr marL="909241" indent="0">
              <a:buNone/>
              <a:defRPr sz="579"/>
            </a:lvl4pPr>
            <a:lvl5pPr marL="1212321" indent="0">
              <a:buNone/>
              <a:defRPr sz="579"/>
            </a:lvl5pPr>
            <a:lvl6pPr marL="1515402" indent="0">
              <a:buNone/>
              <a:defRPr sz="579"/>
            </a:lvl6pPr>
            <a:lvl7pPr marL="1818482" indent="0">
              <a:buNone/>
              <a:defRPr sz="579"/>
            </a:lvl7pPr>
            <a:lvl8pPr marL="2121562" indent="0">
              <a:buNone/>
              <a:defRPr sz="579"/>
            </a:lvl8pPr>
            <a:lvl9pPr marL="2424643" indent="0">
              <a:buNone/>
              <a:defRPr sz="579"/>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4" y="396699"/>
            <a:ext cx="6172200" cy="1651000"/>
          </a:xfrm>
          <a:prstGeom prst="rect">
            <a:avLst/>
          </a:prstGeom>
        </p:spPr>
        <p:txBody>
          <a:bodyPr vert="horz" lIns="94229" tIns="47114" rIns="94229" bIns="47114"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342904" y="2311407"/>
            <a:ext cx="6172200" cy="6537502"/>
          </a:xfrm>
          <a:prstGeom prst="rect">
            <a:avLst/>
          </a:prstGeom>
        </p:spPr>
        <p:txBody>
          <a:bodyPr vert="horz" lIns="94229" tIns="47114" rIns="94229" bIns="47114"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342901" y="9181399"/>
            <a:ext cx="1600199" cy="527403"/>
          </a:xfrm>
          <a:prstGeom prst="rect">
            <a:avLst/>
          </a:prstGeom>
        </p:spPr>
        <p:txBody>
          <a:bodyPr vert="horz" lIns="94229" tIns="47114" rIns="94229" bIns="47114" rtlCol="0" anchor="ctr"/>
          <a:lstStyle>
            <a:lvl1pPr algn="l">
              <a:defRPr sz="772">
                <a:solidFill>
                  <a:schemeClr val="tx1">
                    <a:tint val="75000"/>
                  </a:schemeClr>
                </a:solidFill>
              </a:defRPr>
            </a:lvl1pPr>
          </a:lstStyle>
          <a:p>
            <a:endParaRPr kumimoji="1" lang="ja-JP" altLang="en-US"/>
          </a:p>
        </p:txBody>
      </p:sp>
      <p:sp>
        <p:nvSpPr>
          <p:cNvPr id="5" name="フッター プレースホルダ 4"/>
          <p:cNvSpPr>
            <a:spLocks noGrp="1"/>
          </p:cNvSpPr>
          <p:nvPr>
            <p:ph type="ftr" sz="quarter" idx="3"/>
          </p:nvPr>
        </p:nvSpPr>
        <p:spPr>
          <a:xfrm>
            <a:off x="2343153" y="9181399"/>
            <a:ext cx="2171700" cy="527403"/>
          </a:xfrm>
          <a:prstGeom prst="rect">
            <a:avLst/>
          </a:prstGeom>
        </p:spPr>
        <p:txBody>
          <a:bodyPr vert="horz" lIns="94229" tIns="47114" rIns="94229" bIns="47114" rtlCol="0" anchor="ctr"/>
          <a:lstStyle>
            <a:lvl1pPr algn="ctr">
              <a:defRPr sz="772">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1" y="9181399"/>
            <a:ext cx="1600199" cy="527403"/>
          </a:xfrm>
          <a:prstGeom prst="rect">
            <a:avLst/>
          </a:prstGeom>
        </p:spPr>
        <p:txBody>
          <a:bodyPr vert="horz" lIns="94229" tIns="47114" rIns="94229" bIns="47114" rtlCol="0" anchor="ctr"/>
          <a:lstStyle>
            <a:lvl1pPr algn="r">
              <a:defRPr sz="772">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606161" rtl="0" eaLnBrk="1" latinLnBrk="0" hangingPunct="1">
        <a:spcBef>
          <a:spcPct val="0"/>
        </a:spcBef>
        <a:buNone/>
        <a:defRPr kumimoji="1" sz="2895" kern="1200">
          <a:solidFill>
            <a:schemeClr val="tx1"/>
          </a:solidFill>
          <a:latin typeface="+mj-lt"/>
          <a:ea typeface="+mj-ea"/>
          <a:cs typeface="+mj-cs"/>
        </a:defRPr>
      </a:lvl1pPr>
    </p:titleStyle>
    <p:bodyStyle>
      <a:lvl1pPr marL="227310" indent="-227310" algn="l" defTabSz="606161" rtl="0" eaLnBrk="1" latinLnBrk="0" hangingPunct="1">
        <a:spcBef>
          <a:spcPct val="20000"/>
        </a:spcBef>
        <a:buFont typeface="Arial" pitchFamily="34" charset="0"/>
        <a:buChar char="•"/>
        <a:defRPr kumimoji="1" sz="2123" kern="1200">
          <a:solidFill>
            <a:schemeClr val="tx1"/>
          </a:solidFill>
          <a:latin typeface="+mn-lt"/>
          <a:ea typeface="+mn-ea"/>
          <a:cs typeface="+mn-cs"/>
        </a:defRPr>
      </a:lvl1pPr>
      <a:lvl2pPr marL="492506" indent="-189425" algn="l" defTabSz="606161" rtl="0" eaLnBrk="1" latinLnBrk="0" hangingPunct="1">
        <a:spcBef>
          <a:spcPct val="20000"/>
        </a:spcBef>
        <a:buFont typeface="Arial" pitchFamily="34" charset="0"/>
        <a:buChar char="–"/>
        <a:defRPr kumimoji="1" sz="1866" kern="1200">
          <a:solidFill>
            <a:schemeClr val="tx1"/>
          </a:solidFill>
          <a:latin typeface="+mn-lt"/>
          <a:ea typeface="+mn-ea"/>
          <a:cs typeface="+mn-cs"/>
        </a:defRPr>
      </a:lvl2pPr>
      <a:lvl3pPr marL="757701" indent="-151540" algn="l" defTabSz="606161" rtl="0" eaLnBrk="1" latinLnBrk="0" hangingPunct="1">
        <a:spcBef>
          <a:spcPct val="20000"/>
        </a:spcBef>
        <a:buFont typeface="Arial" pitchFamily="34" charset="0"/>
        <a:buChar char="•"/>
        <a:defRPr kumimoji="1" sz="1608" kern="1200">
          <a:solidFill>
            <a:schemeClr val="tx1"/>
          </a:solidFill>
          <a:latin typeface="+mn-lt"/>
          <a:ea typeface="+mn-ea"/>
          <a:cs typeface="+mn-cs"/>
        </a:defRPr>
      </a:lvl3pPr>
      <a:lvl4pPr marL="1060781" indent="-151540" algn="l" defTabSz="606161" rtl="0" eaLnBrk="1" latinLnBrk="0" hangingPunct="1">
        <a:spcBef>
          <a:spcPct val="20000"/>
        </a:spcBef>
        <a:buFont typeface="Arial" pitchFamily="34" charset="0"/>
        <a:buChar char="–"/>
        <a:defRPr kumimoji="1" sz="1351" kern="1200">
          <a:solidFill>
            <a:schemeClr val="tx1"/>
          </a:solidFill>
          <a:latin typeface="+mn-lt"/>
          <a:ea typeface="+mn-ea"/>
          <a:cs typeface="+mn-cs"/>
        </a:defRPr>
      </a:lvl4pPr>
      <a:lvl5pPr marL="1363861" indent="-151540" algn="l" defTabSz="606161" rtl="0" eaLnBrk="1" latinLnBrk="0" hangingPunct="1">
        <a:spcBef>
          <a:spcPct val="20000"/>
        </a:spcBef>
        <a:buFont typeface="Arial" pitchFamily="34" charset="0"/>
        <a:buChar char="»"/>
        <a:defRPr kumimoji="1" sz="1351" kern="1200">
          <a:solidFill>
            <a:schemeClr val="tx1"/>
          </a:solidFill>
          <a:latin typeface="+mn-lt"/>
          <a:ea typeface="+mn-ea"/>
          <a:cs typeface="+mn-cs"/>
        </a:defRPr>
      </a:lvl5pPr>
      <a:lvl6pPr marL="1666941" indent="-151540" algn="l" defTabSz="606161" rtl="0" eaLnBrk="1" latinLnBrk="0" hangingPunct="1">
        <a:spcBef>
          <a:spcPct val="20000"/>
        </a:spcBef>
        <a:buFont typeface="Arial" pitchFamily="34" charset="0"/>
        <a:buChar char="•"/>
        <a:defRPr kumimoji="1" sz="1351" kern="1200">
          <a:solidFill>
            <a:schemeClr val="tx1"/>
          </a:solidFill>
          <a:latin typeface="+mn-lt"/>
          <a:ea typeface="+mn-ea"/>
          <a:cs typeface="+mn-cs"/>
        </a:defRPr>
      </a:lvl6pPr>
      <a:lvl7pPr marL="1970022" indent="-151540" algn="l" defTabSz="606161" rtl="0" eaLnBrk="1" latinLnBrk="0" hangingPunct="1">
        <a:spcBef>
          <a:spcPct val="20000"/>
        </a:spcBef>
        <a:buFont typeface="Arial" pitchFamily="34" charset="0"/>
        <a:buChar char="•"/>
        <a:defRPr kumimoji="1" sz="1351" kern="1200">
          <a:solidFill>
            <a:schemeClr val="tx1"/>
          </a:solidFill>
          <a:latin typeface="+mn-lt"/>
          <a:ea typeface="+mn-ea"/>
          <a:cs typeface="+mn-cs"/>
        </a:defRPr>
      </a:lvl7pPr>
      <a:lvl8pPr marL="2273103" indent="-151540" algn="l" defTabSz="606161" rtl="0" eaLnBrk="1" latinLnBrk="0" hangingPunct="1">
        <a:spcBef>
          <a:spcPct val="20000"/>
        </a:spcBef>
        <a:buFont typeface="Arial" pitchFamily="34" charset="0"/>
        <a:buChar char="•"/>
        <a:defRPr kumimoji="1" sz="1351" kern="1200">
          <a:solidFill>
            <a:schemeClr val="tx1"/>
          </a:solidFill>
          <a:latin typeface="+mn-lt"/>
          <a:ea typeface="+mn-ea"/>
          <a:cs typeface="+mn-cs"/>
        </a:defRPr>
      </a:lvl8pPr>
      <a:lvl9pPr marL="2576183" indent="-151540" algn="l" defTabSz="606161" rtl="0" eaLnBrk="1" latinLnBrk="0" hangingPunct="1">
        <a:spcBef>
          <a:spcPct val="20000"/>
        </a:spcBef>
        <a:buFont typeface="Arial" pitchFamily="34" charset="0"/>
        <a:buChar char="•"/>
        <a:defRPr kumimoji="1" sz="1351" kern="1200">
          <a:solidFill>
            <a:schemeClr val="tx1"/>
          </a:solidFill>
          <a:latin typeface="+mn-lt"/>
          <a:ea typeface="+mn-ea"/>
          <a:cs typeface="+mn-cs"/>
        </a:defRPr>
      </a:lvl9pPr>
    </p:bodyStyle>
    <p:otherStyle>
      <a:defPPr>
        <a:defRPr lang="ja-JP"/>
      </a:defPPr>
      <a:lvl1pPr marL="0" algn="l" defTabSz="606161" rtl="0" eaLnBrk="1" latinLnBrk="0" hangingPunct="1">
        <a:defRPr kumimoji="1" sz="1222" kern="1200">
          <a:solidFill>
            <a:schemeClr val="tx1"/>
          </a:solidFill>
          <a:latin typeface="+mn-lt"/>
          <a:ea typeface="+mn-ea"/>
          <a:cs typeface="+mn-cs"/>
        </a:defRPr>
      </a:lvl1pPr>
      <a:lvl2pPr marL="303081" algn="l" defTabSz="606161" rtl="0" eaLnBrk="1" latinLnBrk="0" hangingPunct="1">
        <a:defRPr kumimoji="1" sz="1222" kern="1200">
          <a:solidFill>
            <a:schemeClr val="tx1"/>
          </a:solidFill>
          <a:latin typeface="+mn-lt"/>
          <a:ea typeface="+mn-ea"/>
          <a:cs typeface="+mn-cs"/>
        </a:defRPr>
      </a:lvl2pPr>
      <a:lvl3pPr marL="606161" algn="l" defTabSz="606161" rtl="0" eaLnBrk="1" latinLnBrk="0" hangingPunct="1">
        <a:defRPr kumimoji="1" sz="1222" kern="1200">
          <a:solidFill>
            <a:schemeClr val="tx1"/>
          </a:solidFill>
          <a:latin typeface="+mn-lt"/>
          <a:ea typeface="+mn-ea"/>
          <a:cs typeface="+mn-cs"/>
        </a:defRPr>
      </a:lvl3pPr>
      <a:lvl4pPr marL="909241" algn="l" defTabSz="606161" rtl="0" eaLnBrk="1" latinLnBrk="0" hangingPunct="1">
        <a:defRPr kumimoji="1" sz="1222" kern="1200">
          <a:solidFill>
            <a:schemeClr val="tx1"/>
          </a:solidFill>
          <a:latin typeface="+mn-lt"/>
          <a:ea typeface="+mn-ea"/>
          <a:cs typeface="+mn-cs"/>
        </a:defRPr>
      </a:lvl4pPr>
      <a:lvl5pPr marL="1212321" algn="l" defTabSz="606161" rtl="0" eaLnBrk="1" latinLnBrk="0" hangingPunct="1">
        <a:defRPr kumimoji="1" sz="1222" kern="1200">
          <a:solidFill>
            <a:schemeClr val="tx1"/>
          </a:solidFill>
          <a:latin typeface="+mn-lt"/>
          <a:ea typeface="+mn-ea"/>
          <a:cs typeface="+mn-cs"/>
        </a:defRPr>
      </a:lvl5pPr>
      <a:lvl6pPr marL="1515402" algn="l" defTabSz="606161" rtl="0" eaLnBrk="1" latinLnBrk="0" hangingPunct="1">
        <a:defRPr kumimoji="1" sz="1222" kern="1200">
          <a:solidFill>
            <a:schemeClr val="tx1"/>
          </a:solidFill>
          <a:latin typeface="+mn-lt"/>
          <a:ea typeface="+mn-ea"/>
          <a:cs typeface="+mn-cs"/>
        </a:defRPr>
      </a:lvl6pPr>
      <a:lvl7pPr marL="1818482" algn="l" defTabSz="606161" rtl="0" eaLnBrk="1" latinLnBrk="0" hangingPunct="1">
        <a:defRPr kumimoji="1" sz="1222" kern="1200">
          <a:solidFill>
            <a:schemeClr val="tx1"/>
          </a:solidFill>
          <a:latin typeface="+mn-lt"/>
          <a:ea typeface="+mn-ea"/>
          <a:cs typeface="+mn-cs"/>
        </a:defRPr>
      </a:lvl7pPr>
      <a:lvl8pPr marL="2121562" algn="l" defTabSz="606161" rtl="0" eaLnBrk="1" latinLnBrk="0" hangingPunct="1">
        <a:defRPr kumimoji="1" sz="1222" kern="1200">
          <a:solidFill>
            <a:schemeClr val="tx1"/>
          </a:solidFill>
          <a:latin typeface="+mn-lt"/>
          <a:ea typeface="+mn-ea"/>
          <a:cs typeface="+mn-cs"/>
        </a:defRPr>
      </a:lvl8pPr>
      <a:lvl9pPr marL="2424643" algn="l" defTabSz="606161" rtl="0" eaLnBrk="1" latinLnBrk="0" hangingPunct="1">
        <a:defRPr kumimoji="1" sz="122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cxnSp>
        <p:nvCxnSpPr>
          <p:cNvPr id="13" name="直線コネクタ 12"/>
          <p:cNvCxnSpPr>
            <a:cxnSpLocks/>
          </p:cNvCxnSpPr>
          <p:nvPr/>
        </p:nvCxnSpPr>
        <p:spPr>
          <a:xfrm>
            <a:off x="-60231" y="344488"/>
            <a:ext cx="6978462" cy="0"/>
          </a:xfrm>
          <a:prstGeom prst="line">
            <a:avLst/>
          </a:prstGeom>
          <a:ln w="57150" cmpd="thinThick">
            <a:solidFill>
              <a:srgbClr val="92D050"/>
            </a:solidFill>
          </a:ln>
        </p:spPr>
        <p:style>
          <a:lnRef idx="1">
            <a:schemeClr val="accent1"/>
          </a:lnRef>
          <a:fillRef idx="0">
            <a:schemeClr val="accent1"/>
          </a:fillRef>
          <a:effectRef idx="0">
            <a:schemeClr val="accent1"/>
          </a:effectRef>
          <a:fontRef idx="minor">
            <a:schemeClr val="tx1"/>
          </a:fontRef>
        </p:style>
      </p:cxnSp>
      <p:sp>
        <p:nvSpPr>
          <p:cNvPr id="14" name="Rectangle 2"/>
          <p:cNvSpPr txBox="1">
            <a:spLocks noChangeArrowheads="1"/>
          </p:cNvSpPr>
          <p:nvPr/>
        </p:nvSpPr>
        <p:spPr bwMode="auto">
          <a:xfrm>
            <a:off x="1250021" y="-37701"/>
            <a:ext cx="4357957" cy="414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9846" tIns="74769" rIns="49846" bIns="0">
            <a:spAutoFit/>
          </a:bodyPr>
          <a:lstStyle>
            <a:defPPr>
              <a:defRPr lang="ja-JP"/>
            </a:defPPr>
            <a:lvl1pPr algn="ctr" fontAlgn="base">
              <a:spcBef>
                <a:spcPct val="0"/>
              </a:spcBef>
              <a:spcAft>
                <a:spcPct val="0"/>
              </a:spcAft>
              <a:defRPr sz="2800">
                <a:latin typeface="ＤＦ特太ゴシック体" pitchFamily="49" charset="-128"/>
                <a:ea typeface="ＤＦ特太ゴシック体" pitchFamily="49" charset="-128"/>
              </a:defRPr>
            </a:lvl1pPr>
            <a:lvl2pPr marL="742950" indent="-285750" eaLnBrk="0" fontAlgn="base" hangingPunct="0">
              <a:spcBef>
                <a:spcPct val="0"/>
              </a:spcBef>
              <a:spcAft>
                <a:spcPct val="0"/>
              </a:spcAft>
              <a:defRPr sz="2400">
                <a:latin typeface="Times New Roman" pitchFamily="18" charset="0"/>
                <a:ea typeface="ＭＳ Ｐゴシック" pitchFamily="50" charset="-128"/>
              </a:defRPr>
            </a:lvl2pPr>
            <a:lvl3pPr marL="1143000" indent="-228600" eaLnBrk="0" fontAlgn="base" hangingPunct="0">
              <a:spcBef>
                <a:spcPct val="0"/>
              </a:spcBef>
              <a:spcAft>
                <a:spcPct val="0"/>
              </a:spcAft>
              <a:defRPr sz="2400">
                <a:latin typeface="Times New Roman" pitchFamily="18" charset="0"/>
                <a:ea typeface="ＭＳ Ｐゴシック" pitchFamily="50" charset="-128"/>
              </a:defRPr>
            </a:lvl3pPr>
            <a:lvl4pPr marL="1600200" indent="-228600" eaLnBrk="0" fontAlgn="base" hangingPunct="0">
              <a:spcBef>
                <a:spcPct val="0"/>
              </a:spcBef>
              <a:spcAft>
                <a:spcPct val="0"/>
              </a:spcAft>
              <a:defRPr sz="2400">
                <a:latin typeface="Times New Roman" pitchFamily="18" charset="0"/>
                <a:ea typeface="ＭＳ Ｐゴシック" pitchFamily="50" charset="-128"/>
              </a:defRPr>
            </a:lvl4pPr>
            <a:lvl5pPr marL="2057400" indent="-228600" eaLnBrk="0" fontAlgn="base" hangingPunct="0">
              <a:spcBef>
                <a:spcPct val="0"/>
              </a:spcBef>
              <a:spcAft>
                <a:spcPct val="0"/>
              </a:spcAft>
              <a:defRPr sz="2400">
                <a:latin typeface="Times New Roman" pitchFamily="18" charset="0"/>
                <a:ea typeface="ＭＳ Ｐゴシック" pitchFamily="50" charset="-128"/>
              </a:defRPr>
            </a:lvl5pPr>
            <a:lvl6pPr marL="2514600" indent="-228600" defTabSz="914400" eaLnBrk="0" fontAlgn="base" hangingPunct="0">
              <a:spcBef>
                <a:spcPct val="0"/>
              </a:spcBef>
              <a:spcAft>
                <a:spcPct val="0"/>
              </a:spcAft>
              <a:defRPr sz="2400">
                <a:latin typeface="Times New Roman" pitchFamily="18" charset="0"/>
                <a:ea typeface="ＭＳ Ｐゴシック" pitchFamily="50" charset="-128"/>
              </a:defRPr>
            </a:lvl6pPr>
            <a:lvl7pPr marL="2971800" indent="-228600" defTabSz="914400" eaLnBrk="0" fontAlgn="base" hangingPunct="0">
              <a:spcBef>
                <a:spcPct val="0"/>
              </a:spcBef>
              <a:spcAft>
                <a:spcPct val="0"/>
              </a:spcAft>
              <a:defRPr sz="2400">
                <a:latin typeface="Times New Roman" pitchFamily="18" charset="0"/>
                <a:ea typeface="ＭＳ Ｐゴシック" pitchFamily="50" charset="-128"/>
              </a:defRPr>
            </a:lvl7pPr>
            <a:lvl8pPr marL="3429000" indent="-228600" defTabSz="914400" eaLnBrk="0" fontAlgn="base" hangingPunct="0">
              <a:spcBef>
                <a:spcPct val="0"/>
              </a:spcBef>
              <a:spcAft>
                <a:spcPct val="0"/>
              </a:spcAft>
              <a:defRPr sz="2400">
                <a:latin typeface="Times New Roman" pitchFamily="18" charset="0"/>
                <a:ea typeface="ＭＳ Ｐゴシック" pitchFamily="50" charset="-128"/>
              </a:defRPr>
            </a:lvl8pPr>
            <a:lvl9pPr marL="3886200" indent="-228600" defTabSz="914400" eaLnBrk="0" fontAlgn="base" hangingPunct="0">
              <a:spcBef>
                <a:spcPct val="0"/>
              </a:spcBef>
              <a:spcAft>
                <a:spcPct val="0"/>
              </a:spcAft>
              <a:defRPr sz="2400">
                <a:latin typeface="Times New Roman" pitchFamily="18" charset="0"/>
                <a:ea typeface="ＭＳ Ｐゴシック" pitchFamily="50" charset="-128"/>
              </a:defRPr>
            </a:lvl9pPr>
          </a:lstStyle>
          <a:p>
            <a:r>
              <a:rPr lang="ja-JP" altLang="en-US" sz="2200" b="1" dirty="0">
                <a:latin typeface="メイリオ" panose="020B0604030504040204" pitchFamily="50" charset="-128"/>
                <a:ea typeface="メイリオ" panose="020B0604030504040204" pitchFamily="50" charset="-128"/>
              </a:rPr>
              <a:t>署名を収集される皆様へ</a:t>
            </a:r>
          </a:p>
        </p:txBody>
      </p:sp>
      <p:grpSp>
        <p:nvGrpSpPr>
          <p:cNvPr id="8" name="グループ化 7">
            <a:extLst>
              <a:ext uri="{FF2B5EF4-FFF2-40B4-BE49-F238E27FC236}">
                <a16:creationId xmlns:a16="http://schemas.microsoft.com/office/drawing/2014/main" id="{F737226C-99EB-4D37-B746-0F49DC42E9FE}"/>
              </a:ext>
            </a:extLst>
          </p:cNvPr>
          <p:cNvGrpSpPr/>
          <p:nvPr/>
        </p:nvGrpSpPr>
        <p:grpSpPr>
          <a:xfrm>
            <a:off x="30389" y="455190"/>
            <a:ext cx="6797221" cy="6179478"/>
            <a:chOff x="68489" y="2651762"/>
            <a:chExt cx="6797221" cy="6179478"/>
          </a:xfrm>
        </p:grpSpPr>
        <p:grpSp>
          <p:nvGrpSpPr>
            <p:cNvPr id="15" name="グループ化 14">
              <a:extLst>
                <a:ext uri="{FF2B5EF4-FFF2-40B4-BE49-F238E27FC236}">
                  <a16:creationId xmlns:a16="http://schemas.microsoft.com/office/drawing/2014/main" id="{EC483C85-75AF-467B-A545-F6A7EBB187E5}"/>
                </a:ext>
              </a:extLst>
            </p:cNvPr>
            <p:cNvGrpSpPr/>
            <p:nvPr/>
          </p:nvGrpSpPr>
          <p:grpSpPr>
            <a:xfrm>
              <a:off x="68489" y="2651762"/>
              <a:ext cx="6797221" cy="6179478"/>
              <a:chOff x="60369" y="661688"/>
              <a:chExt cx="6797221" cy="6179478"/>
            </a:xfrm>
          </p:grpSpPr>
          <p:sp>
            <p:nvSpPr>
              <p:cNvPr id="16" name="テキスト ボックス 15">
                <a:extLst>
                  <a:ext uri="{FF2B5EF4-FFF2-40B4-BE49-F238E27FC236}">
                    <a16:creationId xmlns:a16="http://schemas.microsoft.com/office/drawing/2014/main" id="{AA894289-1E99-407F-823D-64B7511E89A1}"/>
                  </a:ext>
                </a:extLst>
              </p:cNvPr>
              <p:cNvSpPr txBox="1"/>
              <p:nvPr/>
            </p:nvSpPr>
            <p:spPr>
              <a:xfrm>
                <a:off x="67150" y="1019650"/>
                <a:ext cx="6790440" cy="5821516"/>
              </a:xfrm>
              <a:prstGeom prst="rect">
                <a:avLst/>
              </a:prstGeom>
              <a:ln>
                <a:solidFill>
                  <a:srgbClr val="92D050"/>
                </a:solidFill>
              </a:ln>
            </p:spPr>
            <p:style>
              <a:lnRef idx="2">
                <a:schemeClr val="accent6"/>
              </a:lnRef>
              <a:fillRef idx="1">
                <a:schemeClr val="lt1"/>
              </a:fillRef>
              <a:effectRef idx="0">
                <a:schemeClr val="accent6"/>
              </a:effectRef>
              <a:fontRef idx="minor">
                <a:schemeClr val="dk1"/>
              </a:fontRef>
            </p:style>
            <p:txBody>
              <a:bodyPr wrap="square" lIns="36000" tIns="108000" rIns="72000" bIns="0" rtlCol="0" anchor="t">
                <a:spAutoFit/>
              </a:bodyPr>
              <a:lstStyle/>
              <a:p>
                <a:pPr marL="216000" indent="-216000" algn="just">
                  <a:lnSpc>
                    <a:spcPts val="2300"/>
                  </a:lnSpc>
                  <a:spcAft>
                    <a:spcPts val="800"/>
                  </a:spcAft>
                </a:pPr>
                <a:r>
                  <a:rPr lang="ja-JP" altLang="en-US" sz="1700" dirty="0">
                    <a:solidFill>
                      <a:schemeClr val="tx1"/>
                    </a:solidFill>
                    <a:latin typeface="メイリオ" panose="020B0604030504040204" pitchFamily="50" charset="-128"/>
                    <a:ea typeface="メイリオ" panose="020B0604030504040204" pitchFamily="50" charset="-128"/>
                  </a:rPr>
                  <a:t>○　</a:t>
                </a:r>
                <a:r>
                  <a:rPr lang="ja-JP" altLang="en-US" sz="1700" spc="-10" dirty="0">
                    <a:solidFill>
                      <a:schemeClr val="tx1"/>
                    </a:solidFill>
                    <a:latin typeface="メイリオ" panose="020B0604030504040204" pitchFamily="50" charset="-128"/>
                    <a:ea typeface="メイリオ" panose="020B0604030504040204" pitchFamily="50" charset="-128"/>
                  </a:rPr>
                  <a:t>署名収集者となることができるのは、</a:t>
                </a:r>
                <a:r>
                  <a:rPr lang="ja-JP" altLang="en-US" sz="1700" b="1" u="sng" spc="-10" dirty="0">
                    <a:solidFill>
                      <a:schemeClr val="tx1"/>
                    </a:solidFill>
                    <a:latin typeface="メイリオ" panose="020B0604030504040204" pitchFamily="50" charset="-128"/>
                    <a:ea typeface="メイリオ" panose="020B0604030504040204" pitchFamily="50" charset="-128"/>
                  </a:rPr>
                  <a:t>請求代表者とその受任者に限られており、それ以外の方が署名を収集することはできません</a:t>
                </a:r>
                <a:r>
                  <a:rPr lang="ja-JP" altLang="en-US" sz="1700" spc="-10" dirty="0">
                    <a:solidFill>
                      <a:schemeClr val="tx1"/>
                    </a:solidFill>
                    <a:latin typeface="メイリオ" panose="020B0604030504040204" pitchFamily="50" charset="-128"/>
                    <a:ea typeface="メイリオ" panose="020B0604030504040204" pitchFamily="50" charset="-128"/>
                  </a:rPr>
                  <a:t>。</a:t>
                </a:r>
                <a:endParaRPr lang="en-US" altLang="ja-JP" sz="1700" spc="-10" dirty="0">
                  <a:solidFill>
                    <a:schemeClr val="tx1"/>
                  </a:solidFill>
                  <a:latin typeface="メイリオ" panose="020B0604030504040204" pitchFamily="50" charset="-128"/>
                  <a:ea typeface="メイリオ" panose="020B0604030504040204" pitchFamily="50" charset="-128"/>
                </a:endParaRPr>
              </a:p>
              <a:p>
                <a:pPr marL="216000" indent="-216000" algn="just">
                  <a:lnSpc>
                    <a:spcPts val="2300"/>
                  </a:lnSpc>
                  <a:spcAft>
                    <a:spcPts val="800"/>
                  </a:spcAft>
                </a:pPr>
                <a:r>
                  <a:rPr lang="ja-JP" altLang="en-US" sz="1700" dirty="0">
                    <a:solidFill>
                      <a:schemeClr val="tx1"/>
                    </a:solidFill>
                    <a:latin typeface="メイリオ" panose="020B0604030504040204" pitchFamily="50" charset="-128"/>
                    <a:ea typeface="メイリオ" panose="020B0604030504040204" pitchFamily="50" charset="-128"/>
                  </a:rPr>
                  <a:t>○　</a:t>
                </a:r>
                <a:r>
                  <a:rPr lang="ja-JP" altLang="en-US" sz="1700" b="1" u="sng" dirty="0">
                    <a:solidFill>
                      <a:schemeClr val="tx1"/>
                    </a:solidFill>
                    <a:latin typeface="メイリオ" panose="020B0604030504040204" pitchFamily="50" charset="-128"/>
                    <a:ea typeface="メイリオ" panose="020B0604030504040204" pitchFamily="50" charset="-128"/>
                  </a:rPr>
                  <a:t>受任者は、選挙権を有する方でなければなりません</a:t>
                </a:r>
                <a:r>
                  <a:rPr lang="ja-JP" altLang="en-US" sz="1700" dirty="0">
                    <a:solidFill>
                      <a:schemeClr val="tx1"/>
                    </a:solidFill>
                    <a:latin typeface="メイリオ" panose="020B0604030504040204" pitchFamily="50" charset="-128"/>
                    <a:ea typeface="メイリオ" panose="020B0604030504040204" pitchFamily="50" charset="-128"/>
                  </a:rPr>
                  <a:t>。</a:t>
                </a:r>
                <a:endParaRPr lang="en-US" altLang="ja-JP" sz="1700" dirty="0">
                  <a:solidFill>
                    <a:schemeClr val="tx1"/>
                  </a:solidFill>
                  <a:latin typeface="メイリオ" panose="020B0604030504040204" pitchFamily="50" charset="-128"/>
                  <a:ea typeface="メイリオ" panose="020B0604030504040204" pitchFamily="50" charset="-128"/>
                </a:endParaRPr>
              </a:p>
              <a:p>
                <a:pPr marL="216000" indent="-216000" algn="just">
                  <a:lnSpc>
                    <a:spcPts val="2300"/>
                  </a:lnSpc>
                  <a:spcAft>
                    <a:spcPts val="800"/>
                  </a:spcAft>
                </a:pPr>
                <a:r>
                  <a:rPr lang="ja-JP" altLang="en-US" sz="1700" dirty="0">
                    <a:solidFill>
                      <a:schemeClr val="tx1"/>
                    </a:solidFill>
                    <a:latin typeface="メイリオ" panose="020B0604030504040204" pitchFamily="50" charset="-128"/>
                    <a:ea typeface="メイリオ" panose="020B0604030504040204" pitchFamily="50" charset="-128"/>
                  </a:rPr>
                  <a:t>○　</a:t>
                </a:r>
                <a:r>
                  <a:rPr lang="ja-JP" altLang="en-US" sz="1700" b="1" u="sng" dirty="0">
                    <a:solidFill>
                      <a:schemeClr val="tx1"/>
                    </a:solidFill>
                    <a:latin typeface="メイリオ" panose="020B0604030504040204" pitchFamily="50" charset="-128"/>
                    <a:ea typeface="メイリオ" panose="020B0604030504040204" pitchFamily="50" charset="-128"/>
                  </a:rPr>
                  <a:t>請求代表者</a:t>
                </a:r>
                <a:r>
                  <a:rPr lang="ja-JP" altLang="en-US" sz="1700" dirty="0">
                    <a:solidFill>
                      <a:schemeClr val="tx1"/>
                    </a:solidFill>
                    <a:latin typeface="メイリオ" panose="020B0604030504040204" pitchFamily="50" charset="-128"/>
                    <a:ea typeface="メイリオ" panose="020B0604030504040204" pitchFamily="50" charset="-128"/>
                  </a:rPr>
                  <a:t>は、</a:t>
                </a:r>
                <a:r>
                  <a:rPr lang="ja-JP" altLang="en-US" sz="1700" b="1" u="sng" dirty="0">
                    <a:solidFill>
                      <a:schemeClr val="tx1"/>
                    </a:solidFill>
                    <a:latin typeface="メイリオ" panose="020B0604030504040204" pitchFamily="50" charset="-128"/>
                    <a:ea typeface="メイリオ" panose="020B0604030504040204" pitchFamily="50" charset="-128"/>
                  </a:rPr>
                  <a:t>すべての市町村</a:t>
                </a:r>
                <a:r>
                  <a:rPr lang="ja-JP" altLang="en-US" sz="1200" dirty="0">
                    <a:solidFill>
                      <a:schemeClr val="tx1"/>
                    </a:solidFill>
                    <a:latin typeface="メイリオ" panose="020B0604030504040204" pitchFamily="50" charset="-128"/>
                    <a:ea typeface="メイリオ" panose="020B0604030504040204" pitchFamily="50" charset="-128"/>
                  </a:rPr>
                  <a:t>（指定都市の場合は区）</a:t>
                </a:r>
                <a:r>
                  <a:rPr lang="ja-JP" altLang="en-US" sz="1700" b="1" u="sng" dirty="0">
                    <a:solidFill>
                      <a:schemeClr val="tx1"/>
                    </a:solidFill>
                    <a:latin typeface="メイリオ" panose="020B0604030504040204" pitchFamily="50" charset="-128"/>
                    <a:ea typeface="メイリオ" panose="020B0604030504040204" pitchFamily="50" charset="-128"/>
                  </a:rPr>
                  <a:t>の選挙権を有する方の署名を収集することができますが</a:t>
                </a:r>
                <a:r>
                  <a:rPr lang="ja-JP" altLang="en-US" sz="1700" dirty="0">
                    <a:solidFill>
                      <a:schemeClr val="tx1"/>
                    </a:solidFill>
                    <a:latin typeface="メイリオ" panose="020B0604030504040204" pitchFamily="50" charset="-128"/>
                    <a:ea typeface="メイリオ" panose="020B0604030504040204" pitchFamily="50" charset="-128"/>
                  </a:rPr>
                  <a:t>、</a:t>
                </a:r>
                <a:r>
                  <a:rPr lang="ja-JP" altLang="en-US" sz="1700" b="1" u="sng" dirty="0">
                    <a:solidFill>
                      <a:schemeClr val="tx1"/>
                    </a:solidFill>
                    <a:latin typeface="メイリオ" panose="020B0604030504040204" pitchFamily="50" charset="-128"/>
                    <a:ea typeface="メイリオ" panose="020B0604030504040204" pitchFamily="50" charset="-128"/>
                  </a:rPr>
                  <a:t>受任者</a:t>
                </a:r>
                <a:r>
                  <a:rPr lang="ja-JP" altLang="en-US" sz="1700" dirty="0">
                    <a:solidFill>
                      <a:schemeClr val="tx1"/>
                    </a:solidFill>
                    <a:latin typeface="メイリオ" panose="020B0604030504040204" pitchFamily="50" charset="-128"/>
                    <a:ea typeface="メイリオ" panose="020B0604030504040204" pitchFamily="50" charset="-128"/>
                  </a:rPr>
                  <a:t>は、</a:t>
                </a:r>
                <a:r>
                  <a:rPr lang="ja-JP" altLang="en-US" sz="1700" b="1" u="sng" dirty="0">
                    <a:solidFill>
                      <a:schemeClr val="tx1"/>
                    </a:solidFill>
                    <a:latin typeface="メイリオ" panose="020B0604030504040204" pitchFamily="50" charset="-128"/>
                    <a:ea typeface="メイリオ" panose="020B0604030504040204" pitchFamily="50" charset="-128"/>
                  </a:rPr>
                  <a:t>受任者の属する市町村</a:t>
                </a:r>
                <a:r>
                  <a:rPr lang="ja-JP" altLang="en-US" sz="1200" dirty="0">
                    <a:solidFill>
                      <a:schemeClr val="tx1"/>
                    </a:solidFill>
                    <a:latin typeface="メイリオ" panose="020B0604030504040204" pitchFamily="50" charset="-128"/>
                    <a:ea typeface="メイリオ" panose="020B0604030504040204" pitchFamily="50" charset="-128"/>
                  </a:rPr>
                  <a:t>（指定都市の場合は区）</a:t>
                </a:r>
                <a:r>
                  <a:rPr lang="ja-JP" altLang="en-US" sz="1700" b="1" u="sng" dirty="0">
                    <a:solidFill>
                      <a:schemeClr val="tx1"/>
                    </a:solidFill>
                    <a:latin typeface="メイリオ" panose="020B0604030504040204" pitchFamily="50" charset="-128"/>
                    <a:ea typeface="メイリオ" panose="020B0604030504040204" pitchFamily="50" charset="-128"/>
                  </a:rPr>
                  <a:t>の選挙権を有する方の署名しか収集することができません</a:t>
                </a:r>
                <a:r>
                  <a:rPr lang="ja-JP" altLang="en-US" sz="1700" dirty="0">
                    <a:solidFill>
                      <a:schemeClr val="tx1"/>
                    </a:solidFill>
                    <a:latin typeface="メイリオ" panose="020B0604030504040204" pitchFamily="50" charset="-128"/>
                    <a:ea typeface="メイリオ" panose="020B0604030504040204" pitchFamily="50" charset="-128"/>
                  </a:rPr>
                  <a:t>。</a:t>
                </a:r>
                <a:endParaRPr lang="en-US" altLang="ja-JP" sz="1700" dirty="0">
                  <a:solidFill>
                    <a:schemeClr val="tx1"/>
                  </a:solidFill>
                  <a:latin typeface="メイリオ" panose="020B0604030504040204" pitchFamily="50" charset="-128"/>
                  <a:ea typeface="メイリオ" panose="020B0604030504040204" pitchFamily="50" charset="-128"/>
                </a:endParaRPr>
              </a:p>
              <a:p>
                <a:pPr marL="216000" indent="-216000" algn="just">
                  <a:lnSpc>
                    <a:spcPts val="2300"/>
                  </a:lnSpc>
                  <a:spcAft>
                    <a:spcPts val="800"/>
                  </a:spcAft>
                </a:pPr>
                <a:r>
                  <a:rPr lang="ja-JP" altLang="en-US" sz="1700" dirty="0">
                    <a:solidFill>
                      <a:schemeClr val="tx1"/>
                    </a:solidFill>
                    <a:latin typeface="メイリオ" panose="020B0604030504040204" pitchFamily="50" charset="-128"/>
                    <a:ea typeface="メイリオ" panose="020B0604030504040204" pitchFamily="50" charset="-128"/>
                  </a:rPr>
                  <a:t>○　</a:t>
                </a:r>
                <a:r>
                  <a:rPr lang="ja-JP" altLang="en-US" sz="1700" spc="-10" dirty="0">
                    <a:solidFill>
                      <a:schemeClr val="tx1"/>
                    </a:solidFill>
                    <a:latin typeface="メイリオ" panose="020B0604030504040204" pitchFamily="50" charset="-128"/>
                    <a:ea typeface="メイリオ" panose="020B0604030504040204" pitchFamily="50" charset="-128"/>
                  </a:rPr>
                  <a:t>受任者が署名を収集する場合、</a:t>
                </a:r>
                <a:r>
                  <a:rPr lang="ja-JP" altLang="en-US" sz="1700" b="1" u="sng" spc="-10" dirty="0">
                    <a:solidFill>
                      <a:schemeClr val="tx1"/>
                    </a:solidFill>
                    <a:latin typeface="メイリオ" panose="020B0604030504040204" pitchFamily="50" charset="-128"/>
                    <a:ea typeface="メイリオ" panose="020B0604030504040204" pitchFamily="50" charset="-128"/>
                  </a:rPr>
                  <a:t>受任者の氏名等が記載された委任状が綴られた署名簿を用いて</a:t>
                </a:r>
                <a:r>
                  <a:rPr lang="ja-JP" altLang="en-US" sz="1700" spc="-10" dirty="0">
                    <a:solidFill>
                      <a:schemeClr val="tx1"/>
                    </a:solidFill>
                    <a:latin typeface="メイリオ" panose="020B0604030504040204" pitchFamily="50" charset="-128"/>
                    <a:ea typeface="メイリオ" panose="020B0604030504040204" pitchFamily="50" charset="-128"/>
                  </a:rPr>
                  <a:t>、署名を収集しなければなりません。</a:t>
                </a:r>
                <a:endParaRPr lang="en-US" altLang="ja-JP" sz="1700" spc="-10" dirty="0">
                  <a:solidFill>
                    <a:schemeClr val="tx1"/>
                  </a:solidFill>
                  <a:latin typeface="メイリオ" panose="020B0604030504040204" pitchFamily="50" charset="-128"/>
                  <a:ea typeface="メイリオ" panose="020B0604030504040204" pitchFamily="50" charset="-128"/>
                </a:endParaRPr>
              </a:p>
              <a:p>
                <a:pPr marL="216000" indent="-216000" algn="just">
                  <a:lnSpc>
                    <a:spcPts val="2300"/>
                  </a:lnSpc>
                  <a:spcAft>
                    <a:spcPts val="800"/>
                  </a:spcAft>
                </a:pPr>
                <a:r>
                  <a:rPr lang="ja-JP" altLang="en-US" sz="1700" dirty="0">
                    <a:solidFill>
                      <a:schemeClr val="tx1"/>
                    </a:solidFill>
                    <a:latin typeface="メイリオ" panose="020B0604030504040204" pitchFamily="50" charset="-128"/>
                    <a:ea typeface="メイリオ" panose="020B0604030504040204" pitchFamily="50" charset="-128"/>
                  </a:rPr>
                  <a:t>○　その他、法令の定める</a:t>
                </a:r>
                <a:r>
                  <a:rPr lang="ja-JP" altLang="en-US" sz="1700" b="1" u="sng" dirty="0">
                    <a:solidFill>
                      <a:schemeClr val="tx1"/>
                    </a:solidFill>
                    <a:latin typeface="メイリオ" panose="020B0604030504040204" pitchFamily="50" charset="-128"/>
                    <a:ea typeface="メイリオ" panose="020B0604030504040204" pitchFamily="50" charset="-128"/>
                  </a:rPr>
                  <a:t>所定の手続によらない署名簿を用いて署名を収集することはできません</a:t>
                </a:r>
                <a:r>
                  <a:rPr lang="ja-JP" altLang="en-US" sz="1700" dirty="0">
                    <a:solidFill>
                      <a:schemeClr val="tx1"/>
                    </a:solidFill>
                    <a:latin typeface="メイリオ" panose="020B0604030504040204" pitchFamily="50" charset="-128"/>
                    <a:ea typeface="メイリオ" panose="020B0604030504040204" pitchFamily="50" charset="-128"/>
                  </a:rPr>
                  <a:t>。</a:t>
                </a:r>
                <a:endParaRPr lang="en-US" altLang="ja-JP" sz="1700" dirty="0">
                  <a:solidFill>
                    <a:schemeClr val="tx1"/>
                  </a:solidFill>
                  <a:latin typeface="メイリオ" panose="020B0604030504040204" pitchFamily="50" charset="-128"/>
                  <a:ea typeface="メイリオ" panose="020B0604030504040204" pitchFamily="50" charset="-128"/>
                </a:endParaRPr>
              </a:p>
              <a:p>
                <a:pPr marL="216000" indent="-216000" algn="just">
                  <a:lnSpc>
                    <a:spcPts val="2300"/>
                  </a:lnSpc>
                  <a:spcAft>
                    <a:spcPts val="800"/>
                  </a:spcAft>
                </a:pPr>
                <a:endParaRPr lang="en-US" altLang="ja-JP" sz="1700" dirty="0">
                  <a:solidFill>
                    <a:srgbClr val="FF0000"/>
                  </a:solidFill>
                  <a:latin typeface="メイリオ" panose="020B0604030504040204" pitchFamily="50" charset="-128"/>
                  <a:ea typeface="メイリオ" panose="020B0604030504040204" pitchFamily="50" charset="-128"/>
                </a:endParaRPr>
              </a:p>
              <a:p>
                <a:pPr marL="216000" indent="-216000" algn="just">
                  <a:lnSpc>
                    <a:spcPts val="2300"/>
                  </a:lnSpc>
                  <a:spcAft>
                    <a:spcPts val="800"/>
                  </a:spcAft>
                </a:pPr>
                <a:endParaRPr lang="en-US" altLang="ja-JP" sz="1700" dirty="0">
                  <a:latin typeface="メイリオ" panose="020B0604030504040204" pitchFamily="50" charset="-128"/>
                  <a:ea typeface="メイリオ" panose="020B0604030504040204" pitchFamily="50" charset="-128"/>
                </a:endParaRPr>
              </a:p>
              <a:p>
                <a:pPr marL="216000" indent="-216000" algn="just">
                  <a:lnSpc>
                    <a:spcPts val="2300"/>
                  </a:lnSpc>
                </a:pPr>
                <a:endParaRPr lang="en-US" altLang="ja-JP" sz="1700" dirty="0">
                  <a:latin typeface="メイリオ" panose="020B0604030504040204" pitchFamily="50" charset="-128"/>
                  <a:ea typeface="メイリオ" panose="020B0604030504040204" pitchFamily="50" charset="-128"/>
                </a:endParaRPr>
              </a:p>
              <a:p>
                <a:pPr marL="216000" indent="-216000" algn="just">
                  <a:lnSpc>
                    <a:spcPts val="2300"/>
                  </a:lnSpc>
                </a:pPr>
                <a:endParaRPr lang="en-US" altLang="ja-JP" sz="1700" dirty="0">
                  <a:latin typeface="メイリオ" panose="020B0604030504040204" pitchFamily="50" charset="-128"/>
                  <a:ea typeface="メイリオ" panose="020B0604030504040204" pitchFamily="50" charset="-128"/>
                </a:endParaRPr>
              </a:p>
              <a:p>
                <a:pPr marL="216000" indent="-216000" algn="just">
                  <a:lnSpc>
                    <a:spcPts val="2300"/>
                  </a:lnSpc>
                </a:pPr>
                <a:r>
                  <a:rPr lang="ja-JP" altLang="en-US" sz="1700" dirty="0">
                    <a:latin typeface="メイリオ" panose="020B0604030504040204" pitchFamily="50" charset="-128"/>
                    <a:ea typeface="メイリオ" panose="020B0604030504040204" pitchFamily="50" charset="-128"/>
                  </a:rPr>
                  <a:t>　　</a:t>
                </a:r>
                <a:endParaRPr lang="en-US" altLang="ja-JP" sz="1700" dirty="0">
                  <a:latin typeface="メイリオ" panose="020B0604030504040204" pitchFamily="50" charset="-128"/>
                  <a:ea typeface="メイリオ" panose="020B0604030504040204" pitchFamily="50" charset="-128"/>
                </a:endParaRPr>
              </a:p>
              <a:p>
                <a:pPr marL="216000" indent="-216000" algn="just">
                  <a:lnSpc>
                    <a:spcPts val="1800"/>
                  </a:lnSpc>
                  <a:spcAft>
                    <a:spcPts val="800"/>
                  </a:spcAft>
                </a:pP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　上記に違反した場合、</a:t>
                </a:r>
                <a:r>
                  <a:rPr lang="ja-JP" altLang="en-US" sz="1400" b="1" u="sng" dirty="0">
                    <a:latin typeface="メイリオ" panose="020B0604030504040204" pitchFamily="50" charset="-128"/>
                    <a:ea typeface="メイリオ" panose="020B0604030504040204" pitchFamily="50" charset="-128"/>
                  </a:rPr>
                  <a:t>１０万円以下の罰金</a:t>
                </a:r>
                <a:r>
                  <a:rPr lang="ja-JP" altLang="en-US" sz="1400" b="1" u="sng">
                    <a:latin typeface="メイリオ" panose="020B0604030504040204" pitchFamily="50" charset="-128"/>
                    <a:ea typeface="メイリオ" panose="020B0604030504040204" pitchFamily="50" charset="-128"/>
                  </a:rPr>
                  <a:t>に処せられること</a:t>
                </a:r>
                <a:r>
                  <a:rPr lang="ja-JP" altLang="en-US" sz="1400" b="1" u="sng" dirty="0">
                    <a:latin typeface="メイリオ" panose="020B0604030504040204" pitchFamily="50" charset="-128"/>
                    <a:ea typeface="メイリオ" panose="020B0604030504040204" pitchFamily="50" charset="-128"/>
                  </a:rPr>
                  <a:t>があります</a:t>
                </a:r>
                <a:r>
                  <a:rPr lang="ja-JP" altLang="en-US" sz="1400" dirty="0">
                    <a:latin typeface="メイリオ" panose="020B0604030504040204" pitchFamily="50" charset="-128"/>
                    <a:ea typeface="メイリオ" panose="020B0604030504040204" pitchFamily="50" charset="-128"/>
                  </a:rPr>
                  <a:t>。</a:t>
                </a:r>
                <a:endParaRPr lang="en-US" altLang="ja-JP" sz="1700" dirty="0">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E1029B82-583F-4BF4-AEEF-B4BFDA515CD6}"/>
                  </a:ext>
                </a:extLst>
              </p:cNvPr>
              <p:cNvSpPr txBox="1"/>
              <p:nvPr/>
            </p:nvSpPr>
            <p:spPr>
              <a:xfrm>
                <a:off x="60369" y="661688"/>
                <a:ext cx="6797221" cy="342000"/>
              </a:xfrm>
              <a:prstGeom prst="rect">
                <a:avLst/>
              </a:prstGeom>
              <a:ln/>
            </p:spPr>
            <p:style>
              <a:lnRef idx="1">
                <a:schemeClr val="accent3"/>
              </a:lnRef>
              <a:fillRef idx="3">
                <a:schemeClr val="accent3"/>
              </a:fillRef>
              <a:effectRef idx="2">
                <a:schemeClr val="accent3"/>
              </a:effectRef>
              <a:fontRef idx="minor">
                <a:schemeClr val="lt1"/>
              </a:fontRef>
            </p:style>
            <p:txBody>
              <a:bodyPr wrap="square" lIns="18000" tIns="72000" rIns="18000" bIns="0" rtlCol="0" anchor="ctr">
                <a:spAutoFit/>
              </a:bodyPr>
              <a:lstStyle/>
              <a:p>
                <a:pPr marL="174460" indent="-174460"/>
                <a:r>
                  <a:rPr lang="ja-JP" altLang="en-US" sz="1700" spc="-50" dirty="0">
                    <a:solidFill>
                      <a:schemeClr val="bg1"/>
                    </a:solidFill>
                    <a:latin typeface="メイリオ" panose="020B0604030504040204" pitchFamily="50" charset="-128"/>
                    <a:ea typeface="メイリオ" panose="020B0604030504040204" pitchFamily="50" charset="-128"/>
                  </a:rPr>
                  <a:t>署名収集者となること</a:t>
                </a:r>
                <a:r>
                  <a:rPr lang="ja-JP" altLang="en-US" sz="1700" spc="-50" dirty="0">
                    <a:latin typeface="メイリオ" panose="020B0604030504040204" pitchFamily="50" charset="-128"/>
                    <a:ea typeface="メイリオ" panose="020B0604030504040204" pitchFamily="50" charset="-128"/>
                  </a:rPr>
                  <a:t>ができるのは請求代表者と受任者に限られます！</a:t>
                </a:r>
                <a:endParaRPr lang="en-US" altLang="ja-JP" sz="1700" spc="-50" dirty="0">
                  <a:latin typeface="メイリオ" panose="020B0604030504040204" pitchFamily="50" charset="-128"/>
                  <a:ea typeface="メイリオ" panose="020B0604030504040204" pitchFamily="50" charset="-128"/>
                </a:endParaRPr>
              </a:p>
            </p:txBody>
          </p:sp>
        </p:grpSp>
        <p:sp>
          <p:nvSpPr>
            <p:cNvPr id="18" name="四角形: 角を丸くする 17">
              <a:extLst>
                <a:ext uri="{FF2B5EF4-FFF2-40B4-BE49-F238E27FC236}">
                  <a16:creationId xmlns:a16="http://schemas.microsoft.com/office/drawing/2014/main" id="{38B1A25A-3262-4762-9691-C60D61C1E1B2}"/>
                </a:ext>
              </a:extLst>
            </p:cNvPr>
            <p:cNvSpPr/>
            <p:nvPr/>
          </p:nvSpPr>
          <p:spPr>
            <a:xfrm>
              <a:off x="341644" y="6814790"/>
              <a:ext cx="6408712" cy="1476000"/>
            </a:xfrm>
            <a:prstGeom prst="roundRect">
              <a:avLst/>
            </a:prstGeom>
            <a:ln/>
          </p:spPr>
          <p:style>
            <a:lnRef idx="1">
              <a:schemeClr val="accent3"/>
            </a:lnRef>
            <a:fillRef idx="2">
              <a:schemeClr val="accent3"/>
            </a:fillRef>
            <a:effectRef idx="1">
              <a:schemeClr val="accent3"/>
            </a:effectRef>
            <a:fontRef idx="minor">
              <a:schemeClr val="dk1"/>
            </a:fontRef>
          </p:style>
          <p:txBody>
            <a:bodyPr lIns="72000" tIns="36000" rIns="36000" bIns="0" rtlCol="0" anchor="t"/>
            <a:lstStyle/>
            <a:p>
              <a:pPr>
                <a:lnSpc>
                  <a:spcPts val="2000"/>
                </a:lnSpc>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具体的な</a:t>
              </a:r>
              <a:r>
                <a:rPr kumimoji="1" lang="ja-JP" altLang="en-US" sz="1600" dirty="0">
                  <a:solidFill>
                    <a:schemeClr val="tx1"/>
                  </a:solidFill>
                  <a:latin typeface="メイリオ" panose="020B0604030504040204" pitchFamily="50" charset="-128"/>
                  <a:ea typeface="メイリオ" panose="020B0604030504040204" pitchFamily="50" charset="-128"/>
                </a:rPr>
                <a:t>違反</a:t>
              </a:r>
              <a:r>
                <a:rPr kumimoji="1" lang="ja-JP" altLang="en-US" sz="1600" dirty="0">
                  <a:latin typeface="メイリオ" panose="020B0604030504040204" pitchFamily="50" charset="-128"/>
                  <a:ea typeface="メイリオ" panose="020B0604030504040204" pitchFamily="50" charset="-128"/>
                </a:rPr>
                <a:t>事例</a:t>
              </a:r>
              <a:r>
                <a:rPr kumimoji="1" lang="en-US" altLang="ja-JP" sz="1600" dirty="0">
                  <a:latin typeface="メイリオ" panose="020B0604030504040204" pitchFamily="50" charset="-128"/>
                  <a:ea typeface="メイリオ" panose="020B0604030504040204" pitchFamily="50" charset="-128"/>
                </a:rPr>
                <a:t>】</a:t>
              </a:r>
            </a:p>
            <a:p>
              <a:pPr marL="216000" indent="-216000">
                <a:lnSpc>
                  <a:spcPts val="2100"/>
                </a:lnSpc>
              </a:pPr>
              <a:r>
                <a:rPr lang="ja-JP" altLang="en-US" sz="1600" dirty="0">
                  <a:latin typeface="メイリオ" panose="020B0604030504040204" pitchFamily="50" charset="-128"/>
                  <a:ea typeface="メイリオ" panose="020B0604030504040204" pitchFamily="50" charset="-128"/>
                </a:rPr>
                <a:t>・　受任者の氏名等の記載のない委任状が綴られた署名簿を用いて、署名を収集していた。</a:t>
              </a:r>
              <a:endParaRPr lang="en-US" altLang="ja-JP" sz="1600" dirty="0">
                <a:latin typeface="メイリオ" panose="020B0604030504040204" pitchFamily="50" charset="-128"/>
                <a:ea typeface="メイリオ" panose="020B0604030504040204" pitchFamily="50" charset="-128"/>
              </a:endParaRPr>
            </a:p>
            <a:p>
              <a:pPr marL="216000" indent="-216000">
                <a:lnSpc>
                  <a:spcPts val="2100"/>
                </a:lnSpc>
              </a:pPr>
              <a:r>
                <a:rPr kumimoji="1" lang="ja-JP" altLang="en-US" sz="1600" dirty="0">
                  <a:latin typeface="メイリオ" panose="020B0604030504040204" pitchFamily="50" charset="-128"/>
                  <a:ea typeface="メイリオ" panose="020B0604030504040204" pitchFamily="50" charset="-128"/>
                </a:rPr>
                <a:t>・　ターミナル駅で署名を収集したが、受任者の属する市町村以外の市町村の選挙権を有する方の署名が含まれていた。</a:t>
              </a:r>
              <a:endParaRPr kumimoji="1" lang="en-US" altLang="ja-JP" sz="1600" dirty="0">
                <a:latin typeface="メイリオ" panose="020B0604030504040204" pitchFamily="50" charset="-128"/>
                <a:ea typeface="メイリオ" panose="020B0604030504040204" pitchFamily="50" charset="-128"/>
              </a:endParaRPr>
            </a:p>
          </p:txBody>
        </p:sp>
      </p:grpSp>
      <p:grpSp>
        <p:nvGrpSpPr>
          <p:cNvPr id="4" name="グループ化 3">
            <a:extLst>
              <a:ext uri="{FF2B5EF4-FFF2-40B4-BE49-F238E27FC236}">
                <a16:creationId xmlns:a16="http://schemas.microsoft.com/office/drawing/2014/main" id="{A6DC801E-B34B-4FE7-A6C2-74ED4444DFB0}"/>
              </a:ext>
            </a:extLst>
          </p:cNvPr>
          <p:cNvGrpSpPr/>
          <p:nvPr/>
        </p:nvGrpSpPr>
        <p:grpSpPr>
          <a:xfrm>
            <a:off x="28800" y="6754548"/>
            <a:ext cx="6790440" cy="3094996"/>
            <a:chOff x="15511" y="3822935"/>
            <a:chExt cx="6790440" cy="3094996"/>
          </a:xfrm>
        </p:grpSpPr>
        <p:sp>
          <p:nvSpPr>
            <p:cNvPr id="7" name="テキスト ボックス 6">
              <a:extLst>
                <a:ext uri="{FF2B5EF4-FFF2-40B4-BE49-F238E27FC236}">
                  <a16:creationId xmlns:a16="http://schemas.microsoft.com/office/drawing/2014/main" id="{489B49CC-1E58-45E1-AEA4-AEE784D8523F}"/>
                </a:ext>
              </a:extLst>
            </p:cNvPr>
            <p:cNvSpPr txBox="1"/>
            <p:nvPr/>
          </p:nvSpPr>
          <p:spPr>
            <a:xfrm>
              <a:off x="15511" y="4187424"/>
              <a:ext cx="6790440" cy="2730507"/>
            </a:xfrm>
            <a:prstGeom prst="rect">
              <a:avLst/>
            </a:prstGeom>
            <a:ln>
              <a:solidFill>
                <a:srgbClr val="92D050"/>
              </a:solidFill>
            </a:ln>
          </p:spPr>
          <p:style>
            <a:lnRef idx="2">
              <a:schemeClr val="accent6"/>
            </a:lnRef>
            <a:fillRef idx="1">
              <a:schemeClr val="lt1"/>
            </a:fillRef>
            <a:effectRef idx="0">
              <a:schemeClr val="accent6"/>
            </a:effectRef>
            <a:fontRef idx="minor">
              <a:schemeClr val="dk1"/>
            </a:fontRef>
          </p:style>
          <p:txBody>
            <a:bodyPr wrap="square" lIns="36000" tIns="108000" rIns="72000" bIns="18000" rtlCol="0" anchor="t">
              <a:spAutoFit/>
            </a:bodyPr>
            <a:lstStyle/>
            <a:p>
              <a:pPr marL="216000" indent="-216000" algn="just">
                <a:lnSpc>
                  <a:spcPts val="2300"/>
                </a:lnSpc>
                <a:spcAft>
                  <a:spcPts val="800"/>
                </a:spcAft>
              </a:pPr>
              <a:r>
                <a:rPr lang="ja-JP" altLang="en-US" sz="1700" dirty="0">
                  <a:solidFill>
                    <a:schemeClr val="tx1"/>
                  </a:solidFill>
                  <a:latin typeface="メイリオ" panose="020B0604030504040204" pitchFamily="50" charset="-128"/>
                  <a:ea typeface="メイリオ" panose="020B0604030504040204" pitchFamily="50" charset="-128"/>
                </a:rPr>
                <a:t>○　署名収集は、署名収集者が、直接、</a:t>
              </a:r>
              <a:r>
                <a:rPr lang="ja-JP" altLang="en-US" sz="1700" b="1" u="sng" dirty="0">
                  <a:solidFill>
                    <a:schemeClr val="tx1"/>
                  </a:solidFill>
                  <a:latin typeface="メイリオ" panose="020B0604030504040204" pitchFamily="50" charset="-128"/>
                  <a:ea typeface="メイリオ" panose="020B0604030504040204" pitchFamily="50" charset="-128"/>
                </a:rPr>
                <a:t>署名させなければなりません</a:t>
              </a:r>
              <a:r>
                <a:rPr lang="ja-JP" altLang="en-US" sz="1700" dirty="0">
                  <a:solidFill>
                    <a:schemeClr val="tx1"/>
                  </a:solidFill>
                  <a:latin typeface="メイリオ" panose="020B0604030504040204" pitchFamily="50" charset="-128"/>
                  <a:ea typeface="メイリオ" panose="020B0604030504040204" pitchFamily="50" charset="-128"/>
                </a:rPr>
                <a:t>。したがって、</a:t>
              </a:r>
              <a:r>
                <a:rPr lang="ja-JP" altLang="en-US" sz="1700" b="1" u="sng" dirty="0">
                  <a:solidFill>
                    <a:schemeClr val="tx1"/>
                  </a:solidFill>
                  <a:latin typeface="メイリオ" panose="020B0604030504040204" pitchFamily="50" charset="-128"/>
                  <a:ea typeface="メイリオ" panose="020B0604030504040204" pitchFamily="50" charset="-128"/>
                </a:rPr>
                <a:t>戸別訪問や街頭での署名収集は可能</a:t>
              </a:r>
              <a:r>
                <a:rPr lang="ja-JP" altLang="en-US" sz="1700" dirty="0">
                  <a:solidFill>
                    <a:schemeClr val="tx1"/>
                  </a:solidFill>
                  <a:latin typeface="メイリオ" panose="020B0604030504040204" pitchFamily="50" charset="-128"/>
                  <a:ea typeface="メイリオ" panose="020B0604030504040204" pitchFamily="50" charset="-128"/>
                </a:rPr>
                <a:t>ですが、</a:t>
              </a:r>
              <a:r>
                <a:rPr lang="ja-JP" altLang="en-US" sz="1700" b="1" u="sng" dirty="0">
                  <a:solidFill>
                    <a:schemeClr val="tx1"/>
                  </a:solidFill>
                  <a:latin typeface="メイリオ" panose="020B0604030504040204" pitchFamily="50" charset="-128"/>
                  <a:ea typeface="メイリオ" panose="020B0604030504040204" pitchFamily="50" charset="-128"/>
                </a:rPr>
                <a:t>郵便や回覧による署名の収集はできません</a:t>
              </a:r>
              <a:r>
                <a:rPr lang="ja-JP" altLang="en-US" sz="1700" dirty="0">
                  <a:solidFill>
                    <a:schemeClr val="tx1"/>
                  </a:solidFill>
                  <a:latin typeface="メイリオ" panose="020B0604030504040204" pitchFamily="50" charset="-128"/>
                  <a:ea typeface="メイリオ" panose="020B0604030504040204" pitchFamily="50" charset="-128"/>
                </a:rPr>
                <a:t>。</a:t>
              </a:r>
              <a:endParaRPr lang="en-US" altLang="ja-JP" sz="1700" dirty="0">
                <a:solidFill>
                  <a:schemeClr val="tx1"/>
                </a:solidFill>
                <a:latin typeface="メイリオ" panose="020B0604030504040204" pitchFamily="50" charset="-128"/>
                <a:ea typeface="メイリオ" panose="020B0604030504040204" pitchFamily="50" charset="-128"/>
              </a:endParaRPr>
            </a:p>
            <a:p>
              <a:pPr marL="216000" indent="-216000" algn="just">
                <a:lnSpc>
                  <a:spcPts val="2300"/>
                </a:lnSpc>
                <a:spcAft>
                  <a:spcPts val="800"/>
                </a:spcAft>
              </a:pPr>
              <a:r>
                <a:rPr lang="ja-JP" altLang="en-US" sz="1700" dirty="0">
                  <a:solidFill>
                    <a:schemeClr val="tx1"/>
                  </a:solidFill>
                  <a:latin typeface="メイリオ" panose="020B0604030504040204" pitchFamily="50" charset="-128"/>
                  <a:ea typeface="メイリオ" panose="020B0604030504040204" pitchFamily="50" charset="-128"/>
                </a:rPr>
                <a:t>○　署名は、</a:t>
              </a:r>
              <a:r>
                <a:rPr lang="ja-JP" altLang="en-US" sz="1700" b="1" u="sng" dirty="0">
                  <a:solidFill>
                    <a:schemeClr val="tx1"/>
                  </a:solidFill>
                  <a:latin typeface="メイリオ" panose="020B0604030504040204" pitchFamily="50" charset="-128"/>
                  <a:ea typeface="メイリオ" panose="020B0604030504040204" pitchFamily="50" charset="-128"/>
                </a:rPr>
                <a:t>本人にさせなければなりません</a:t>
              </a:r>
              <a:r>
                <a:rPr lang="ja-JP" altLang="en-US" sz="1700" dirty="0">
                  <a:solidFill>
                    <a:schemeClr val="tx1"/>
                  </a:solidFill>
                  <a:latin typeface="メイリオ" panose="020B0604030504040204" pitchFamily="50" charset="-128"/>
                  <a:ea typeface="メイリオ" panose="020B0604030504040204" pitchFamily="50" charset="-128"/>
                </a:rPr>
                <a:t>。</a:t>
              </a:r>
              <a:endParaRPr lang="en-US" altLang="ja-JP" sz="1700" dirty="0">
                <a:solidFill>
                  <a:schemeClr val="tx1"/>
                </a:solidFill>
                <a:latin typeface="メイリオ" panose="020B0604030504040204" pitchFamily="50" charset="-128"/>
                <a:ea typeface="メイリオ" panose="020B0604030504040204" pitchFamily="50" charset="-128"/>
              </a:endParaRPr>
            </a:p>
            <a:p>
              <a:pPr marL="216000" indent="-216000" algn="just">
                <a:lnSpc>
                  <a:spcPts val="2300"/>
                </a:lnSpc>
                <a:spcAft>
                  <a:spcPts val="300"/>
                </a:spcAft>
              </a:pPr>
              <a:r>
                <a:rPr lang="ja-JP" altLang="en-US" sz="1700" dirty="0">
                  <a:solidFill>
                    <a:schemeClr val="tx1"/>
                  </a:solidFill>
                  <a:latin typeface="メイリオ" panose="020B0604030504040204" pitchFamily="50" charset="-128"/>
                  <a:ea typeface="メイリオ" panose="020B0604030504040204" pitchFamily="50" charset="-128"/>
                </a:rPr>
                <a:t>○　</a:t>
              </a:r>
              <a:r>
                <a:rPr lang="ja-JP" altLang="en-US" sz="1700" b="1" u="sng" dirty="0">
                  <a:solidFill>
                    <a:schemeClr val="tx1"/>
                  </a:solidFill>
                  <a:latin typeface="メイリオ" panose="020B0604030504040204" pitchFamily="50" charset="-128"/>
                  <a:ea typeface="メイリオ" panose="020B0604030504040204" pitchFamily="50" charset="-128"/>
                </a:rPr>
                <a:t>代筆をするには</a:t>
              </a:r>
              <a:r>
                <a:rPr lang="ja-JP" altLang="en-US" sz="1700" dirty="0">
                  <a:solidFill>
                    <a:schemeClr val="tx1"/>
                  </a:solidFill>
                  <a:latin typeface="メイリオ" panose="020B0604030504040204" pitchFamily="50" charset="-128"/>
                  <a:ea typeface="メイリオ" panose="020B0604030504040204" pitchFamily="50" charset="-128"/>
                </a:rPr>
                <a:t>、同じ市町村の選挙権を有する方が、</a:t>
              </a:r>
              <a:r>
                <a:rPr lang="ja-JP" altLang="en-US" sz="1700" b="1" u="sng" dirty="0">
                  <a:solidFill>
                    <a:schemeClr val="tx1"/>
                  </a:solidFill>
                  <a:latin typeface="メイリオ" panose="020B0604030504040204" pitchFamily="50" charset="-128"/>
                  <a:ea typeface="メイリオ" panose="020B0604030504040204" pitchFamily="50" charset="-128"/>
                </a:rPr>
                <a:t>心身の故障等</a:t>
              </a:r>
              <a:r>
                <a:rPr lang="ja-JP" altLang="en-US" sz="1200" dirty="0">
                  <a:solidFill>
                    <a:schemeClr val="tx1"/>
                  </a:solidFill>
                  <a:latin typeface="メイリオ" panose="020B0604030504040204" pitchFamily="50" charset="-128"/>
                  <a:ea typeface="メイリオ" panose="020B0604030504040204" pitchFamily="50" charset="-128"/>
                </a:rPr>
                <a:t>（指先や腕の疾病、失明等により自署又は点字による記載が困難な場合）</a:t>
              </a:r>
              <a:r>
                <a:rPr lang="ja-JP" altLang="en-US" sz="1700" b="1" u="sng" dirty="0">
                  <a:solidFill>
                    <a:schemeClr val="tx1"/>
                  </a:solidFill>
                  <a:latin typeface="メイリオ" panose="020B0604030504040204" pitchFamily="50" charset="-128"/>
                  <a:ea typeface="メイリオ" panose="020B0604030504040204" pitchFamily="50" charset="-128"/>
                </a:rPr>
                <a:t>により署名をすることができない場合でなければなりません</a:t>
              </a:r>
              <a:r>
                <a:rPr lang="ja-JP" altLang="en-US" sz="1700" dirty="0">
                  <a:solidFill>
                    <a:schemeClr val="tx1"/>
                  </a:solidFill>
                  <a:latin typeface="メイリオ" panose="020B0604030504040204" pitchFamily="50" charset="-128"/>
                  <a:ea typeface="メイリオ" panose="020B0604030504040204" pitchFamily="50" charset="-128"/>
                </a:rPr>
                <a:t>。</a:t>
              </a:r>
            </a:p>
            <a:p>
              <a:pPr marL="216000" indent="-216000" algn="just">
                <a:lnSpc>
                  <a:spcPts val="2300"/>
                </a:lnSpc>
              </a:pPr>
              <a:r>
                <a:rPr lang="ja-JP" altLang="en-US" sz="1700" dirty="0">
                  <a:solidFill>
                    <a:schemeClr val="tx1"/>
                  </a:solidFill>
                  <a:latin typeface="メイリオ" panose="020B0604030504040204" pitchFamily="50" charset="-128"/>
                  <a:ea typeface="メイリオ" panose="020B0604030504040204" pitchFamily="50" charset="-128"/>
                </a:rPr>
                <a:t>　</a:t>
              </a:r>
              <a:r>
                <a:rPr lang="ja-JP" altLang="en-US" sz="1600" dirty="0">
                  <a:solidFill>
                    <a:schemeClr val="tx1"/>
                  </a:solidFill>
                  <a:latin typeface="メイリオ" panose="020B0604030504040204" pitchFamily="50" charset="-128"/>
                  <a:ea typeface="メイリオ" panose="020B0604030504040204" pitchFamily="50" charset="-128"/>
                </a:rPr>
                <a:t>（</a:t>
              </a:r>
              <a:r>
                <a:rPr lang="ja-JP" altLang="en-US" sz="1600" b="1" u="sng" dirty="0">
                  <a:solidFill>
                    <a:schemeClr val="tx1"/>
                  </a:solidFill>
                  <a:latin typeface="メイリオ" panose="020B0604030504040204" pitchFamily="50" charset="-128"/>
                  <a:ea typeface="メイリオ" panose="020B0604030504040204" pitchFamily="50" charset="-128"/>
                </a:rPr>
                <a:t>署名収集者は、代筆者となることができません</a:t>
              </a:r>
              <a:r>
                <a:rPr lang="ja-JP" altLang="en-US" sz="1600" dirty="0">
                  <a:solidFill>
                    <a:schemeClr val="tx1"/>
                  </a:solidFill>
                  <a:latin typeface="メイリオ" panose="020B0604030504040204" pitchFamily="50" charset="-128"/>
                  <a:ea typeface="メイリオ" panose="020B0604030504040204" pitchFamily="50" charset="-128"/>
                </a:rPr>
                <a:t>。）</a:t>
              </a:r>
              <a:endParaRPr lang="en-US" altLang="ja-JP" sz="1700" dirty="0">
                <a:solidFill>
                  <a:schemeClr val="tx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3CDAC245-F575-4C7D-9D6B-741704438522}"/>
                </a:ext>
              </a:extLst>
            </p:cNvPr>
            <p:cNvSpPr txBox="1"/>
            <p:nvPr/>
          </p:nvSpPr>
          <p:spPr>
            <a:xfrm>
              <a:off x="15511" y="3822935"/>
              <a:ext cx="4048272" cy="342000"/>
            </a:xfrm>
            <a:prstGeom prst="rect">
              <a:avLst/>
            </a:prstGeom>
            <a:ln/>
          </p:spPr>
          <p:style>
            <a:lnRef idx="1">
              <a:schemeClr val="accent3"/>
            </a:lnRef>
            <a:fillRef idx="3">
              <a:schemeClr val="accent3"/>
            </a:fillRef>
            <a:effectRef idx="2">
              <a:schemeClr val="accent3"/>
            </a:effectRef>
            <a:fontRef idx="minor">
              <a:schemeClr val="lt1"/>
            </a:fontRef>
          </p:style>
          <p:txBody>
            <a:bodyPr wrap="square" lIns="62308" tIns="72000" rIns="62308" bIns="36000" rtlCol="0" anchor="ctr">
              <a:spAutoFit/>
            </a:bodyPr>
            <a:lstStyle/>
            <a:p>
              <a:pPr marL="174460" indent="-174460" algn="ctr">
                <a:spcAft>
                  <a:spcPts val="831"/>
                </a:spcAft>
              </a:pPr>
              <a:r>
                <a:rPr lang="ja-JP" altLang="en-US" sz="1800" dirty="0">
                  <a:latin typeface="メイリオ" panose="020B0604030504040204" pitchFamily="50" charset="-128"/>
                  <a:ea typeface="メイリオ" panose="020B0604030504040204" pitchFamily="50" charset="-128"/>
                </a:rPr>
                <a:t>署名収集の方法には制限があります！</a:t>
              </a:r>
              <a:endParaRPr lang="en-US" altLang="ja-JP" sz="1800" dirty="0">
                <a:latin typeface="メイリオ" panose="020B0604030504040204" pitchFamily="50" charset="-128"/>
                <a:ea typeface="メイリオ" panose="020B0604030504040204" pitchFamily="50" charset="-128"/>
              </a:endParaRPr>
            </a:p>
          </p:txBody>
        </p:sp>
      </p:grpSp>
      <p:sp>
        <p:nvSpPr>
          <p:cNvPr id="20" name="大かっこ 19">
            <a:extLst>
              <a:ext uri="{FF2B5EF4-FFF2-40B4-BE49-F238E27FC236}">
                <a16:creationId xmlns:a16="http://schemas.microsoft.com/office/drawing/2014/main" id="{BF85DFB8-DD1A-4CFC-8AC7-B80484A24180}"/>
              </a:ext>
            </a:extLst>
          </p:cNvPr>
          <p:cNvSpPr/>
          <p:nvPr/>
        </p:nvSpPr>
        <p:spPr>
          <a:xfrm>
            <a:off x="303544" y="6214098"/>
            <a:ext cx="6408712" cy="364489"/>
          </a:xfrm>
          <a:prstGeom prst="bracketPair">
            <a:avLst>
              <a:gd name="adj" fmla="val 23634"/>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B3E99244-9D51-4C18-91B0-4D232DC8B940}"/>
              </a:ext>
            </a:extLst>
          </p:cNvPr>
          <p:cNvSpPr txBox="1"/>
          <p:nvPr/>
        </p:nvSpPr>
        <p:spPr>
          <a:xfrm>
            <a:off x="5825067" y="23721"/>
            <a:ext cx="1004127" cy="380480"/>
          </a:xfrm>
          <a:prstGeom prst="rect">
            <a:avLst/>
          </a:prstGeom>
          <a:ln>
            <a:solidFill>
              <a:schemeClr val="tx1"/>
            </a:solidFill>
          </a:ln>
        </p:spPr>
        <p:style>
          <a:lnRef idx="2">
            <a:schemeClr val="accent2"/>
          </a:lnRef>
          <a:fillRef idx="1">
            <a:schemeClr val="lt1"/>
          </a:fillRef>
          <a:effectRef idx="0">
            <a:schemeClr val="accent2"/>
          </a:effectRef>
          <a:fontRef idx="minor">
            <a:schemeClr val="dk1"/>
          </a:fontRef>
        </p:style>
        <p:txBody>
          <a:bodyPr wrap="square" tIns="72000" bIns="0" rtlCol="0" anchor="ctr">
            <a:spAutoFit/>
          </a:bodyPr>
          <a:lstStyle/>
          <a:p>
            <a:pPr algn="ctr"/>
            <a:r>
              <a:rPr kumimoji="1" lang="ja-JP" altLang="en-US" sz="2000" b="1" dirty="0">
                <a:solidFill>
                  <a:schemeClr val="tx1"/>
                </a:solidFill>
                <a:latin typeface="メイリオ" panose="020B0604030504040204" pitchFamily="50" charset="-128"/>
                <a:ea typeface="メイリオ" panose="020B0604030504040204" pitchFamily="50" charset="-128"/>
              </a:rPr>
              <a:t>別紙１</a:t>
            </a:r>
          </a:p>
        </p:txBody>
      </p:sp>
    </p:spTree>
    <p:extLst>
      <p:ext uri="{BB962C8B-B14F-4D97-AF65-F5344CB8AC3E}">
        <p14:creationId xmlns:p14="http://schemas.microsoft.com/office/powerpoint/2010/main" val="27877544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6"/>
        </a:solidFill>
        <a:ln w="22225">
          <a:no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17559</TotalTime>
  <Words>402</Words>
  <Application>Microsoft Office PowerPoint</Application>
  <PresentationFormat>A4 210 x 297 mm</PresentationFormat>
  <Paragraphs>22</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メイリオ</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公務員課</dc:creator>
  <cp:lastModifiedBy>鈴木　一駿</cp:lastModifiedBy>
  <cp:revision>1582</cp:revision>
  <cp:lastPrinted>2022-11-07T09:57:14Z</cp:lastPrinted>
  <dcterms:created xsi:type="dcterms:W3CDTF">2016-02-03T08:41:27Z</dcterms:created>
  <dcterms:modified xsi:type="dcterms:W3CDTF">2022-12-27T04:45:44Z</dcterms:modified>
</cp:coreProperties>
</file>