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1307" r:id="rId2"/>
  </p:sldIdLst>
  <p:sldSz cx="6858000" cy="9906000" type="A4"/>
  <p:notesSz cx="6807200" cy="9939338"/>
  <p:defaultTextStyle>
    <a:defPPr>
      <a:defRPr lang="ja-JP"/>
    </a:defPPr>
    <a:lvl1pPr marL="0" algn="l" defTabSz="886317" rtl="0" eaLnBrk="1" latinLnBrk="0" hangingPunct="1">
      <a:defRPr kumimoji="1" sz="1787" kern="1200">
        <a:solidFill>
          <a:schemeClr val="tx1"/>
        </a:solidFill>
        <a:latin typeface="+mn-lt"/>
        <a:ea typeface="+mn-ea"/>
        <a:cs typeface="+mn-cs"/>
      </a:defRPr>
    </a:lvl1pPr>
    <a:lvl2pPr marL="443159" algn="l" defTabSz="886317" rtl="0" eaLnBrk="1" latinLnBrk="0" hangingPunct="1">
      <a:defRPr kumimoji="1" sz="1787" kern="1200">
        <a:solidFill>
          <a:schemeClr val="tx1"/>
        </a:solidFill>
        <a:latin typeface="+mn-lt"/>
        <a:ea typeface="+mn-ea"/>
        <a:cs typeface="+mn-cs"/>
      </a:defRPr>
    </a:lvl2pPr>
    <a:lvl3pPr marL="886317" algn="l" defTabSz="886317" rtl="0" eaLnBrk="1" latinLnBrk="0" hangingPunct="1">
      <a:defRPr kumimoji="1" sz="1787" kern="1200">
        <a:solidFill>
          <a:schemeClr val="tx1"/>
        </a:solidFill>
        <a:latin typeface="+mn-lt"/>
        <a:ea typeface="+mn-ea"/>
        <a:cs typeface="+mn-cs"/>
      </a:defRPr>
    </a:lvl3pPr>
    <a:lvl4pPr marL="1329476" algn="l" defTabSz="886317" rtl="0" eaLnBrk="1" latinLnBrk="0" hangingPunct="1">
      <a:defRPr kumimoji="1" sz="1787" kern="1200">
        <a:solidFill>
          <a:schemeClr val="tx1"/>
        </a:solidFill>
        <a:latin typeface="+mn-lt"/>
        <a:ea typeface="+mn-ea"/>
        <a:cs typeface="+mn-cs"/>
      </a:defRPr>
    </a:lvl4pPr>
    <a:lvl5pPr marL="1772634" algn="l" defTabSz="886317" rtl="0" eaLnBrk="1" latinLnBrk="0" hangingPunct="1">
      <a:defRPr kumimoji="1" sz="1787" kern="1200">
        <a:solidFill>
          <a:schemeClr val="tx1"/>
        </a:solidFill>
        <a:latin typeface="+mn-lt"/>
        <a:ea typeface="+mn-ea"/>
        <a:cs typeface="+mn-cs"/>
      </a:defRPr>
    </a:lvl5pPr>
    <a:lvl6pPr marL="2215793" algn="l" defTabSz="886317" rtl="0" eaLnBrk="1" latinLnBrk="0" hangingPunct="1">
      <a:defRPr kumimoji="1" sz="1787" kern="1200">
        <a:solidFill>
          <a:schemeClr val="tx1"/>
        </a:solidFill>
        <a:latin typeface="+mn-lt"/>
        <a:ea typeface="+mn-ea"/>
        <a:cs typeface="+mn-cs"/>
      </a:defRPr>
    </a:lvl6pPr>
    <a:lvl7pPr marL="2658952" algn="l" defTabSz="886317" rtl="0" eaLnBrk="1" latinLnBrk="0" hangingPunct="1">
      <a:defRPr kumimoji="1" sz="1787" kern="1200">
        <a:solidFill>
          <a:schemeClr val="tx1"/>
        </a:solidFill>
        <a:latin typeface="+mn-lt"/>
        <a:ea typeface="+mn-ea"/>
        <a:cs typeface="+mn-cs"/>
      </a:defRPr>
    </a:lvl7pPr>
    <a:lvl8pPr marL="3102110" algn="l" defTabSz="886317" rtl="0" eaLnBrk="1" latinLnBrk="0" hangingPunct="1">
      <a:defRPr kumimoji="1" sz="1787" kern="1200">
        <a:solidFill>
          <a:schemeClr val="tx1"/>
        </a:solidFill>
        <a:latin typeface="+mn-lt"/>
        <a:ea typeface="+mn-ea"/>
        <a:cs typeface="+mn-cs"/>
      </a:defRPr>
    </a:lvl8pPr>
    <a:lvl9pPr marL="3545269" algn="l" defTabSz="886317" rtl="0" eaLnBrk="1" latinLnBrk="0" hangingPunct="1">
      <a:defRPr kumimoji="1" sz="178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CC"/>
    <a:srgbClr val="FFC5C5"/>
    <a:srgbClr val="FF9999"/>
    <a:srgbClr val="616161"/>
    <a:srgbClr val="FFFF99"/>
    <a:srgbClr val="000000"/>
    <a:srgbClr val="010101"/>
    <a:srgbClr val="FF616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98487" autoAdjust="0"/>
  </p:normalViewPr>
  <p:slideViewPr>
    <p:cSldViewPr>
      <p:cViewPr varScale="1">
        <p:scale>
          <a:sx n="47" d="100"/>
          <a:sy n="47" d="100"/>
        </p:scale>
        <p:origin x="2100" y="5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8654293-B1E6-444E-8440-F891F6587BCF}"/>
              </a:ext>
            </a:extLst>
          </p:cNvPr>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0C4CD86-2370-4C0C-A80A-96DEDB0D19F3}"/>
              </a:ext>
            </a:extLst>
          </p:cNvPr>
          <p:cNvSpPr>
            <a:spLocks noGrp="1"/>
          </p:cNvSpPr>
          <p:nvPr>
            <p:ph type="dt" sz="quarter" idx="1"/>
          </p:nvPr>
        </p:nvSpPr>
        <p:spPr>
          <a:xfrm>
            <a:off x="3856039" y="2"/>
            <a:ext cx="2949575" cy="498475"/>
          </a:xfrm>
          <a:prstGeom prst="rect">
            <a:avLst/>
          </a:prstGeom>
        </p:spPr>
        <p:txBody>
          <a:bodyPr vert="horz" lIns="91440" tIns="45720" rIns="91440" bIns="45720" rtlCol="0"/>
          <a:lstStyle>
            <a:lvl1pPr algn="r">
              <a:defRPr sz="1200"/>
            </a:lvl1pPr>
          </a:lstStyle>
          <a:p>
            <a:fld id="{F615910E-5395-4B0D-8EC7-57097D42E0A7}" type="datetimeFigureOut">
              <a:rPr kumimoji="1" lang="ja-JP" altLang="en-US" smtClean="0"/>
              <a:t>2022/12/27</a:t>
            </a:fld>
            <a:endParaRPr kumimoji="1" lang="ja-JP" altLang="en-US"/>
          </a:p>
        </p:txBody>
      </p:sp>
      <p:sp>
        <p:nvSpPr>
          <p:cNvPr id="4" name="フッター プレースホルダー 3">
            <a:extLst>
              <a:ext uri="{FF2B5EF4-FFF2-40B4-BE49-F238E27FC236}">
                <a16:creationId xmlns:a16="http://schemas.microsoft.com/office/drawing/2014/main" id="{C7075D57-6621-4E9F-AE12-E4F89B8E7C54}"/>
              </a:ext>
            </a:extLst>
          </p:cNvPr>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D66B45-589F-4746-8A92-A7342240BDF1}"/>
              </a:ext>
            </a:extLst>
          </p:cNvPr>
          <p:cNvSpPr>
            <a:spLocks noGrp="1"/>
          </p:cNvSpPr>
          <p:nvPr>
            <p:ph type="sldNum" sz="quarter" idx="3"/>
          </p:nvPr>
        </p:nvSpPr>
        <p:spPr>
          <a:xfrm>
            <a:off x="3856039" y="9440865"/>
            <a:ext cx="2949575" cy="498475"/>
          </a:xfrm>
          <a:prstGeom prst="rect">
            <a:avLst/>
          </a:prstGeom>
        </p:spPr>
        <p:txBody>
          <a:bodyPr vert="horz" lIns="91440" tIns="45720" rIns="91440" bIns="45720" rtlCol="0" anchor="b"/>
          <a:lstStyle>
            <a:lvl1pPr algn="r">
              <a:defRPr sz="1200"/>
            </a:lvl1pPr>
          </a:lstStyle>
          <a:p>
            <a:fld id="{64486FD7-3CF7-4BDB-AB65-19DDE8599EB3}" type="slidenum">
              <a:rPr kumimoji="1" lang="ja-JP" altLang="en-US" smtClean="0"/>
              <a:t>‹#›</a:t>
            </a:fld>
            <a:endParaRPr kumimoji="1" lang="ja-JP" altLang="en-US"/>
          </a:p>
        </p:txBody>
      </p:sp>
    </p:spTree>
    <p:extLst>
      <p:ext uri="{BB962C8B-B14F-4D97-AF65-F5344CB8AC3E}">
        <p14:creationId xmlns:p14="http://schemas.microsoft.com/office/powerpoint/2010/main" val="26935102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49575" cy="496888"/>
          </a:xfrm>
          <a:prstGeom prst="rect">
            <a:avLst/>
          </a:prstGeom>
        </p:spPr>
        <p:txBody>
          <a:bodyPr vert="horz" lIns="91435" tIns="45718" rIns="91435"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2"/>
            <a:ext cx="2949575" cy="496888"/>
          </a:xfrm>
          <a:prstGeom prst="rect">
            <a:avLst/>
          </a:prstGeom>
        </p:spPr>
        <p:txBody>
          <a:bodyPr vert="horz" lIns="91435" tIns="45718" rIns="91435" bIns="45718" rtlCol="0"/>
          <a:lstStyle>
            <a:lvl1pPr algn="r">
              <a:defRPr sz="1200"/>
            </a:lvl1pPr>
          </a:lstStyle>
          <a:p>
            <a:fld id="{1A22451B-0F1C-4308-B12B-7D9D2634C95D}" type="datetimeFigureOut">
              <a:rPr kumimoji="1" lang="ja-JP" altLang="en-US" smtClean="0"/>
              <a:t>2022/12/27</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5" tIns="45718" rIns="91435" bIns="45718"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35" tIns="45718" rIns="91435"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9"/>
            <a:ext cx="2949575" cy="496887"/>
          </a:xfrm>
          <a:prstGeom prst="rect">
            <a:avLst/>
          </a:prstGeom>
        </p:spPr>
        <p:txBody>
          <a:bodyPr vert="horz" lIns="91435" tIns="45718" rIns="91435"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9"/>
            <a:ext cx="2949575" cy="496887"/>
          </a:xfrm>
          <a:prstGeom prst="rect">
            <a:avLst/>
          </a:prstGeom>
        </p:spPr>
        <p:txBody>
          <a:bodyPr vert="horz" lIns="91435" tIns="45718" rIns="91435" bIns="45718" rtlCol="0" anchor="b"/>
          <a:lstStyle>
            <a:lvl1pPr algn="r">
              <a:defRPr sz="1200"/>
            </a:lvl1pPr>
          </a:lstStyle>
          <a:p>
            <a:fld id="{768D7CAB-8BA4-49D1-9DC8-EADE55EBBC15}" type="slidenum">
              <a:rPr kumimoji="1" lang="ja-JP" altLang="en-US" smtClean="0"/>
              <a:t>‹#›</a:t>
            </a:fld>
            <a:endParaRPr kumimoji="1" lang="ja-JP" altLang="en-US"/>
          </a:p>
        </p:txBody>
      </p:sp>
    </p:spTree>
    <p:extLst>
      <p:ext uri="{BB962C8B-B14F-4D97-AF65-F5344CB8AC3E}">
        <p14:creationId xmlns:p14="http://schemas.microsoft.com/office/powerpoint/2010/main" val="1521652508"/>
      </p:ext>
    </p:extLst>
  </p:cSld>
  <p:clrMap bg1="lt1" tx1="dk1" bg2="lt2" tx2="dk2" accent1="accent1" accent2="accent2" accent3="accent3" accent4="accent4" accent5="accent5" accent6="accent6" hlink="hlink" folHlink="folHlink"/>
  <p:hf sldNum="0" hdr="0" ftr="0" dt="0"/>
  <p:notesStyle>
    <a:lvl1pPr marL="0" algn="l" defTabSz="860085" rtl="0" eaLnBrk="1" latinLnBrk="0" hangingPunct="1">
      <a:defRPr kumimoji="1" sz="1129" kern="1200">
        <a:solidFill>
          <a:schemeClr val="tx1"/>
        </a:solidFill>
        <a:latin typeface="+mn-lt"/>
        <a:ea typeface="+mn-ea"/>
        <a:cs typeface="+mn-cs"/>
      </a:defRPr>
    </a:lvl1pPr>
    <a:lvl2pPr marL="430042" algn="l" defTabSz="860085" rtl="0" eaLnBrk="1" latinLnBrk="0" hangingPunct="1">
      <a:defRPr kumimoji="1" sz="1129" kern="1200">
        <a:solidFill>
          <a:schemeClr val="tx1"/>
        </a:solidFill>
        <a:latin typeface="+mn-lt"/>
        <a:ea typeface="+mn-ea"/>
        <a:cs typeface="+mn-cs"/>
      </a:defRPr>
    </a:lvl2pPr>
    <a:lvl3pPr marL="860085" algn="l" defTabSz="860085" rtl="0" eaLnBrk="1" latinLnBrk="0" hangingPunct="1">
      <a:defRPr kumimoji="1" sz="1129" kern="1200">
        <a:solidFill>
          <a:schemeClr val="tx1"/>
        </a:solidFill>
        <a:latin typeface="+mn-lt"/>
        <a:ea typeface="+mn-ea"/>
        <a:cs typeface="+mn-cs"/>
      </a:defRPr>
    </a:lvl3pPr>
    <a:lvl4pPr marL="1290127" algn="l" defTabSz="860085" rtl="0" eaLnBrk="1" latinLnBrk="0" hangingPunct="1">
      <a:defRPr kumimoji="1" sz="1129" kern="1200">
        <a:solidFill>
          <a:schemeClr val="tx1"/>
        </a:solidFill>
        <a:latin typeface="+mn-lt"/>
        <a:ea typeface="+mn-ea"/>
        <a:cs typeface="+mn-cs"/>
      </a:defRPr>
    </a:lvl4pPr>
    <a:lvl5pPr marL="1720169" algn="l" defTabSz="860085" rtl="0" eaLnBrk="1" latinLnBrk="0" hangingPunct="1">
      <a:defRPr kumimoji="1" sz="1129" kern="1200">
        <a:solidFill>
          <a:schemeClr val="tx1"/>
        </a:solidFill>
        <a:latin typeface="+mn-lt"/>
        <a:ea typeface="+mn-ea"/>
        <a:cs typeface="+mn-cs"/>
      </a:defRPr>
    </a:lvl5pPr>
    <a:lvl6pPr marL="2150212" algn="l" defTabSz="860085" rtl="0" eaLnBrk="1" latinLnBrk="0" hangingPunct="1">
      <a:defRPr kumimoji="1" sz="1129" kern="1200">
        <a:solidFill>
          <a:schemeClr val="tx1"/>
        </a:solidFill>
        <a:latin typeface="+mn-lt"/>
        <a:ea typeface="+mn-ea"/>
        <a:cs typeface="+mn-cs"/>
      </a:defRPr>
    </a:lvl6pPr>
    <a:lvl7pPr marL="2580254" algn="l" defTabSz="860085" rtl="0" eaLnBrk="1" latinLnBrk="0" hangingPunct="1">
      <a:defRPr kumimoji="1" sz="1129" kern="1200">
        <a:solidFill>
          <a:schemeClr val="tx1"/>
        </a:solidFill>
        <a:latin typeface="+mn-lt"/>
        <a:ea typeface="+mn-ea"/>
        <a:cs typeface="+mn-cs"/>
      </a:defRPr>
    </a:lvl7pPr>
    <a:lvl8pPr marL="3010296" algn="l" defTabSz="860085" rtl="0" eaLnBrk="1" latinLnBrk="0" hangingPunct="1">
      <a:defRPr kumimoji="1" sz="1129" kern="1200">
        <a:solidFill>
          <a:schemeClr val="tx1"/>
        </a:solidFill>
        <a:latin typeface="+mn-lt"/>
        <a:ea typeface="+mn-ea"/>
        <a:cs typeface="+mn-cs"/>
      </a:defRPr>
    </a:lvl8pPr>
    <a:lvl9pPr marL="3440339" algn="l" defTabSz="860085" rtl="0" eaLnBrk="1" latinLnBrk="0" hangingPunct="1">
      <a:defRPr kumimoji="1" sz="11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4420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1" y="5613402"/>
            <a:ext cx="4800600" cy="2531533"/>
          </a:xfrm>
        </p:spPr>
        <p:txBody>
          <a:bodyPr/>
          <a:lstStyle>
            <a:lvl1pPr marL="0" indent="0" algn="ctr">
              <a:buNone/>
              <a:defRPr>
                <a:solidFill>
                  <a:schemeClr val="tx1">
                    <a:tint val="75000"/>
                  </a:schemeClr>
                </a:solidFill>
              </a:defRPr>
            </a:lvl1pPr>
            <a:lvl2pPr marL="303081" indent="0" algn="ctr">
              <a:buNone/>
              <a:defRPr>
                <a:solidFill>
                  <a:schemeClr val="tx1">
                    <a:tint val="75000"/>
                  </a:schemeClr>
                </a:solidFill>
              </a:defRPr>
            </a:lvl2pPr>
            <a:lvl3pPr marL="606161" indent="0" algn="ctr">
              <a:buNone/>
              <a:defRPr>
                <a:solidFill>
                  <a:schemeClr val="tx1">
                    <a:tint val="75000"/>
                  </a:schemeClr>
                </a:solidFill>
              </a:defRPr>
            </a:lvl3pPr>
            <a:lvl4pPr marL="909241" indent="0" algn="ctr">
              <a:buNone/>
              <a:defRPr>
                <a:solidFill>
                  <a:schemeClr val="tx1">
                    <a:tint val="75000"/>
                  </a:schemeClr>
                </a:solidFill>
              </a:defRPr>
            </a:lvl4pPr>
            <a:lvl5pPr marL="1212321" indent="0" algn="ctr">
              <a:buNone/>
              <a:defRPr>
                <a:solidFill>
                  <a:schemeClr val="tx1">
                    <a:tint val="75000"/>
                  </a:schemeClr>
                </a:solidFill>
              </a:defRPr>
            </a:lvl5pPr>
            <a:lvl6pPr marL="1515402" indent="0" algn="ctr">
              <a:buNone/>
              <a:defRPr>
                <a:solidFill>
                  <a:schemeClr val="tx1">
                    <a:tint val="75000"/>
                  </a:schemeClr>
                </a:solidFill>
              </a:defRPr>
            </a:lvl6pPr>
            <a:lvl7pPr marL="1818482" indent="0" algn="ctr">
              <a:buNone/>
              <a:defRPr>
                <a:solidFill>
                  <a:schemeClr val="tx1">
                    <a:tint val="75000"/>
                  </a:schemeClr>
                </a:solidFill>
              </a:defRPr>
            </a:lvl7pPr>
            <a:lvl8pPr marL="2121562" indent="0" algn="ctr">
              <a:buNone/>
              <a:defRPr>
                <a:solidFill>
                  <a:schemeClr val="tx1">
                    <a:tint val="75000"/>
                  </a:schemeClr>
                </a:solidFill>
              </a:defRPr>
            </a:lvl8pPr>
            <a:lvl9pPr marL="2424643"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sz="1286">
                <a:solidFill>
                  <a:schemeClr val="tx1"/>
                </a:solidFill>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06"/>
            <a:ext cx="1543050" cy="845220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6"/>
            <a:ext cx="4514851"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5139614" y="9258141"/>
            <a:ext cx="1600199" cy="527403"/>
          </a:xfrm>
        </p:spPr>
        <p:txBody>
          <a:bodyPr/>
          <a:lstStyle>
            <a:lvl1pPr>
              <a:defRPr sz="1286">
                <a:solidFill>
                  <a:schemeClr val="tx1"/>
                </a:solidFill>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6" y="6365529"/>
            <a:ext cx="5829300" cy="1967442"/>
          </a:xfrm>
        </p:spPr>
        <p:txBody>
          <a:bodyPr anchor="t"/>
          <a:lstStyle>
            <a:lvl1pPr algn="l">
              <a:defRPr sz="2638"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6" y="4198588"/>
            <a:ext cx="5829300" cy="2166937"/>
          </a:xfrm>
        </p:spPr>
        <p:txBody>
          <a:bodyPr anchor="b"/>
          <a:lstStyle>
            <a:lvl1pPr marL="0" indent="0">
              <a:buNone/>
              <a:defRPr sz="1351">
                <a:solidFill>
                  <a:schemeClr val="tx1">
                    <a:tint val="75000"/>
                  </a:schemeClr>
                </a:solidFill>
              </a:defRPr>
            </a:lvl1pPr>
            <a:lvl2pPr marL="303081" indent="0">
              <a:buNone/>
              <a:defRPr sz="1222">
                <a:solidFill>
                  <a:schemeClr val="tx1">
                    <a:tint val="75000"/>
                  </a:schemeClr>
                </a:solidFill>
              </a:defRPr>
            </a:lvl2pPr>
            <a:lvl3pPr marL="606161" indent="0">
              <a:buNone/>
              <a:defRPr sz="1029">
                <a:solidFill>
                  <a:schemeClr val="tx1">
                    <a:tint val="75000"/>
                  </a:schemeClr>
                </a:solidFill>
              </a:defRPr>
            </a:lvl3pPr>
            <a:lvl4pPr marL="909241" indent="0">
              <a:buNone/>
              <a:defRPr sz="901">
                <a:solidFill>
                  <a:schemeClr val="tx1">
                    <a:tint val="75000"/>
                  </a:schemeClr>
                </a:solidFill>
              </a:defRPr>
            </a:lvl4pPr>
            <a:lvl5pPr marL="1212321" indent="0">
              <a:buNone/>
              <a:defRPr sz="901">
                <a:solidFill>
                  <a:schemeClr val="tx1">
                    <a:tint val="75000"/>
                  </a:schemeClr>
                </a:solidFill>
              </a:defRPr>
            </a:lvl5pPr>
            <a:lvl6pPr marL="1515402" indent="0">
              <a:buNone/>
              <a:defRPr sz="901">
                <a:solidFill>
                  <a:schemeClr val="tx1">
                    <a:tint val="75000"/>
                  </a:schemeClr>
                </a:solidFill>
              </a:defRPr>
            </a:lvl6pPr>
            <a:lvl7pPr marL="1818482" indent="0">
              <a:buNone/>
              <a:defRPr sz="901">
                <a:solidFill>
                  <a:schemeClr val="tx1">
                    <a:tint val="75000"/>
                  </a:schemeClr>
                </a:solidFill>
              </a:defRPr>
            </a:lvl7pPr>
            <a:lvl8pPr marL="2121562" indent="0">
              <a:buNone/>
              <a:defRPr sz="901">
                <a:solidFill>
                  <a:schemeClr val="tx1">
                    <a:tint val="75000"/>
                  </a:schemeClr>
                </a:solidFill>
              </a:defRPr>
            </a:lvl8pPr>
            <a:lvl9pPr marL="2424643" indent="0">
              <a:buNone/>
              <a:defRPr sz="90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1" y="2311407"/>
            <a:ext cx="3028950" cy="6537502"/>
          </a:xfrm>
        </p:spPr>
        <p:txBody>
          <a:bodyPr/>
          <a:lstStyle>
            <a:lvl1pPr>
              <a:defRPr sz="1866"/>
            </a:lvl1pPr>
            <a:lvl2pPr>
              <a:defRPr sz="1608"/>
            </a:lvl2pPr>
            <a:lvl3pPr>
              <a:defRPr sz="1351"/>
            </a:lvl3pPr>
            <a:lvl4pPr>
              <a:defRPr sz="1222"/>
            </a:lvl4pPr>
            <a:lvl5pPr>
              <a:defRPr sz="1222"/>
            </a:lvl5pPr>
            <a:lvl6pPr>
              <a:defRPr sz="1222"/>
            </a:lvl6pPr>
            <a:lvl7pPr>
              <a:defRPr sz="1222"/>
            </a:lvl7pPr>
            <a:lvl8pPr>
              <a:defRPr sz="1222"/>
            </a:lvl8pPr>
            <a:lvl9pPr>
              <a:defRPr sz="122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1" y="2311407"/>
            <a:ext cx="3028950" cy="6537502"/>
          </a:xfrm>
        </p:spPr>
        <p:txBody>
          <a:bodyPr/>
          <a:lstStyle>
            <a:lvl1pPr>
              <a:defRPr sz="1866"/>
            </a:lvl1pPr>
            <a:lvl2pPr>
              <a:defRPr sz="1608"/>
            </a:lvl2pPr>
            <a:lvl3pPr>
              <a:defRPr sz="1351"/>
            </a:lvl3pPr>
            <a:lvl4pPr>
              <a:defRPr sz="1222"/>
            </a:lvl4pPr>
            <a:lvl5pPr>
              <a:defRPr sz="1222"/>
            </a:lvl5pPr>
            <a:lvl6pPr>
              <a:defRPr sz="1222"/>
            </a:lvl6pPr>
            <a:lvl7pPr>
              <a:defRPr sz="1222"/>
            </a:lvl7pPr>
            <a:lvl8pPr>
              <a:defRPr sz="1222"/>
            </a:lvl8pPr>
            <a:lvl9pPr>
              <a:defRPr sz="122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1608" b="1"/>
            </a:lvl1pPr>
            <a:lvl2pPr marL="303081" indent="0">
              <a:buNone/>
              <a:defRPr sz="1351" b="1"/>
            </a:lvl2pPr>
            <a:lvl3pPr marL="606161" indent="0">
              <a:buNone/>
              <a:defRPr sz="1222" b="1"/>
            </a:lvl3pPr>
            <a:lvl4pPr marL="909241" indent="0">
              <a:buNone/>
              <a:defRPr sz="1029" b="1"/>
            </a:lvl4pPr>
            <a:lvl5pPr marL="1212321" indent="0">
              <a:buNone/>
              <a:defRPr sz="1029" b="1"/>
            </a:lvl5pPr>
            <a:lvl6pPr marL="1515402" indent="0">
              <a:buNone/>
              <a:defRPr sz="1029" b="1"/>
            </a:lvl6pPr>
            <a:lvl7pPr marL="1818482" indent="0">
              <a:buNone/>
              <a:defRPr sz="1029" b="1"/>
            </a:lvl7pPr>
            <a:lvl8pPr marL="2121562" indent="0">
              <a:buNone/>
              <a:defRPr sz="1029" b="1"/>
            </a:lvl8pPr>
            <a:lvl9pPr marL="2424643" indent="0">
              <a:buNone/>
              <a:defRPr sz="1029"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1608"/>
            </a:lvl1pPr>
            <a:lvl2pPr>
              <a:defRPr sz="1351"/>
            </a:lvl2pPr>
            <a:lvl3pPr>
              <a:defRPr sz="1222"/>
            </a:lvl3pPr>
            <a:lvl4pPr>
              <a:defRPr sz="1029"/>
            </a:lvl4pPr>
            <a:lvl5pPr>
              <a:defRPr sz="1029"/>
            </a:lvl5pPr>
            <a:lvl6pPr>
              <a:defRPr sz="1029"/>
            </a:lvl6pPr>
            <a:lvl7pPr>
              <a:defRPr sz="1029"/>
            </a:lvl7pPr>
            <a:lvl8pPr>
              <a:defRPr sz="1029"/>
            </a:lvl8pPr>
            <a:lvl9pPr>
              <a:defRPr sz="102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217385"/>
            <a:ext cx="3031332" cy="924101"/>
          </a:xfrm>
        </p:spPr>
        <p:txBody>
          <a:bodyPr anchor="b"/>
          <a:lstStyle>
            <a:lvl1pPr marL="0" indent="0">
              <a:buNone/>
              <a:defRPr sz="1608" b="1"/>
            </a:lvl1pPr>
            <a:lvl2pPr marL="303081" indent="0">
              <a:buNone/>
              <a:defRPr sz="1351" b="1"/>
            </a:lvl2pPr>
            <a:lvl3pPr marL="606161" indent="0">
              <a:buNone/>
              <a:defRPr sz="1222" b="1"/>
            </a:lvl3pPr>
            <a:lvl4pPr marL="909241" indent="0">
              <a:buNone/>
              <a:defRPr sz="1029" b="1"/>
            </a:lvl4pPr>
            <a:lvl5pPr marL="1212321" indent="0">
              <a:buNone/>
              <a:defRPr sz="1029" b="1"/>
            </a:lvl5pPr>
            <a:lvl6pPr marL="1515402" indent="0">
              <a:buNone/>
              <a:defRPr sz="1029" b="1"/>
            </a:lvl6pPr>
            <a:lvl7pPr marL="1818482" indent="0">
              <a:buNone/>
              <a:defRPr sz="1029" b="1"/>
            </a:lvl7pPr>
            <a:lvl8pPr marL="2121562" indent="0">
              <a:buNone/>
              <a:defRPr sz="1029" b="1"/>
            </a:lvl8pPr>
            <a:lvl9pPr marL="2424643" indent="0">
              <a:buNone/>
              <a:defRPr sz="1029"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3141486"/>
            <a:ext cx="3031332" cy="5707416"/>
          </a:xfrm>
        </p:spPr>
        <p:txBody>
          <a:bodyPr/>
          <a:lstStyle>
            <a:lvl1pPr>
              <a:defRPr sz="1608"/>
            </a:lvl1pPr>
            <a:lvl2pPr>
              <a:defRPr sz="1351"/>
            </a:lvl2pPr>
            <a:lvl3pPr>
              <a:defRPr sz="1222"/>
            </a:lvl3pPr>
            <a:lvl4pPr>
              <a:defRPr sz="1029"/>
            </a:lvl4pPr>
            <a:lvl5pPr>
              <a:defRPr sz="1029"/>
            </a:lvl5pPr>
            <a:lvl6pPr>
              <a:defRPr sz="1029"/>
            </a:lvl6pPr>
            <a:lvl7pPr>
              <a:defRPr sz="1029"/>
            </a:lvl7pPr>
            <a:lvl8pPr>
              <a:defRPr sz="1029"/>
            </a:lvl8pPr>
            <a:lvl9pPr>
              <a:defRPr sz="102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10"/>
            <a:ext cx="2256234" cy="1678517"/>
          </a:xfrm>
        </p:spPr>
        <p:txBody>
          <a:bodyPr anchor="b"/>
          <a:lstStyle>
            <a:lvl1pPr algn="l">
              <a:defRPr sz="1351"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94411"/>
            <a:ext cx="3833812" cy="8454498"/>
          </a:xfrm>
        </p:spPr>
        <p:txBody>
          <a:bodyPr/>
          <a:lstStyle>
            <a:lvl1pPr>
              <a:defRPr sz="2123"/>
            </a:lvl1pPr>
            <a:lvl2pPr>
              <a:defRPr sz="1866"/>
            </a:lvl2pPr>
            <a:lvl3pPr>
              <a:defRPr sz="1608"/>
            </a:lvl3pPr>
            <a:lvl4pPr>
              <a:defRPr sz="1351"/>
            </a:lvl4pPr>
            <a:lvl5pPr>
              <a:defRPr sz="1351"/>
            </a:lvl5pPr>
            <a:lvl6pPr>
              <a:defRPr sz="1351"/>
            </a:lvl6pPr>
            <a:lvl7pPr>
              <a:defRPr sz="1351"/>
            </a:lvl7pPr>
            <a:lvl8pPr>
              <a:defRPr sz="1351"/>
            </a:lvl8pPr>
            <a:lvl9pPr>
              <a:defRPr sz="135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4"/>
            <a:ext cx="2256234" cy="6775980"/>
          </a:xfrm>
        </p:spPr>
        <p:txBody>
          <a:bodyPr/>
          <a:lstStyle>
            <a:lvl1pPr marL="0" indent="0">
              <a:buNone/>
              <a:defRPr sz="901"/>
            </a:lvl1pPr>
            <a:lvl2pPr marL="303081" indent="0">
              <a:buNone/>
              <a:defRPr sz="772"/>
            </a:lvl2pPr>
            <a:lvl3pPr marL="606161" indent="0">
              <a:buNone/>
              <a:defRPr sz="643"/>
            </a:lvl3pPr>
            <a:lvl4pPr marL="909241" indent="0">
              <a:buNone/>
              <a:defRPr sz="579"/>
            </a:lvl4pPr>
            <a:lvl5pPr marL="1212321" indent="0">
              <a:buNone/>
              <a:defRPr sz="579"/>
            </a:lvl5pPr>
            <a:lvl6pPr marL="1515402" indent="0">
              <a:buNone/>
              <a:defRPr sz="579"/>
            </a:lvl6pPr>
            <a:lvl7pPr marL="1818482" indent="0">
              <a:buNone/>
              <a:defRPr sz="579"/>
            </a:lvl7pPr>
            <a:lvl8pPr marL="2121562" indent="0">
              <a:buNone/>
              <a:defRPr sz="579"/>
            </a:lvl8pPr>
            <a:lvl9pPr marL="2424643" indent="0">
              <a:buNone/>
              <a:defRPr sz="579"/>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4204"/>
            <a:ext cx="4114800" cy="818622"/>
          </a:xfrm>
        </p:spPr>
        <p:txBody>
          <a:bodyPr anchor="b"/>
          <a:lstStyle>
            <a:lvl1pPr algn="l">
              <a:defRPr sz="1351" b="1"/>
            </a:lvl1pPr>
          </a:lstStyle>
          <a:p>
            <a:r>
              <a:rPr kumimoji="1" lang="ja-JP" altLang="en-US"/>
              <a:t>マスタ タイトルの書式設定</a:t>
            </a:r>
          </a:p>
        </p:txBody>
      </p:sp>
      <p:sp>
        <p:nvSpPr>
          <p:cNvPr id="3" name="図プレースホルダ 2"/>
          <p:cNvSpPr>
            <a:spLocks noGrp="1"/>
          </p:cNvSpPr>
          <p:nvPr>
            <p:ph type="pic" idx="1"/>
          </p:nvPr>
        </p:nvSpPr>
        <p:spPr>
          <a:xfrm>
            <a:off x="1344219" y="885122"/>
            <a:ext cx="4114800" cy="5943600"/>
          </a:xfrm>
        </p:spPr>
        <p:txBody>
          <a:bodyPr/>
          <a:lstStyle>
            <a:lvl1pPr marL="0" indent="0">
              <a:buNone/>
              <a:defRPr sz="2123"/>
            </a:lvl1pPr>
            <a:lvl2pPr marL="303081" indent="0">
              <a:buNone/>
              <a:defRPr sz="1866"/>
            </a:lvl2pPr>
            <a:lvl3pPr marL="606161" indent="0">
              <a:buNone/>
              <a:defRPr sz="1608"/>
            </a:lvl3pPr>
            <a:lvl4pPr marL="909241" indent="0">
              <a:buNone/>
              <a:defRPr sz="1351"/>
            </a:lvl4pPr>
            <a:lvl5pPr marL="1212321" indent="0">
              <a:buNone/>
              <a:defRPr sz="1351"/>
            </a:lvl5pPr>
            <a:lvl6pPr marL="1515402" indent="0">
              <a:buNone/>
              <a:defRPr sz="1351"/>
            </a:lvl6pPr>
            <a:lvl7pPr marL="1818482" indent="0">
              <a:buNone/>
              <a:defRPr sz="1351"/>
            </a:lvl7pPr>
            <a:lvl8pPr marL="2121562" indent="0">
              <a:buNone/>
              <a:defRPr sz="1351"/>
            </a:lvl8pPr>
            <a:lvl9pPr marL="2424643" indent="0">
              <a:buNone/>
              <a:defRPr sz="1351"/>
            </a:lvl9pPr>
          </a:lstStyle>
          <a:p>
            <a:endParaRPr kumimoji="1" lang="ja-JP" altLang="en-US"/>
          </a:p>
        </p:txBody>
      </p:sp>
      <p:sp>
        <p:nvSpPr>
          <p:cNvPr id="4" name="テキスト プレースホルダ 3"/>
          <p:cNvSpPr>
            <a:spLocks noGrp="1"/>
          </p:cNvSpPr>
          <p:nvPr>
            <p:ph type="body" sz="half" idx="2"/>
          </p:nvPr>
        </p:nvSpPr>
        <p:spPr>
          <a:xfrm>
            <a:off x="1344219" y="7752826"/>
            <a:ext cx="4114800" cy="1162578"/>
          </a:xfrm>
        </p:spPr>
        <p:txBody>
          <a:bodyPr/>
          <a:lstStyle>
            <a:lvl1pPr marL="0" indent="0">
              <a:buNone/>
              <a:defRPr sz="901"/>
            </a:lvl1pPr>
            <a:lvl2pPr marL="303081" indent="0">
              <a:buNone/>
              <a:defRPr sz="772"/>
            </a:lvl2pPr>
            <a:lvl3pPr marL="606161" indent="0">
              <a:buNone/>
              <a:defRPr sz="643"/>
            </a:lvl3pPr>
            <a:lvl4pPr marL="909241" indent="0">
              <a:buNone/>
              <a:defRPr sz="579"/>
            </a:lvl4pPr>
            <a:lvl5pPr marL="1212321" indent="0">
              <a:buNone/>
              <a:defRPr sz="579"/>
            </a:lvl5pPr>
            <a:lvl6pPr marL="1515402" indent="0">
              <a:buNone/>
              <a:defRPr sz="579"/>
            </a:lvl6pPr>
            <a:lvl7pPr marL="1818482" indent="0">
              <a:buNone/>
              <a:defRPr sz="579"/>
            </a:lvl7pPr>
            <a:lvl8pPr marL="2121562" indent="0">
              <a:buNone/>
              <a:defRPr sz="579"/>
            </a:lvl8pPr>
            <a:lvl9pPr marL="2424643" indent="0">
              <a:buNone/>
              <a:defRPr sz="579"/>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4" y="396699"/>
            <a:ext cx="6172200" cy="1651000"/>
          </a:xfrm>
          <a:prstGeom prst="rect">
            <a:avLst/>
          </a:prstGeom>
        </p:spPr>
        <p:txBody>
          <a:bodyPr vert="horz" lIns="94229" tIns="47114" rIns="94229" bIns="47114"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4" y="2311407"/>
            <a:ext cx="6172200" cy="6537502"/>
          </a:xfrm>
          <a:prstGeom prst="rect">
            <a:avLst/>
          </a:prstGeom>
        </p:spPr>
        <p:txBody>
          <a:bodyPr vert="horz" lIns="94229" tIns="47114" rIns="94229" bIns="4711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1" y="9181399"/>
            <a:ext cx="1600199" cy="527403"/>
          </a:xfrm>
          <a:prstGeom prst="rect">
            <a:avLst/>
          </a:prstGeom>
        </p:spPr>
        <p:txBody>
          <a:bodyPr vert="horz" lIns="94229" tIns="47114" rIns="94229" bIns="47114" rtlCol="0" anchor="ctr"/>
          <a:lstStyle>
            <a:lvl1pPr algn="l">
              <a:defRPr sz="772">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2343153" y="9181399"/>
            <a:ext cx="2171700" cy="527403"/>
          </a:xfrm>
          <a:prstGeom prst="rect">
            <a:avLst/>
          </a:prstGeom>
        </p:spPr>
        <p:txBody>
          <a:bodyPr vert="horz" lIns="94229" tIns="47114" rIns="94229" bIns="47114" rtlCol="0" anchor="ctr"/>
          <a:lstStyle>
            <a:lvl1pPr algn="ctr">
              <a:defRPr sz="772">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1" y="9181399"/>
            <a:ext cx="1600199" cy="527403"/>
          </a:xfrm>
          <a:prstGeom prst="rect">
            <a:avLst/>
          </a:prstGeom>
        </p:spPr>
        <p:txBody>
          <a:bodyPr vert="horz" lIns="94229" tIns="47114" rIns="94229" bIns="47114" rtlCol="0" anchor="ctr"/>
          <a:lstStyle>
            <a:lvl1pPr algn="r">
              <a:defRPr sz="772">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06161" rtl="0" eaLnBrk="1" latinLnBrk="0" hangingPunct="1">
        <a:spcBef>
          <a:spcPct val="0"/>
        </a:spcBef>
        <a:buNone/>
        <a:defRPr kumimoji="1" sz="2895" kern="1200">
          <a:solidFill>
            <a:schemeClr val="tx1"/>
          </a:solidFill>
          <a:latin typeface="+mj-lt"/>
          <a:ea typeface="+mj-ea"/>
          <a:cs typeface="+mj-cs"/>
        </a:defRPr>
      </a:lvl1pPr>
    </p:titleStyle>
    <p:bodyStyle>
      <a:lvl1pPr marL="227310" indent="-227310" algn="l" defTabSz="606161" rtl="0" eaLnBrk="1" latinLnBrk="0" hangingPunct="1">
        <a:spcBef>
          <a:spcPct val="20000"/>
        </a:spcBef>
        <a:buFont typeface="Arial" pitchFamily="34" charset="0"/>
        <a:buChar char="•"/>
        <a:defRPr kumimoji="1" sz="2123" kern="1200">
          <a:solidFill>
            <a:schemeClr val="tx1"/>
          </a:solidFill>
          <a:latin typeface="+mn-lt"/>
          <a:ea typeface="+mn-ea"/>
          <a:cs typeface="+mn-cs"/>
        </a:defRPr>
      </a:lvl1pPr>
      <a:lvl2pPr marL="492506" indent="-189425" algn="l" defTabSz="606161" rtl="0" eaLnBrk="1" latinLnBrk="0" hangingPunct="1">
        <a:spcBef>
          <a:spcPct val="20000"/>
        </a:spcBef>
        <a:buFont typeface="Arial" pitchFamily="34" charset="0"/>
        <a:buChar char="–"/>
        <a:defRPr kumimoji="1" sz="1866" kern="1200">
          <a:solidFill>
            <a:schemeClr val="tx1"/>
          </a:solidFill>
          <a:latin typeface="+mn-lt"/>
          <a:ea typeface="+mn-ea"/>
          <a:cs typeface="+mn-cs"/>
        </a:defRPr>
      </a:lvl2pPr>
      <a:lvl3pPr marL="757701" indent="-151540" algn="l" defTabSz="606161" rtl="0" eaLnBrk="1" latinLnBrk="0" hangingPunct="1">
        <a:spcBef>
          <a:spcPct val="20000"/>
        </a:spcBef>
        <a:buFont typeface="Arial" pitchFamily="34" charset="0"/>
        <a:buChar char="•"/>
        <a:defRPr kumimoji="1" sz="1608" kern="1200">
          <a:solidFill>
            <a:schemeClr val="tx1"/>
          </a:solidFill>
          <a:latin typeface="+mn-lt"/>
          <a:ea typeface="+mn-ea"/>
          <a:cs typeface="+mn-cs"/>
        </a:defRPr>
      </a:lvl3pPr>
      <a:lvl4pPr marL="1060781"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4pPr>
      <a:lvl5pPr marL="1363861"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5pPr>
      <a:lvl6pPr marL="1666941"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6pPr>
      <a:lvl7pPr marL="1970022"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7pPr>
      <a:lvl8pPr marL="2273103"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8pPr>
      <a:lvl9pPr marL="2576183"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9pPr>
    </p:bodyStyle>
    <p:otherStyle>
      <a:defPPr>
        <a:defRPr lang="ja-JP"/>
      </a:defPPr>
      <a:lvl1pPr marL="0" algn="l" defTabSz="606161" rtl="0" eaLnBrk="1" latinLnBrk="0" hangingPunct="1">
        <a:defRPr kumimoji="1" sz="1222" kern="1200">
          <a:solidFill>
            <a:schemeClr val="tx1"/>
          </a:solidFill>
          <a:latin typeface="+mn-lt"/>
          <a:ea typeface="+mn-ea"/>
          <a:cs typeface="+mn-cs"/>
        </a:defRPr>
      </a:lvl1pPr>
      <a:lvl2pPr marL="303081" algn="l" defTabSz="606161" rtl="0" eaLnBrk="1" latinLnBrk="0" hangingPunct="1">
        <a:defRPr kumimoji="1" sz="1222" kern="1200">
          <a:solidFill>
            <a:schemeClr val="tx1"/>
          </a:solidFill>
          <a:latin typeface="+mn-lt"/>
          <a:ea typeface="+mn-ea"/>
          <a:cs typeface="+mn-cs"/>
        </a:defRPr>
      </a:lvl2pPr>
      <a:lvl3pPr marL="606161" algn="l" defTabSz="606161" rtl="0" eaLnBrk="1" latinLnBrk="0" hangingPunct="1">
        <a:defRPr kumimoji="1" sz="1222" kern="1200">
          <a:solidFill>
            <a:schemeClr val="tx1"/>
          </a:solidFill>
          <a:latin typeface="+mn-lt"/>
          <a:ea typeface="+mn-ea"/>
          <a:cs typeface="+mn-cs"/>
        </a:defRPr>
      </a:lvl3pPr>
      <a:lvl4pPr marL="909241" algn="l" defTabSz="606161" rtl="0" eaLnBrk="1" latinLnBrk="0" hangingPunct="1">
        <a:defRPr kumimoji="1" sz="1222" kern="1200">
          <a:solidFill>
            <a:schemeClr val="tx1"/>
          </a:solidFill>
          <a:latin typeface="+mn-lt"/>
          <a:ea typeface="+mn-ea"/>
          <a:cs typeface="+mn-cs"/>
        </a:defRPr>
      </a:lvl4pPr>
      <a:lvl5pPr marL="1212321" algn="l" defTabSz="606161" rtl="0" eaLnBrk="1" latinLnBrk="0" hangingPunct="1">
        <a:defRPr kumimoji="1" sz="1222" kern="1200">
          <a:solidFill>
            <a:schemeClr val="tx1"/>
          </a:solidFill>
          <a:latin typeface="+mn-lt"/>
          <a:ea typeface="+mn-ea"/>
          <a:cs typeface="+mn-cs"/>
        </a:defRPr>
      </a:lvl5pPr>
      <a:lvl6pPr marL="1515402" algn="l" defTabSz="606161" rtl="0" eaLnBrk="1" latinLnBrk="0" hangingPunct="1">
        <a:defRPr kumimoji="1" sz="1222" kern="1200">
          <a:solidFill>
            <a:schemeClr val="tx1"/>
          </a:solidFill>
          <a:latin typeface="+mn-lt"/>
          <a:ea typeface="+mn-ea"/>
          <a:cs typeface="+mn-cs"/>
        </a:defRPr>
      </a:lvl6pPr>
      <a:lvl7pPr marL="1818482" algn="l" defTabSz="606161" rtl="0" eaLnBrk="1" latinLnBrk="0" hangingPunct="1">
        <a:defRPr kumimoji="1" sz="1222" kern="1200">
          <a:solidFill>
            <a:schemeClr val="tx1"/>
          </a:solidFill>
          <a:latin typeface="+mn-lt"/>
          <a:ea typeface="+mn-ea"/>
          <a:cs typeface="+mn-cs"/>
        </a:defRPr>
      </a:lvl7pPr>
      <a:lvl8pPr marL="2121562" algn="l" defTabSz="606161" rtl="0" eaLnBrk="1" latinLnBrk="0" hangingPunct="1">
        <a:defRPr kumimoji="1" sz="1222" kern="1200">
          <a:solidFill>
            <a:schemeClr val="tx1"/>
          </a:solidFill>
          <a:latin typeface="+mn-lt"/>
          <a:ea typeface="+mn-ea"/>
          <a:cs typeface="+mn-cs"/>
        </a:defRPr>
      </a:lvl8pPr>
      <a:lvl9pPr marL="2424643" algn="l" defTabSz="606161" rtl="0" eaLnBrk="1" latinLnBrk="0" hangingPunct="1">
        <a:defRPr kumimoji="1" sz="122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cxnSp>
        <p:nvCxnSpPr>
          <p:cNvPr id="13" name="直線コネクタ 12"/>
          <p:cNvCxnSpPr>
            <a:cxnSpLocks/>
          </p:cNvCxnSpPr>
          <p:nvPr/>
        </p:nvCxnSpPr>
        <p:spPr>
          <a:xfrm>
            <a:off x="-60231" y="324000"/>
            <a:ext cx="6978462" cy="0"/>
          </a:xfrm>
          <a:prstGeom prst="line">
            <a:avLst/>
          </a:prstGeom>
          <a:ln w="57150" cmpd="thinThick">
            <a:solidFill>
              <a:srgbClr val="FF9966"/>
            </a:solidFill>
          </a:ln>
        </p:spPr>
        <p:style>
          <a:lnRef idx="1">
            <a:schemeClr val="accent1"/>
          </a:lnRef>
          <a:fillRef idx="0">
            <a:schemeClr val="accent1"/>
          </a:fillRef>
          <a:effectRef idx="0">
            <a:schemeClr val="accent1"/>
          </a:effectRef>
          <a:fontRef idx="minor">
            <a:schemeClr val="tx1"/>
          </a:fontRef>
        </p:style>
      </p:cxnSp>
      <p:sp>
        <p:nvSpPr>
          <p:cNvPr id="14" name="Rectangle 2"/>
          <p:cNvSpPr txBox="1">
            <a:spLocks noChangeArrowheads="1"/>
          </p:cNvSpPr>
          <p:nvPr/>
        </p:nvSpPr>
        <p:spPr bwMode="auto">
          <a:xfrm>
            <a:off x="1250021" y="-37701"/>
            <a:ext cx="4357957" cy="41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9846" tIns="74769" rIns="49846" bIns="0">
            <a:spAutoFit/>
          </a:bodyPr>
          <a:lstStyle>
            <a:defPPr>
              <a:defRPr lang="ja-JP"/>
            </a:defPPr>
            <a:lvl1pPr algn="ctr" fontAlgn="base">
              <a:spcBef>
                <a:spcPct val="0"/>
              </a:spcBef>
              <a:spcAft>
                <a:spcPct val="0"/>
              </a:spcAft>
              <a:defRPr sz="2800">
                <a:latin typeface="ＤＦ特太ゴシック体" pitchFamily="49" charset="-128"/>
                <a:ea typeface="ＤＦ特太ゴシック体" pitchFamily="49" charset="-128"/>
              </a:defRPr>
            </a:lvl1pPr>
            <a:lvl2pPr marL="742950" indent="-285750" eaLnBrk="0" fontAlgn="base" hangingPunct="0">
              <a:spcBef>
                <a:spcPct val="0"/>
              </a:spcBef>
              <a:spcAft>
                <a:spcPct val="0"/>
              </a:spcAft>
              <a:defRPr sz="2400">
                <a:latin typeface="Times New Roman" pitchFamily="18" charset="0"/>
                <a:ea typeface="ＭＳ Ｐゴシック" pitchFamily="50" charset="-128"/>
              </a:defRPr>
            </a:lvl2pPr>
            <a:lvl3pPr marL="1143000" indent="-228600" eaLnBrk="0" fontAlgn="base" hangingPunct="0">
              <a:spcBef>
                <a:spcPct val="0"/>
              </a:spcBef>
              <a:spcAft>
                <a:spcPct val="0"/>
              </a:spcAft>
              <a:defRPr sz="2400">
                <a:latin typeface="Times New Roman" pitchFamily="18" charset="0"/>
                <a:ea typeface="ＭＳ Ｐゴシック" pitchFamily="50" charset="-128"/>
              </a:defRPr>
            </a:lvl3pPr>
            <a:lvl4pPr marL="1600200" indent="-228600" eaLnBrk="0" fontAlgn="base" hangingPunct="0">
              <a:spcBef>
                <a:spcPct val="0"/>
              </a:spcBef>
              <a:spcAft>
                <a:spcPct val="0"/>
              </a:spcAft>
              <a:defRPr sz="2400">
                <a:latin typeface="Times New Roman" pitchFamily="18" charset="0"/>
                <a:ea typeface="ＭＳ Ｐゴシック" pitchFamily="50" charset="-128"/>
              </a:defRPr>
            </a:lvl4pPr>
            <a:lvl5pPr marL="2057400" indent="-228600" eaLnBrk="0" fontAlgn="base" hangingPunct="0">
              <a:spcBef>
                <a:spcPct val="0"/>
              </a:spcBef>
              <a:spcAft>
                <a:spcPct val="0"/>
              </a:spcAft>
              <a:defRPr sz="2400">
                <a:latin typeface="Times New Roman" pitchFamily="18" charset="0"/>
                <a:ea typeface="ＭＳ Ｐゴシック" pitchFamily="50" charset="-128"/>
              </a:defRPr>
            </a:lvl5pPr>
            <a:lvl6pPr marL="2514600" indent="-228600" defTabSz="914400" eaLnBrk="0" fontAlgn="base" hangingPunct="0">
              <a:spcBef>
                <a:spcPct val="0"/>
              </a:spcBef>
              <a:spcAft>
                <a:spcPct val="0"/>
              </a:spcAft>
              <a:defRPr sz="2400">
                <a:latin typeface="Times New Roman" pitchFamily="18" charset="0"/>
                <a:ea typeface="ＭＳ Ｐゴシック" pitchFamily="50" charset="-128"/>
              </a:defRPr>
            </a:lvl6pPr>
            <a:lvl7pPr marL="2971800" indent="-228600" defTabSz="914400" eaLnBrk="0" fontAlgn="base" hangingPunct="0">
              <a:spcBef>
                <a:spcPct val="0"/>
              </a:spcBef>
              <a:spcAft>
                <a:spcPct val="0"/>
              </a:spcAft>
              <a:defRPr sz="2400">
                <a:latin typeface="Times New Roman" pitchFamily="18" charset="0"/>
                <a:ea typeface="ＭＳ Ｐゴシック" pitchFamily="50" charset="-128"/>
              </a:defRPr>
            </a:lvl7pPr>
            <a:lvl8pPr marL="3429000" indent="-228600" defTabSz="914400" eaLnBrk="0" fontAlgn="base" hangingPunct="0">
              <a:spcBef>
                <a:spcPct val="0"/>
              </a:spcBef>
              <a:spcAft>
                <a:spcPct val="0"/>
              </a:spcAft>
              <a:defRPr sz="2400">
                <a:latin typeface="Times New Roman" pitchFamily="18" charset="0"/>
                <a:ea typeface="ＭＳ Ｐゴシック" pitchFamily="50" charset="-128"/>
              </a:defRPr>
            </a:lvl8pPr>
            <a:lvl9pPr marL="3886200" indent="-228600" defTabSz="914400" eaLnBrk="0" fontAlgn="base" hangingPunct="0">
              <a:spcBef>
                <a:spcPct val="0"/>
              </a:spcBef>
              <a:spcAft>
                <a:spcPct val="0"/>
              </a:spcAft>
              <a:defRPr sz="2400">
                <a:latin typeface="Times New Roman" pitchFamily="18" charset="0"/>
                <a:ea typeface="ＭＳ Ｐゴシック" pitchFamily="50" charset="-128"/>
              </a:defRPr>
            </a:lvl9pPr>
          </a:lstStyle>
          <a:p>
            <a:r>
              <a:rPr lang="ja-JP" altLang="en-US" sz="2200" b="1" dirty="0">
                <a:latin typeface="メイリオ" panose="020B0604030504040204" pitchFamily="50" charset="-128"/>
                <a:ea typeface="メイリオ" panose="020B0604030504040204" pitchFamily="50" charset="-128"/>
              </a:rPr>
              <a:t>署名をされる皆様へ</a:t>
            </a:r>
          </a:p>
        </p:txBody>
      </p:sp>
      <p:grpSp>
        <p:nvGrpSpPr>
          <p:cNvPr id="8" name="グループ化 7">
            <a:extLst>
              <a:ext uri="{FF2B5EF4-FFF2-40B4-BE49-F238E27FC236}">
                <a16:creationId xmlns:a16="http://schemas.microsoft.com/office/drawing/2014/main" id="{F737226C-99EB-4D37-B746-0F49DC42E9FE}"/>
              </a:ext>
            </a:extLst>
          </p:cNvPr>
          <p:cNvGrpSpPr/>
          <p:nvPr/>
        </p:nvGrpSpPr>
        <p:grpSpPr>
          <a:xfrm>
            <a:off x="21407" y="387692"/>
            <a:ext cx="6811750" cy="2189044"/>
            <a:chOff x="58940" y="2698939"/>
            <a:chExt cx="6811750" cy="2189044"/>
          </a:xfrm>
        </p:grpSpPr>
        <p:grpSp>
          <p:nvGrpSpPr>
            <p:cNvPr id="15" name="グループ化 14">
              <a:extLst>
                <a:ext uri="{FF2B5EF4-FFF2-40B4-BE49-F238E27FC236}">
                  <a16:creationId xmlns:a16="http://schemas.microsoft.com/office/drawing/2014/main" id="{EC483C85-75AF-467B-A545-F6A7EBB187E5}"/>
                </a:ext>
              </a:extLst>
            </p:cNvPr>
            <p:cNvGrpSpPr/>
            <p:nvPr/>
          </p:nvGrpSpPr>
          <p:grpSpPr>
            <a:xfrm>
              <a:off x="58940" y="2698939"/>
              <a:ext cx="6811750" cy="2189044"/>
              <a:chOff x="50820" y="708865"/>
              <a:chExt cx="6811750" cy="2189044"/>
            </a:xfrm>
          </p:grpSpPr>
          <p:sp>
            <p:nvSpPr>
              <p:cNvPr id="16" name="テキスト ボックス 15">
                <a:extLst>
                  <a:ext uri="{FF2B5EF4-FFF2-40B4-BE49-F238E27FC236}">
                    <a16:creationId xmlns:a16="http://schemas.microsoft.com/office/drawing/2014/main" id="{AA894289-1E99-407F-823D-64B7511E89A1}"/>
                  </a:ext>
                </a:extLst>
              </p:cNvPr>
              <p:cNvSpPr txBox="1"/>
              <p:nvPr/>
            </p:nvSpPr>
            <p:spPr>
              <a:xfrm>
                <a:off x="60370" y="1061909"/>
                <a:ext cx="6802200" cy="1836000"/>
              </a:xfrm>
              <a:prstGeom prst="rect">
                <a:avLst/>
              </a:prstGeom>
              <a:ln/>
            </p:spPr>
            <p:style>
              <a:lnRef idx="2">
                <a:schemeClr val="accent6"/>
              </a:lnRef>
              <a:fillRef idx="1">
                <a:schemeClr val="lt1"/>
              </a:fillRef>
              <a:effectRef idx="0">
                <a:schemeClr val="accent6"/>
              </a:effectRef>
              <a:fontRef idx="minor">
                <a:schemeClr val="dk1"/>
              </a:fontRef>
            </p:style>
            <p:txBody>
              <a:bodyPr wrap="square" lIns="36000" tIns="108000" rIns="72000" bIns="0" rtlCol="0" anchor="t">
                <a:spAutoFit/>
              </a:bodyPr>
              <a:lstStyle/>
              <a:p>
                <a:pPr marL="198000" indent="-198000" algn="just">
                  <a:lnSpc>
                    <a:spcPts val="2000"/>
                  </a:lnSpc>
                </a:pPr>
                <a:r>
                  <a:rPr lang="ja-JP" altLang="en-US" sz="1600" dirty="0">
                    <a:latin typeface="メイリオ" panose="020B0604030504040204" pitchFamily="50" charset="-128"/>
                    <a:ea typeface="メイリオ" panose="020B0604030504040204" pitchFamily="50" charset="-128"/>
                  </a:rPr>
                  <a:t>○　署名をすることができるのは、</a:t>
                </a:r>
                <a:r>
                  <a:rPr lang="ja-JP" altLang="en-US" sz="1600" b="1" u="sng" dirty="0">
                    <a:latin typeface="メイリオ" panose="020B0604030504040204" pitchFamily="50" charset="-128"/>
                    <a:ea typeface="メイリオ" panose="020B0604030504040204" pitchFamily="50" charset="-128"/>
                  </a:rPr>
                  <a:t>選挙権を有する方</a:t>
                </a:r>
                <a:r>
                  <a:rPr lang="ja-JP" altLang="en-US" sz="1200" dirty="0">
                    <a:latin typeface="メイリオ" panose="020B0604030504040204" pitchFamily="50" charset="-128"/>
                    <a:ea typeface="メイリオ" panose="020B0604030504040204" pitchFamily="50" charset="-128"/>
                  </a:rPr>
                  <a:t>（普通地方公共団体の議会の議員及び長の</a:t>
                </a:r>
                <a:r>
                  <a:rPr lang="ja-JP" altLang="en-US" sz="1200" dirty="0">
                    <a:solidFill>
                      <a:schemeClr val="tx1"/>
                    </a:solidFill>
                    <a:latin typeface="メイリオ" panose="020B0604030504040204" pitchFamily="50" charset="-128"/>
                    <a:ea typeface="メイリオ" panose="020B0604030504040204" pitchFamily="50" charset="-128"/>
                  </a:rPr>
                  <a:t>選挙権を有する方）</a:t>
                </a:r>
                <a:r>
                  <a:rPr lang="ja-JP" altLang="en-US" sz="1600" b="1" u="sng" dirty="0">
                    <a:solidFill>
                      <a:schemeClr val="tx1"/>
                    </a:solidFill>
                    <a:latin typeface="メイリオ" panose="020B0604030504040204" pitchFamily="50" charset="-128"/>
                    <a:ea typeface="メイリオ" panose="020B0604030504040204" pitchFamily="50" charset="-128"/>
                  </a:rPr>
                  <a:t>に限られ</a:t>
                </a:r>
                <a:r>
                  <a:rPr lang="ja-JP" altLang="en-US" sz="1600" dirty="0">
                    <a:solidFill>
                      <a:schemeClr val="tx1"/>
                    </a:solidFill>
                    <a:latin typeface="メイリオ" panose="020B0604030504040204" pitchFamily="50" charset="-128"/>
                    <a:ea typeface="メイリオ" panose="020B0604030504040204" pitchFamily="50" charset="-128"/>
                  </a:rPr>
                  <a:t>、</a:t>
                </a:r>
                <a:r>
                  <a:rPr lang="ja-JP" altLang="en-US" sz="1600" b="1" u="sng" dirty="0">
                    <a:solidFill>
                      <a:schemeClr val="tx1"/>
                    </a:solidFill>
                    <a:latin typeface="メイリオ" panose="020B0604030504040204" pitchFamily="50" charset="-128"/>
                    <a:ea typeface="メイリオ" panose="020B0604030504040204" pitchFamily="50" charset="-128"/>
                  </a:rPr>
                  <a:t>選挙権を有しない方は署名をすることができません</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a:p>
                <a:pPr marL="198000" indent="-198000" algn="just">
                  <a:lnSpc>
                    <a:spcPts val="2000"/>
                  </a:lnSpc>
                </a:pPr>
                <a:endParaRPr lang="en-US" altLang="ja-JP" sz="1600" dirty="0">
                  <a:latin typeface="メイリオ" panose="020B0604030504040204" pitchFamily="50" charset="-128"/>
                  <a:ea typeface="メイリオ" panose="020B0604030504040204" pitchFamily="50" charset="-128"/>
                </a:endParaRPr>
              </a:p>
              <a:p>
                <a:pPr marL="198000" indent="-198000" algn="just">
                  <a:lnSpc>
                    <a:spcPts val="2000"/>
                  </a:lnSpc>
                </a:pPr>
                <a:endParaRPr lang="en-US" altLang="ja-JP" sz="1600" dirty="0">
                  <a:latin typeface="メイリオ" panose="020B0604030504040204" pitchFamily="50" charset="-128"/>
                  <a:ea typeface="メイリオ" panose="020B0604030504040204" pitchFamily="50" charset="-128"/>
                </a:endParaRPr>
              </a:p>
              <a:p>
                <a:pPr marL="198000" indent="-198000" algn="just">
                  <a:lnSpc>
                    <a:spcPts val="2000"/>
                  </a:lnSpc>
                </a:pPr>
                <a:endParaRPr lang="en-US" altLang="ja-JP" sz="1600" dirty="0">
                  <a:latin typeface="メイリオ" panose="020B0604030504040204" pitchFamily="50" charset="-128"/>
                  <a:ea typeface="メイリオ" panose="020B0604030504040204" pitchFamily="50" charset="-128"/>
                </a:endParaRPr>
              </a:p>
              <a:p>
                <a:pPr marL="198000" indent="-198000" algn="just">
                  <a:lnSpc>
                    <a:spcPts val="2000"/>
                  </a:lnSpc>
                </a:pPr>
                <a:endParaRPr lang="en-US" altLang="ja-JP" sz="180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E1029B82-583F-4BF4-AEEF-B4BFDA515CD6}"/>
                  </a:ext>
                </a:extLst>
              </p:cNvPr>
              <p:cNvSpPr txBox="1"/>
              <p:nvPr/>
            </p:nvSpPr>
            <p:spPr>
              <a:xfrm>
                <a:off x="50820" y="708865"/>
                <a:ext cx="5420381" cy="342000"/>
              </a:xfrm>
              <a:prstGeom prst="rect">
                <a:avLst/>
              </a:prstGeom>
              <a:ln/>
            </p:spPr>
            <p:style>
              <a:lnRef idx="1">
                <a:schemeClr val="accent6"/>
              </a:lnRef>
              <a:fillRef idx="3">
                <a:schemeClr val="accent6"/>
              </a:fillRef>
              <a:effectRef idx="2">
                <a:schemeClr val="accent6"/>
              </a:effectRef>
              <a:fontRef idx="minor">
                <a:schemeClr val="lt1"/>
              </a:fontRef>
            </p:style>
            <p:txBody>
              <a:bodyPr wrap="square" lIns="62308" tIns="72000" rIns="62308" bIns="0" rtlCol="0" anchor="ctr">
                <a:spAutoFit/>
              </a:bodyPr>
              <a:lstStyle/>
              <a:p>
                <a:pPr marL="174460" indent="-174460" algn="ctr">
                  <a:spcAft>
                    <a:spcPts val="831"/>
                  </a:spcAft>
                </a:pPr>
                <a:r>
                  <a:rPr lang="ja-JP" altLang="en-US" sz="1800" dirty="0">
                    <a:latin typeface="メイリオ" panose="020B0604030504040204" pitchFamily="50" charset="-128"/>
                    <a:ea typeface="メイリオ" panose="020B0604030504040204" pitchFamily="50" charset="-128"/>
                  </a:rPr>
                  <a:t>署名ができるのは選挙権を有する方に限られます！</a:t>
                </a:r>
                <a:endParaRPr lang="en-US" altLang="ja-JP" sz="1800" dirty="0">
                  <a:latin typeface="メイリオ" panose="020B0604030504040204" pitchFamily="50" charset="-128"/>
                  <a:ea typeface="メイリオ" panose="020B0604030504040204" pitchFamily="50" charset="-128"/>
                </a:endParaRPr>
              </a:p>
            </p:txBody>
          </p:sp>
        </p:grpSp>
        <p:sp>
          <p:nvSpPr>
            <p:cNvPr id="18" name="四角形: 角を丸くする 17">
              <a:extLst>
                <a:ext uri="{FF2B5EF4-FFF2-40B4-BE49-F238E27FC236}">
                  <a16:creationId xmlns:a16="http://schemas.microsoft.com/office/drawing/2014/main" id="{38B1A25A-3262-4762-9691-C60D61C1E1B2}"/>
                </a:ext>
              </a:extLst>
            </p:cNvPr>
            <p:cNvSpPr/>
            <p:nvPr/>
          </p:nvSpPr>
          <p:spPr>
            <a:xfrm>
              <a:off x="291567" y="3966735"/>
              <a:ext cx="6496016" cy="828000"/>
            </a:xfrm>
            <a:prstGeom prst="roundRect">
              <a:avLst/>
            </a:prstGeom>
            <a:ln/>
          </p:spPr>
          <p:style>
            <a:lnRef idx="1">
              <a:schemeClr val="accent6"/>
            </a:lnRef>
            <a:fillRef idx="2">
              <a:schemeClr val="accent6"/>
            </a:fillRef>
            <a:effectRef idx="1">
              <a:schemeClr val="accent6"/>
            </a:effectRef>
            <a:fontRef idx="minor">
              <a:schemeClr val="dk1"/>
            </a:fontRef>
          </p:style>
          <p:txBody>
            <a:bodyPr lIns="72000" tIns="10800" rIns="36000" bIns="0" rtlCol="0" anchor="t"/>
            <a:lstStyle/>
            <a:p>
              <a:pPr>
                <a:lnSpc>
                  <a:spcPts val="2000"/>
                </a:lnSpc>
              </a:pPr>
              <a:r>
                <a:rPr kumimoji="1" lang="en-US" altLang="ja-JP" sz="1500" spc="-20" dirty="0">
                  <a:latin typeface="メイリオ" panose="020B0604030504040204" pitchFamily="50" charset="-128"/>
                  <a:ea typeface="メイリオ" panose="020B0604030504040204" pitchFamily="50" charset="-128"/>
                </a:rPr>
                <a:t>【</a:t>
              </a:r>
              <a:r>
                <a:rPr kumimoji="1" lang="ja-JP" altLang="en-US" sz="1500" spc="-20" dirty="0">
                  <a:latin typeface="メイリオ" panose="020B0604030504040204" pitchFamily="50" charset="-128"/>
                  <a:ea typeface="メイリオ" panose="020B0604030504040204" pitchFamily="50" charset="-128"/>
                </a:rPr>
                <a:t>具体的な</a:t>
              </a:r>
              <a:r>
                <a:rPr kumimoji="1" lang="ja-JP" altLang="en-US" sz="1500" spc="-20" dirty="0">
                  <a:solidFill>
                    <a:schemeClr val="tx1"/>
                  </a:solidFill>
                  <a:latin typeface="メイリオ" panose="020B0604030504040204" pitchFamily="50" charset="-128"/>
                  <a:ea typeface="メイリオ" panose="020B0604030504040204" pitchFamily="50" charset="-128"/>
                </a:rPr>
                <a:t>違反</a:t>
              </a:r>
              <a:r>
                <a:rPr kumimoji="1" lang="ja-JP" altLang="en-US" sz="1500" spc="-20" dirty="0">
                  <a:latin typeface="メイリオ" panose="020B0604030504040204" pitchFamily="50" charset="-128"/>
                  <a:ea typeface="メイリオ" panose="020B0604030504040204" pitchFamily="50" charset="-128"/>
                </a:rPr>
                <a:t>事例</a:t>
              </a:r>
              <a:r>
                <a:rPr kumimoji="1" lang="en-US" altLang="ja-JP" sz="1500" spc="-20" dirty="0">
                  <a:latin typeface="メイリオ" panose="020B0604030504040204" pitchFamily="50" charset="-128"/>
                  <a:ea typeface="メイリオ" panose="020B0604030504040204" pitchFamily="50" charset="-128"/>
                </a:rPr>
                <a:t>】</a:t>
              </a:r>
            </a:p>
            <a:p>
              <a:pPr marL="180000" indent="-180000">
                <a:lnSpc>
                  <a:spcPts val="2000"/>
                </a:lnSpc>
              </a:pPr>
              <a:r>
                <a:rPr lang="ja-JP" altLang="en-US" sz="1500" spc="-20" dirty="0">
                  <a:latin typeface="メイリオ" panose="020B0604030504040204" pitchFamily="50" charset="-128"/>
                  <a:ea typeface="メイリオ" panose="020B0604030504040204" pitchFamily="50" charset="-128"/>
                </a:rPr>
                <a:t>・　ターミナル駅の街頭で行われていた署名収集において署名をしたが、選挙権を有しない他の地方公共団体の直接請求に係る署名収集であった。</a:t>
              </a:r>
              <a:endParaRPr kumimoji="1" lang="en-US" altLang="ja-JP" sz="1500" spc="-20" dirty="0">
                <a:latin typeface="メイリオ" panose="020B0604030504040204" pitchFamily="50" charset="-128"/>
                <a:ea typeface="メイリオ" panose="020B0604030504040204" pitchFamily="50" charset="-128"/>
              </a:endParaRPr>
            </a:p>
          </p:txBody>
        </p:sp>
      </p:grpSp>
      <p:grpSp>
        <p:nvGrpSpPr>
          <p:cNvPr id="4" name="グループ化 3">
            <a:extLst>
              <a:ext uri="{FF2B5EF4-FFF2-40B4-BE49-F238E27FC236}">
                <a16:creationId xmlns:a16="http://schemas.microsoft.com/office/drawing/2014/main" id="{A6DC801E-B34B-4FE7-A6C2-74ED4444DFB0}"/>
              </a:ext>
            </a:extLst>
          </p:cNvPr>
          <p:cNvGrpSpPr/>
          <p:nvPr/>
        </p:nvGrpSpPr>
        <p:grpSpPr>
          <a:xfrm>
            <a:off x="19080" y="2641077"/>
            <a:ext cx="6815877" cy="4272882"/>
            <a:chOff x="1834" y="3827423"/>
            <a:chExt cx="6815877" cy="4272882"/>
          </a:xfrm>
        </p:grpSpPr>
        <p:sp>
          <p:nvSpPr>
            <p:cNvPr id="7" name="テキスト ボックス 6">
              <a:extLst>
                <a:ext uri="{FF2B5EF4-FFF2-40B4-BE49-F238E27FC236}">
                  <a16:creationId xmlns:a16="http://schemas.microsoft.com/office/drawing/2014/main" id="{489B49CC-1E58-45E1-AEA4-AEE784D8523F}"/>
                </a:ext>
              </a:extLst>
            </p:cNvPr>
            <p:cNvSpPr txBox="1"/>
            <p:nvPr/>
          </p:nvSpPr>
          <p:spPr>
            <a:xfrm>
              <a:off x="7597" y="4187423"/>
              <a:ext cx="6810114" cy="3912882"/>
            </a:xfrm>
            <a:prstGeom prst="rect">
              <a:avLst/>
            </a:prstGeom>
            <a:ln/>
          </p:spPr>
          <p:style>
            <a:lnRef idx="2">
              <a:schemeClr val="accent6"/>
            </a:lnRef>
            <a:fillRef idx="1">
              <a:schemeClr val="lt1"/>
            </a:fillRef>
            <a:effectRef idx="0">
              <a:schemeClr val="accent6"/>
            </a:effectRef>
            <a:fontRef idx="minor">
              <a:schemeClr val="dk1"/>
            </a:fontRef>
          </p:style>
          <p:txBody>
            <a:bodyPr wrap="square" lIns="36000" tIns="108000" rIns="72000" bIns="18000" rtlCol="0" anchor="t">
              <a:spAutoFit/>
            </a:bodyPr>
            <a:lstStyle/>
            <a:p>
              <a:pPr marL="198000" indent="-198000" algn="just">
                <a:lnSpc>
                  <a:spcPts val="2000"/>
                </a:lnSpc>
                <a:spcAft>
                  <a:spcPts val="600"/>
                </a:spcAft>
              </a:pPr>
              <a:r>
                <a:rPr lang="ja-JP" altLang="en-US" sz="1600" dirty="0">
                  <a:latin typeface="メイリオ" panose="020B0604030504040204" pitchFamily="50" charset="-128"/>
                  <a:ea typeface="メイリオ" panose="020B0604030504040204" pitchFamily="50" charset="-128"/>
                </a:rPr>
                <a:t>○　署名は</a:t>
              </a:r>
              <a:r>
                <a:rPr lang="ja-JP" altLang="en-US" sz="1600" dirty="0">
                  <a:solidFill>
                    <a:schemeClr val="tx1"/>
                  </a:solidFill>
                  <a:latin typeface="メイリオ" panose="020B0604030504040204" pitchFamily="50" charset="-128"/>
                  <a:ea typeface="メイリオ" panose="020B0604030504040204" pitchFamily="50" charset="-128"/>
                </a:rPr>
                <a:t>、</a:t>
              </a:r>
              <a:r>
                <a:rPr lang="ja-JP" altLang="en-US" sz="1600" b="1" u="sng" dirty="0">
                  <a:solidFill>
                    <a:schemeClr val="tx1"/>
                  </a:solidFill>
                  <a:latin typeface="メイリオ" panose="020B0604030504040204" pitchFamily="50" charset="-128"/>
                  <a:ea typeface="メイリオ" panose="020B0604030504040204" pitchFamily="50" charset="-128"/>
                </a:rPr>
                <a:t>ご自身がしなければなりません</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a:p>
              <a:pPr marL="198000" indent="-198000" algn="just">
                <a:lnSpc>
                  <a:spcPts val="2000"/>
                </a:lnSpc>
                <a:spcAft>
                  <a:spcPts val="600"/>
                </a:spcAft>
              </a:pP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b="1" u="sng" dirty="0">
                  <a:solidFill>
                    <a:schemeClr val="tx1"/>
                  </a:solidFill>
                  <a:latin typeface="メイリオ" panose="020B0604030504040204" pitchFamily="50" charset="-128"/>
                  <a:ea typeface="メイリオ" panose="020B0604030504040204" pitchFamily="50" charset="-128"/>
                </a:rPr>
                <a:t>他人の氏名を署名簿に記載する行為</a:t>
              </a:r>
              <a:r>
                <a:rPr lang="ja-JP" altLang="en-US" sz="1600" dirty="0">
                  <a:solidFill>
                    <a:schemeClr val="tx1"/>
                  </a:solidFill>
                  <a:latin typeface="メイリオ" panose="020B0604030504040204" pitchFamily="50" charset="-128"/>
                  <a:ea typeface="メイリオ" panose="020B0604030504040204" pitchFamily="50" charset="-128"/>
                </a:rPr>
                <a:t>は、</a:t>
              </a:r>
              <a:r>
                <a:rPr lang="ja-JP" altLang="en-US" sz="1600" b="1" u="sng" dirty="0">
                  <a:solidFill>
                    <a:schemeClr val="tx1"/>
                  </a:solidFill>
                  <a:latin typeface="メイリオ" panose="020B0604030504040204" pitchFamily="50" charset="-128"/>
                  <a:ea typeface="メイリオ" panose="020B0604030504040204" pitchFamily="50" charset="-128"/>
                </a:rPr>
                <a:t>署名の偽造</a:t>
              </a:r>
              <a:r>
                <a:rPr lang="ja-JP" altLang="en-US" sz="1600" dirty="0">
                  <a:solidFill>
                    <a:schemeClr val="tx1"/>
                  </a:solidFill>
                  <a:latin typeface="メイリオ" panose="020B0604030504040204" pitchFamily="50" charset="-128"/>
                  <a:ea typeface="メイリオ" panose="020B0604030504040204" pitchFamily="50" charset="-128"/>
                </a:rPr>
                <a:t>となるため、</a:t>
              </a:r>
              <a:r>
                <a:rPr lang="ja-JP" altLang="en-US" sz="1600" b="1" u="sng" dirty="0">
                  <a:solidFill>
                    <a:schemeClr val="tx1"/>
                  </a:solidFill>
                  <a:latin typeface="メイリオ" panose="020B0604030504040204" pitchFamily="50" charset="-128"/>
                  <a:ea typeface="メイリオ" panose="020B0604030504040204" pitchFamily="50" charset="-128"/>
                </a:rPr>
                <a:t>認められません</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a:p>
              <a:pPr marL="198000" indent="-198000" algn="just">
                <a:lnSpc>
                  <a:spcPts val="2000"/>
                </a:lnSpc>
                <a:spcAft>
                  <a:spcPts val="600"/>
                </a:spcAft>
              </a:pP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b="1" u="sng" dirty="0">
                  <a:solidFill>
                    <a:schemeClr val="tx1"/>
                  </a:solidFill>
                  <a:latin typeface="メイリオ" panose="020B0604030504040204" pitchFamily="50" charset="-128"/>
                  <a:ea typeface="メイリオ" panose="020B0604030504040204" pitchFamily="50" charset="-128"/>
                </a:rPr>
                <a:t>代筆をするには</a:t>
              </a:r>
              <a:r>
                <a:rPr lang="ja-JP" altLang="en-US" sz="1600" dirty="0">
                  <a:solidFill>
                    <a:schemeClr val="tx1"/>
                  </a:solidFill>
                  <a:latin typeface="メイリオ" panose="020B0604030504040204" pitchFamily="50" charset="-128"/>
                  <a:ea typeface="メイリオ" panose="020B0604030504040204" pitchFamily="50" charset="-128"/>
                </a:rPr>
                <a:t>、</a:t>
              </a:r>
              <a:r>
                <a:rPr lang="ja-JP" altLang="en-US" sz="1600">
                  <a:solidFill>
                    <a:schemeClr val="tx1"/>
                  </a:solidFill>
                  <a:latin typeface="メイリオ" panose="020B0604030504040204" pitchFamily="50" charset="-128"/>
                  <a:ea typeface="メイリオ" panose="020B0604030504040204" pitchFamily="50" charset="-128"/>
                </a:rPr>
                <a:t>同じ市町村</a:t>
              </a:r>
              <a:r>
                <a:rPr lang="ja-JP" altLang="en-US" sz="1600" dirty="0">
                  <a:solidFill>
                    <a:schemeClr val="tx1"/>
                  </a:solidFill>
                  <a:latin typeface="メイリオ" panose="020B0604030504040204" pitchFamily="50" charset="-128"/>
                  <a:ea typeface="メイリオ" panose="020B0604030504040204" pitchFamily="50" charset="-128"/>
                </a:rPr>
                <a:t>の選挙権を有する方が、</a:t>
              </a:r>
              <a:r>
                <a:rPr lang="ja-JP" altLang="en-US" sz="1600" b="1" u="sng" dirty="0">
                  <a:solidFill>
                    <a:schemeClr val="tx1"/>
                  </a:solidFill>
                  <a:latin typeface="メイリオ" panose="020B0604030504040204" pitchFamily="50" charset="-128"/>
                  <a:ea typeface="メイリオ" panose="020B0604030504040204" pitchFamily="50" charset="-128"/>
                </a:rPr>
                <a:t>心身の故障等</a:t>
              </a:r>
              <a:r>
                <a:rPr lang="ja-JP" altLang="en-US" sz="1200" dirty="0">
                  <a:solidFill>
                    <a:schemeClr val="tx1"/>
                  </a:solidFill>
                  <a:latin typeface="メイリオ" panose="020B0604030504040204" pitchFamily="50" charset="-128"/>
                  <a:ea typeface="メイリオ" panose="020B0604030504040204" pitchFamily="50" charset="-128"/>
                </a:rPr>
                <a:t>（指先や腕の疾病、失明等</a:t>
              </a:r>
              <a:r>
                <a:rPr lang="ja-JP" altLang="en-US" sz="1200">
                  <a:solidFill>
                    <a:schemeClr val="tx1"/>
                  </a:solidFill>
                  <a:latin typeface="メイリオ" panose="020B0604030504040204" pitchFamily="50" charset="-128"/>
                  <a:ea typeface="メイリオ" panose="020B0604030504040204" pitchFamily="50" charset="-128"/>
                </a:rPr>
                <a:t>により自署又</a:t>
              </a:r>
              <a:r>
                <a:rPr lang="ja-JP" altLang="en-US" sz="1200" dirty="0">
                  <a:solidFill>
                    <a:schemeClr val="tx1"/>
                  </a:solidFill>
                  <a:latin typeface="メイリオ" panose="020B0604030504040204" pitchFamily="50" charset="-128"/>
                  <a:ea typeface="メイリオ" panose="020B0604030504040204" pitchFamily="50" charset="-128"/>
                </a:rPr>
                <a:t>は点字による記載が困難な場合）</a:t>
              </a:r>
              <a:r>
                <a:rPr lang="ja-JP" altLang="en-US" sz="1600" b="1" u="sng" dirty="0">
                  <a:solidFill>
                    <a:schemeClr val="tx1"/>
                  </a:solidFill>
                  <a:latin typeface="メイリオ" panose="020B0604030504040204" pitchFamily="50" charset="-128"/>
                  <a:ea typeface="メイリオ" panose="020B0604030504040204" pitchFamily="50" charset="-128"/>
                </a:rPr>
                <a:t>により署名をすることができない場合でなければなりません。</a:t>
              </a:r>
              <a:endParaRPr lang="en-US" altLang="ja-JP" sz="160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000"/>
                </a:lnSpc>
                <a:spcAft>
                  <a:spcPts val="600"/>
                </a:spcAft>
              </a:pPr>
              <a:endParaRPr lang="en-US" altLang="ja-JP" sz="1600" dirty="0">
                <a:latin typeface="メイリオ" panose="020B0604030504040204" pitchFamily="50" charset="-128"/>
                <a:ea typeface="メイリオ" panose="020B0604030504040204" pitchFamily="50" charset="-128"/>
              </a:endParaRPr>
            </a:p>
            <a:p>
              <a:pPr marL="216000" indent="-216000" algn="just">
                <a:lnSpc>
                  <a:spcPts val="2000"/>
                </a:lnSpc>
                <a:spcAft>
                  <a:spcPts val="600"/>
                </a:spcAft>
              </a:pPr>
              <a:endParaRPr lang="en-US" altLang="ja-JP" sz="1600" dirty="0">
                <a:latin typeface="メイリオ" panose="020B0604030504040204" pitchFamily="50" charset="-128"/>
                <a:ea typeface="メイリオ" panose="020B0604030504040204" pitchFamily="50" charset="-128"/>
              </a:endParaRPr>
            </a:p>
            <a:p>
              <a:pPr marL="216000" indent="-216000" algn="just">
                <a:lnSpc>
                  <a:spcPts val="2000"/>
                </a:lnSpc>
                <a:spcAft>
                  <a:spcPts val="600"/>
                </a:spcAft>
              </a:pPr>
              <a:endParaRPr lang="en-US" altLang="ja-JP" sz="1600" dirty="0">
                <a:latin typeface="メイリオ" panose="020B0604030504040204" pitchFamily="50" charset="-128"/>
                <a:ea typeface="メイリオ" panose="020B0604030504040204" pitchFamily="50" charset="-128"/>
              </a:endParaRPr>
            </a:p>
            <a:p>
              <a:pPr marL="216000" indent="-216000" algn="just">
                <a:lnSpc>
                  <a:spcPts val="2000"/>
                </a:lnSpc>
              </a:pPr>
              <a:endParaRPr lang="en-US" altLang="ja-JP" sz="1600" dirty="0">
                <a:latin typeface="メイリオ" panose="020B0604030504040204" pitchFamily="50" charset="-128"/>
                <a:ea typeface="メイリオ" panose="020B0604030504040204" pitchFamily="50" charset="-128"/>
              </a:endParaRPr>
            </a:p>
            <a:p>
              <a:pPr marL="216000" indent="-216000" algn="just">
                <a:lnSpc>
                  <a:spcPts val="2000"/>
                </a:lnSpc>
              </a:pPr>
              <a:endParaRPr lang="en-US" altLang="ja-JP" sz="1600" dirty="0">
                <a:latin typeface="メイリオ" panose="020B0604030504040204" pitchFamily="50" charset="-128"/>
                <a:ea typeface="メイリオ" panose="020B0604030504040204" pitchFamily="50" charset="-128"/>
              </a:endParaRPr>
            </a:p>
            <a:p>
              <a:pPr marL="216000" indent="-216000" algn="just">
                <a:lnSpc>
                  <a:spcPts val="2000"/>
                </a:lnSpc>
              </a:pPr>
              <a:r>
                <a:rPr lang="ja-JP" altLang="en-US" sz="16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上記に違反した場合、</a:t>
              </a:r>
              <a:r>
                <a:rPr lang="ja-JP" altLang="en-US" sz="1400" b="1" u="sng" dirty="0">
                  <a:latin typeface="メイリオ" panose="020B0604030504040204" pitchFamily="50" charset="-128"/>
                  <a:ea typeface="メイリオ" panose="020B0604030504040204" pitchFamily="50" charset="-128"/>
                </a:rPr>
                <a:t>３年以下の懲役若しくは禁錮又は５０万円以下の</a:t>
              </a:r>
              <a:endParaRPr lang="en-US" altLang="ja-JP" sz="1400" b="1" u="sng" dirty="0">
                <a:latin typeface="メイリオ" panose="020B0604030504040204" pitchFamily="50" charset="-128"/>
                <a:ea typeface="メイリオ" panose="020B0604030504040204" pitchFamily="50" charset="-128"/>
              </a:endParaRPr>
            </a:p>
            <a:p>
              <a:pPr marL="216000" indent="-216000" algn="just">
                <a:lnSpc>
                  <a:spcPts val="2000"/>
                </a:lnSpc>
              </a:pPr>
              <a:r>
                <a:rPr lang="ja-JP" altLang="en-US" sz="1400" dirty="0">
                  <a:latin typeface="メイリオ" panose="020B0604030504040204" pitchFamily="50" charset="-128"/>
                  <a:ea typeface="メイリオ" panose="020B0604030504040204" pitchFamily="50" charset="-128"/>
                </a:rPr>
                <a:t>　　　</a:t>
              </a:r>
              <a:r>
                <a:rPr lang="ja-JP" altLang="en-US" sz="1400" b="1" u="sng" dirty="0">
                  <a:latin typeface="メイリオ" panose="020B0604030504040204" pitchFamily="50" charset="-128"/>
                  <a:ea typeface="メイリオ" panose="020B0604030504040204" pitchFamily="50" charset="-128"/>
                </a:rPr>
                <a:t>罰金に処せられることがあります</a:t>
              </a:r>
              <a:r>
                <a:rPr lang="ja-JP" altLang="en-US" sz="1400" dirty="0">
                  <a:latin typeface="メイリオ" panose="020B0604030504040204" pitchFamily="50" charset="-128"/>
                  <a:ea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endParaRPr>
            </a:p>
          </p:txBody>
        </p:sp>
        <p:sp>
          <p:nvSpPr>
            <p:cNvPr id="2" name="四角形: 角を丸くする 1">
              <a:extLst>
                <a:ext uri="{FF2B5EF4-FFF2-40B4-BE49-F238E27FC236}">
                  <a16:creationId xmlns:a16="http://schemas.microsoft.com/office/drawing/2014/main" id="{C59841D5-CB60-48DF-95F0-F9CB684930BB}"/>
                </a:ext>
              </a:extLst>
            </p:cNvPr>
            <p:cNvSpPr/>
            <p:nvPr/>
          </p:nvSpPr>
          <p:spPr>
            <a:xfrm>
              <a:off x="232790" y="6060744"/>
              <a:ext cx="6469678" cy="1390558"/>
            </a:xfrm>
            <a:prstGeom prst="roundRect">
              <a:avLst/>
            </a:prstGeom>
            <a:ln/>
          </p:spPr>
          <p:style>
            <a:lnRef idx="1">
              <a:schemeClr val="accent6"/>
            </a:lnRef>
            <a:fillRef idx="2">
              <a:schemeClr val="accent6"/>
            </a:fillRef>
            <a:effectRef idx="1">
              <a:schemeClr val="accent6"/>
            </a:effectRef>
            <a:fontRef idx="minor">
              <a:schemeClr val="dk1"/>
            </a:fontRef>
          </p:style>
          <p:txBody>
            <a:bodyPr lIns="72000" tIns="10800" rIns="36000" bIns="0" rtlCol="0" anchor="t"/>
            <a:lstStyle/>
            <a:p>
              <a:pPr marL="216000" indent="-216000">
                <a:lnSpc>
                  <a:spcPts val="2000"/>
                </a:lnSpc>
              </a:pP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具体的な</a:t>
              </a:r>
              <a:r>
                <a:rPr kumimoji="1" lang="ja-JP" altLang="en-US" sz="1500" dirty="0">
                  <a:solidFill>
                    <a:schemeClr val="tx1"/>
                  </a:solidFill>
                  <a:latin typeface="メイリオ" panose="020B0604030504040204" pitchFamily="50" charset="-128"/>
                  <a:ea typeface="メイリオ" panose="020B0604030504040204" pitchFamily="50" charset="-128"/>
                </a:rPr>
                <a:t>違反</a:t>
              </a:r>
              <a:r>
                <a:rPr kumimoji="1" lang="ja-JP" altLang="en-US" sz="1500" dirty="0">
                  <a:latin typeface="メイリオ" panose="020B0604030504040204" pitchFamily="50" charset="-128"/>
                  <a:ea typeface="メイリオ" panose="020B0604030504040204" pitchFamily="50" charset="-128"/>
                </a:rPr>
                <a:t>事例</a:t>
              </a:r>
              <a:r>
                <a:rPr kumimoji="1" lang="en-US" altLang="ja-JP" sz="1500" dirty="0">
                  <a:latin typeface="メイリオ" panose="020B0604030504040204" pitchFamily="50" charset="-128"/>
                  <a:ea typeface="メイリオ" panose="020B0604030504040204" pitchFamily="50" charset="-128"/>
                </a:rPr>
                <a:t>】</a:t>
              </a:r>
            </a:p>
            <a:p>
              <a:pPr marL="180000" indent="-180000">
                <a:lnSpc>
                  <a:spcPts val="2000"/>
                </a:lnSpc>
              </a:pPr>
              <a:r>
                <a:rPr lang="ja-JP" altLang="en-US" sz="1500" dirty="0">
                  <a:latin typeface="メイリオ" panose="020B0604030504040204" pitchFamily="50" charset="-128"/>
                  <a:ea typeface="メイリオ" panose="020B0604030504040204" pitchFamily="50" charset="-128"/>
                </a:rPr>
                <a:t>・　署名は自署する必要があるにも関わらず、家族の１人が家族全員分の署名をした。　</a:t>
              </a:r>
              <a:r>
                <a:rPr lang="ja-JP" altLang="en-US" sz="1500" b="1" u="sng" dirty="0">
                  <a:latin typeface="メイリオ" panose="020B0604030504040204" pitchFamily="50" charset="-128"/>
                  <a:ea typeface="メイリオ" panose="020B0604030504040204" pitchFamily="50" charset="-128"/>
                </a:rPr>
                <a:t>⇒　署名の偽造となります！</a:t>
              </a:r>
              <a:endParaRPr lang="en-US" altLang="ja-JP" sz="1500" dirty="0">
                <a:latin typeface="メイリオ" panose="020B0604030504040204" pitchFamily="50" charset="-128"/>
                <a:ea typeface="メイリオ" panose="020B0604030504040204" pitchFamily="50" charset="-128"/>
              </a:endParaRPr>
            </a:p>
            <a:p>
              <a:pPr marL="180000" indent="-180000">
                <a:lnSpc>
                  <a:spcPts val="2000"/>
                </a:lnSpc>
              </a:pPr>
              <a:r>
                <a:rPr lang="ja-JP" altLang="en-US" sz="1500" dirty="0">
                  <a:latin typeface="メイリオ" panose="020B0604030504040204" pitchFamily="50" charset="-128"/>
                  <a:ea typeface="メイリオ" panose="020B0604030504040204" pitchFamily="50" charset="-128"/>
                </a:rPr>
                <a:t>・　心身の故障等の事由がないにも関わらず、家族の１人が家族全員分の署名を代筆した。　</a:t>
              </a:r>
              <a:r>
                <a:rPr lang="ja-JP" altLang="en-US" sz="1500" b="1" u="sng" dirty="0">
                  <a:latin typeface="メイリオ" panose="020B0604030504040204" pitchFamily="50" charset="-128"/>
                  <a:ea typeface="メイリオ" panose="020B0604030504040204" pitchFamily="50" charset="-128"/>
                </a:rPr>
                <a:t>⇒　違法な代筆となります！</a:t>
              </a:r>
              <a:endParaRPr lang="en-US" altLang="ja-JP" sz="1500" b="1" u="sng"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3CDAC245-F575-4C7D-9D6B-741704438522}"/>
                </a:ext>
              </a:extLst>
            </p:cNvPr>
            <p:cNvSpPr txBox="1"/>
            <p:nvPr/>
          </p:nvSpPr>
          <p:spPr>
            <a:xfrm>
              <a:off x="1834" y="3827423"/>
              <a:ext cx="5708413" cy="342000"/>
            </a:xfrm>
            <a:prstGeom prst="rect">
              <a:avLst/>
            </a:prstGeom>
            <a:ln/>
          </p:spPr>
          <p:style>
            <a:lnRef idx="1">
              <a:schemeClr val="accent6"/>
            </a:lnRef>
            <a:fillRef idx="3">
              <a:schemeClr val="accent6"/>
            </a:fillRef>
            <a:effectRef idx="2">
              <a:schemeClr val="accent6"/>
            </a:effectRef>
            <a:fontRef idx="minor">
              <a:schemeClr val="lt1"/>
            </a:fontRef>
          </p:style>
          <p:txBody>
            <a:bodyPr wrap="square" lIns="62308" tIns="72000" rIns="62308" bIns="36000" rtlCol="0" anchor="ctr">
              <a:spAutoFit/>
            </a:bodyPr>
            <a:lstStyle/>
            <a:p>
              <a:pPr marL="174460" indent="-174460" algn="ctr">
                <a:spcAft>
                  <a:spcPts val="831"/>
                </a:spcAft>
              </a:pPr>
              <a:r>
                <a:rPr lang="ja-JP" altLang="en-US" sz="1800" dirty="0">
                  <a:latin typeface="メイリオ" panose="020B0604030504040204" pitchFamily="50" charset="-128"/>
                  <a:ea typeface="メイリオ" panose="020B0604030504040204" pitchFamily="50" charset="-128"/>
                </a:rPr>
                <a:t>署名は自署が原則であり、代筆には制限があります！</a:t>
              </a:r>
              <a:endParaRPr lang="en-US" altLang="ja-JP" sz="1800" dirty="0">
                <a:latin typeface="メイリオ" panose="020B0604030504040204" pitchFamily="50" charset="-128"/>
                <a:ea typeface="メイリオ" panose="020B0604030504040204" pitchFamily="50" charset="-128"/>
              </a:endParaRPr>
            </a:p>
          </p:txBody>
        </p:sp>
      </p:grpSp>
      <p:grpSp>
        <p:nvGrpSpPr>
          <p:cNvPr id="20" name="グループ化 19">
            <a:extLst>
              <a:ext uri="{FF2B5EF4-FFF2-40B4-BE49-F238E27FC236}">
                <a16:creationId xmlns:a16="http://schemas.microsoft.com/office/drawing/2014/main" id="{9EAAD09C-6569-466A-87CA-EBDC14BBD8DC}"/>
              </a:ext>
            </a:extLst>
          </p:cNvPr>
          <p:cNvGrpSpPr/>
          <p:nvPr/>
        </p:nvGrpSpPr>
        <p:grpSpPr>
          <a:xfrm>
            <a:off x="19080" y="6984000"/>
            <a:ext cx="6814077" cy="1829046"/>
            <a:chOff x="48493" y="608185"/>
            <a:chExt cx="6814077" cy="1829046"/>
          </a:xfrm>
        </p:grpSpPr>
        <p:sp>
          <p:nvSpPr>
            <p:cNvPr id="22" name="テキスト ボックス 21">
              <a:extLst>
                <a:ext uri="{FF2B5EF4-FFF2-40B4-BE49-F238E27FC236}">
                  <a16:creationId xmlns:a16="http://schemas.microsoft.com/office/drawing/2014/main" id="{E2D2A125-4C64-45CE-B9C0-B07084607AEF}"/>
                </a:ext>
              </a:extLst>
            </p:cNvPr>
            <p:cNvSpPr txBox="1"/>
            <p:nvPr/>
          </p:nvSpPr>
          <p:spPr>
            <a:xfrm>
              <a:off x="60370" y="968830"/>
              <a:ext cx="6802200" cy="1468401"/>
            </a:xfrm>
            <a:prstGeom prst="rect">
              <a:avLst/>
            </a:prstGeom>
            <a:ln/>
          </p:spPr>
          <p:style>
            <a:lnRef idx="2">
              <a:schemeClr val="accent6"/>
            </a:lnRef>
            <a:fillRef idx="1">
              <a:schemeClr val="lt1"/>
            </a:fillRef>
            <a:effectRef idx="0">
              <a:schemeClr val="accent6"/>
            </a:effectRef>
            <a:fontRef idx="minor">
              <a:schemeClr val="dk1"/>
            </a:fontRef>
          </p:style>
          <p:txBody>
            <a:bodyPr wrap="square" lIns="36000" tIns="108000" rIns="72000" bIns="0" rtlCol="0" anchor="t">
              <a:spAutoFit/>
            </a:bodyPr>
            <a:lstStyle/>
            <a:p>
              <a:pPr marL="198000" indent="-198000" algn="just">
                <a:lnSpc>
                  <a:spcPts val="2000"/>
                </a:lnSpc>
                <a:spcAft>
                  <a:spcPts val="600"/>
                </a:spcAft>
              </a:pPr>
              <a:r>
                <a:rPr lang="ja-JP" altLang="en-US" sz="1600" dirty="0">
                  <a:latin typeface="メイリオ" panose="020B0604030504040204" pitchFamily="50" charset="-128"/>
                  <a:ea typeface="メイリオ" panose="020B0604030504040204" pitchFamily="50" charset="-128"/>
                </a:rPr>
                <a:t>○　署名収集者</a:t>
              </a:r>
              <a:r>
                <a:rPr lang="ja-JP" altLang="en-US" sz="1600" dirty="0">
                  <a:solidFill>
                    <a:schemeClr val="tx1"/>
                  </a:solidFill>
                  <a:latin typeface="メイリオ" panose="020B0604030504040204" pitchFamily="50" charset="-128"/>
                  <a:ea typeface="メイリオ" panose="020B0604030504040204" pitchFamily="50" charset="-128"/>
                </a:rPr>
                <a:t>となるには、</a:t>
              </a:r>
              <a:r>
                <a:rPr lang="ja-JP" altLang="en-US" sz="1600" b="1" u="sng" dirty="0">
                  <a:solidFill>
                    <a:schemeClr val="tx1"/>
                  </a:solidFill>
                  <a:latin typeface="メイリオ" panose="020B0604030504040204" pitchFamily="50" charset="-128"/>
                  <a:ea typeface="メイリオ" panose="020B0604030504040204" pitchFamily="50" charset="-128"/>
                </a:rPr>
                <a:t>請求代表者又はその受任者でなければなりません。それ以外の方が収集した署名は無効となります</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a:p>
              <a:pPr marL="198000" indent="-198000" algn="just">
                <a:lnSpc>
                  <a:spcPts val="2000"/>
                </a:lnSpc>
                <a:spcAft>
                  <a:spcPts val="600"/>
                </a:spcAft>
              </a:pPr>
              <a:r>
                <a:rPr lang="ja-JP" altLang="en-US" sz="1600" dirty="0">
                  <a:solidFill>
                    <a:schemeClr val="tx1"/>
                  </a:solidFill>
                  <a:latin typeface="メイリオ" panose="020B0604030504040204" pitchFamily="50" charset="-128"/>
                  <a:ea typeface="メイリオ" panose="020B0604030504040204" pitchFamily="50" charset="-128"/>
                </a:rPr>
                <a:t>○　署名は、署名収集者が、直接、</a:t>
              </a:r>
              <a:r>
                <a:rPr lang="ja-JP" altLang="en-US" sz="1600" b="1" u="sng" dirty="0">
                  <a:solidFill>
                    <a:schemeClr val="tx1"/>
                  </a:solidFill>
                  <a:latin typeface="メイリオ" panose="020B0604030504040204" pitchFamily="50" charset="-128"/>
                  <a:ea typeface="メイリオ" panose="020B0604030504040204" pitchFamily="50" charset="-128"/>
                </a:rPr>
                <a:t>収集しなければなりません</a:t>
              </a:r>
              <a:r>
                <a:rPr lang="ja-JP" altLang="en-US" sz="1600" dirty="0">
                  <a:solidFill>
                    <a:schemeClr val="tx1"/>
                  </a:solidFill>
                  <a:latin typeface="メイリオ" panose="020B0604030504040204" pitchFamily="50" charset="-128"/>
                  <a:ea typeface="メイリオ" panose="020B0604030504040204" pitchFamily="50" charset="-128"/>
                </a:rPr>
                <a:t>ので、</a:t>
              </a:r>
              <a:r>
                <a:rPr lang="ja-JP" altLang="en-US" sz="1600" b="1" u="sng" dirty="0">
                  <a:solidFill>
                    <a:schemeClr val="tx1"/>
                  </a:solidFill>
                  <a:latin typeface="メイリオ" panose="020B0604030504040204" pitchFamily="50" charset="-128"/>
                  <a:ea typeface="メイリオ" panose="020B0604030504040204" pitchFamily="50" charset="-128"/>
                </a:rPr>
                <a:t>郵便、回覧、店舗等に備え付けられた署名簿による</a:t>
              </a:r>
              <a:r>
                <a:rPr lang="ja-JP" altLang="en-US" sz="1600" b="1" u="sng" dirty="0">
                  <a:latin typeface="メイリオ" panose="020B0604030504040204" pitchFamily="50" charset="-128"/>
                  <a:ea typeface="メイリオ" panose="020B0604030504040204" pitchFamily="50" charset="-128"/>
                </a:rPr>
                <a:t>署名は無効となります</a:t>
              </a:r>
              <a:r>
                <a:rPr lang="ja-JP" altLang="en-US" sz="1600" dirty="0">
                  <a:latin typeface="メイリオ" panose="020B0604030504040204" pitchFamily="50" charset="-128"/>
                  <a:ea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8A631F46-79B8-4A16-A598-BD93A48A3316}"/>
                </a:ext>
              </a:extLst>
            </p:cNvPr>
            <p:cNvSpPr txBox="1"/>
            <p:nvPr/>
          </p:nvSpPr>
          <p:spPr>
            <a:xfrm>
              <a:off x="48493" y="608185"/>
              <a:ext cx="6810114" cy="342000"/>
            </a:xfrm>
            <a:prstGeom prst="rect">
              <a:avLst/>
            </a:prstGeom>
            <a:ln/>
          </p:spPr>
          <p:style>
            <a:lnRef idx="1">
              <a:schemeClr val="accent6"/>
            </a:lnRef>
            <a:fillRef idx="3">
              <a:schemeClr val="accent6"/>
            </a:fillRef>
            <a:effectRef idx="2">
              <a:schemeClr val="accent6"/>
            </a:effectRef>
            <a:fontRef idx="minor">
              <a:schemeClr val="lt1"/>
            </a:fontRef>
          </p:style>
          <p:txBody>
            <a:bodyPr wrap="square" lIns="62308" tIns="72000" rIns="62308" bIns="0" rtlCol="0" anchor="ctr">
              <a:spAutoFit/>
            </a:bodyPr>
            <a:lstStyle/>
            <a:p>
              <a:r>
                <a:rPr lang="ja-JP" altLang="en-US" sz="1800" spc="-50" dirty="0">
                  <a:latin typeface="メイリオ" panose="020B0604030504040204" pitchFamily="50" charset="-128"/>
                  <a:ea typeface="メイリオ" panose="020B0604030504040204" pitchFamily="50" charset="-128"/>
                </a:rPr>
                <a:t>郵便、回覧、店舗等に備え付けられた署名簿には署名できません！</a:t>
              </a:r>
              <a:endParaRPr lang="en-US" altLang="ja-JP" sz="1800" spc="-50" dirty="0">
                <a:latin typeface="メイリオ" panose="020B0604030504040204" pitchFamily="50" charset="-128"/>
                <a:ea typeface="メイリオ" panose="020B0604030504040204" pitchFamily="50" charset="-128"/>
              </a:endParaRPr>
            </a:p>
          </p:txBody>
        </p:sp>
      </p:grpSp>
      <p:sp>
        <p:nvSpPr>
          <p:cNvPr id="3" name="大かっこ 2">
            <a:extLst>
              <a:ext uri="{FF2B5EF4-FFF2-40B4-BE49-F238E27FC236}">
                <a16:creationId xmlns:a16="http://schemas.microsoft.com/office/drawing/2014/main" id="{05CA37BC-8441-426D-8224-C9F38170637A}"/>
              </a:ext>
            </a:extLst>
          </p:cNvPr>
          <p:cNvSpPr/>
          <p:nvPr/>
        </p:nvSpPr>
        <p:spPr>
          <a:xfrm>
            <a:off x="257342" y="6342688"/>
            <a:ext cx="6389022" cy="542882"/>
          </a:xfrm>
          <a:prstGeom prst="bracketPair">
            <a:avLst>
              <a:gd name="adj" fmla="val 1559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19" name="グループ化 18">
            <a:extLst>
              <a:ext uri="{FF2B5EF4-FFF2-40B4-BE49-F238E27FC236}">
                <a16:creationId xmlns:a16="http://schemas.microsoft.com/office/drawing/2014/main" id="{404CF568-D57D-440E-B57C-BB10D3AB4B6A}"/>
              </a:ext>
            </a:extLst>
          </p:cNvPr>
          <p:cNvGrpSpPr/>
          <p:nvPr/>
        </p:nvGrpSpPr>
        <p:grpSpPr>
          <a:xfrm>
            <a:off x="25018" y="8884298"/>
            <a:ext cx="6814077" cy="990363"/>
            <a:chOff x="48493" y="600483"/>
            <a:chExt cx="6814077" cy="990363"/>
          </a:xfrm>
        </p:grpSpPr>
        <p:sp>
          <p:nvSpPr>
            <p:cNvPr id="21" name="テキスト ボックス 20">
              <a:extLst>
                <a:ext uri="{FF2B5EF4-FFF2-40B4-BE49-F238E27FC236}">
                  <a16:creationId xmlns:a16="http://schemas.microsoft.com/office/drawing/2014/main" id="{A3B65DC7-A70B-46A5-966F-9F96C6C2DEB4}"/>
                </a:ext>
              </a:extLst>
            </p:cNvPr>
            <p:cNvSpPr txBox="1"/>
            <p:nvPr/>
          </p:nvSpPr>
          <p:spPr>
            <a:xfrm>
              <a:off x="60370" y="968830"/>
              <a:ext cx="6802200" cy="622016"/>
            </a:xfrm>
            <a:prstGeom prst="rect">
              <a:avLst/>
            </a:prstGeom>
            <a:ln/>
          </p:spPr>
          <p:style>
            <a:lnRef idx="2">
              <a:schemeClr val="accent6"/>
            </a:lnRef>
            <a:fillRef idx="1">
              <a:schemeClr val="lt1"/>
            </a:fillRef>
            <a:effectRef idx="0">
              <a:schemeClr val="accent6"/>
            </a:effectRef>
            <a:fontRef idx="minor">
              <a:schemeClr val="dk1"/>
            </a:fontRef>
          </p:style>
          <p:txBody>
            <a:bodyPr wrap="square" lIns="36000" tIns="108000" rIns="72000" bIns="0" rtlCol="0" anchor="t">
              <a:spAutoFit/>
            </a:bodyPr>
            <a:lstStyle/>
            <a:p>
              <a:pPr marL="198000" indent="-198000" algn="just">
                <a:lnSpc>
                  <a:spcPts val="2000"/>
                </a:lnSpc>
              </a:pP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b="1" u="sng" dirty="0">
                  <a:solidFill>
                    <a:schemeClr val="tx1"/>
                  </a:solidFill>
                  <a:latin typeface="メイリオ" panose="020B0604030504040204" pitchFamily="50" charset="-128"/>
                  <a:ea typeface="メイリオ" panose="020B0604030504040204" pitchFamily="50" charset="-128"/>
                </a:rPr>
                <a:t>署名簿に記載した署名、住所、生年月日等は</a:t>
              </a:r>
              <a:r>
                <a:rPr lang="ja-JP" altLang="en-US" sz="1600" dirty="0">
                  <a:solidFill>
                    <a:schemeClr val="tx1"/>
                  </a:solidFill>
                  <a:latin typeface="メイリオ" panose="020B0604030504040204" pitchFamily="50" charset="-128"/>
                  <a:ea typeface="メイリオ" panose="020B0604030504040204" pitchFamily="50" charset="-128"/>
                </a:rPr>
                <a:t>、署名収集後、関係人</a:t>
              </a:r>
              <a:r>
                <a:rPr lang="ja-JP" altLang="en-US" sz="1200" dirty="0">
                  <a:solidFill>
                    <a:schemeClr val="tx1"/>
                  </a:solidFill>
                  <a:latin typeface="メイリオ" panose="020B0604030504040204" pitchFamily="50" charset="-128"/>
                  <a:ea typeface="メイリオ" panose="020B0604030504040204" pitchFamily="50" charset="-128"/>
                </a:rPr>
                <a:t>（選挙権を有する方）</a:t>
              </a:r>
              <a:r>
                <a:rPr lang="ja-JP" altLang="en-US" sz="1600" dirty="0">
                  <a:solidFill>
                    <a:schemeClr val="tx1"/>
                  </a:solidFill>
                  <a:latin typeface="メイリオ" panose="020B0604030504040204" pitchFamily="50" charset="-128"/>
                  <a:ea typeface="メイリオ" panose="020B0604030504040204" pitchFamily="50" charset="-128"/>
                </a:rPr>
                <a:t>の</a:t>
              </a:r>
              <a:r>
                <a:rPr lang="ja-JP" altLang="en-US" sz="1600" b="1" u="sng" dirty="0">
                  <a:solidFill>
                    <a:schemeClr val="tx1"/>
                  </a:solidFill>
                  <a:latin typeface="メイリオ" panose="020B0604030504040204" pitchFamily="50" charset="-128"/>
                  <a:ea typeface="メイリオ" panose="020B0604030504040204" pitchFamily="50" charset="-128"/>
                </a:rPr>
                <a:t>縦覧に供されます</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9EEC70D0-93AA-4166-AAC9-B152DDBC6CF4}"/>
                </a:ext>
              </a:extLst>
            </p:cNvPr>
            <p:cNvSpPr txBox="1"/>
            <p:nvPr/>
          </p:nvSpPr>
          <p:spPr>
            <a:xfrm>
              <a:off x="48493" y="600483"/>
              <a:ext cx="3043942" cy="349702"/>
            </a:xfrm>
            <a:prstGeom prst="rect">
              <a:avLst/>
            </a:prstGeom>
            <a:ln/>
          </p:spPr>
          <p:style>
            <a:lnRef idx="1">
              <a:schemeClr val="accent6"/>
            </a:lnRef>
            <a:fillRef idx="3">
              <a:schemeClr val="accent6"/>
            </a:fillRef>
            <a:effectRef idx="2">
              <a:schemeClr val="accent6"/>
            </a:effectRef>
            <a:fontRef idx="minor">
              <a:schemeClr val="lt1"/>
            </a:fontRef>
          </p:style>
          <p:txBody>
            <a:bodyPr wrap="square" lIns="62308" tIns="72000" rIns="62308" bIns="0" rtlCol="0" anchor="ctr">
              <a:spAutoFit/>
            </a:bodyPr>
            <a:lstStyle/>
            <a:p>
              <a:r>
                <a:rPr lang="ja-JP" altLang="en-US" sz="1800" spc="-50" dirty="0">
                  <a:solidFill>
                    <a:schemeClr val="bg1"/>
                  </a:solidFill>
                  <a:latin typeface="メイリオ" panose="020B0604030504040204" pitchFamily="50" charset="-128"/>
                  <a:ea typeface="メイリオ" panose="020B0604030504040204" pitchFamily="50" charset="-128"/>
                </a:rPr>
                <a:t>署名簿は縦覧に供されます！</a:t>
              </a:r>
              <a:endParaRPr lang="en-US" altLang="ja-JP" sz="1800" spc="-50" dirty="0">
                <a:solidFill>
                  <a:schemeClr val="bg1"/>
                </a:solidFill>
                <a:latin typeface="メイリオ" panose="020B0604030504040204" pitchFamily="50" charset="-128"/>
                <a:ea typeface="メイリオ" panose="020B0604030504040204" pitchFamily="50" charset="-128"/>
              </a:endParaRPr>
            </a:p>
          </p:txBody>
        </p:sp>
      </p:grpSp>
      <p:sp>
        <p:nvSpPr>
          <p:cNvPr id="25" name="テキスト ボックス 24">
            <a:extLst>
              <a:ext uri="{FF2B5EF4-FFF2-40B4-BE49-F238E27FC236}">
                <a16:creationId xmlns:a16="http://schemas.microsoft.com/office/drawing/2014/main" id="{FF7FD552-E559-4A23-88DD-8243E3C81955}"/>
              </a:ext>
            </a:extLst>
          </p:cNvPr>
          <p:cNvSpPr txBox="1"/>
          <p:nvPr/>
        </p:nvSpPr>
        <p:spPr>
          <a:xfrm>
            <a:off x="5825067" y="23721"/>
            <a:ext cx="1004127" cy="380480"/>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tIns="72000" bIns="0" rtlCol="0" anchor="ctr">
            <a:spAutoFit/>
          </a:bodyPr>
          <a:lstStyle/>
          <a:p>
            <a:pPr algn="ctr"/>
            <a:r>
              <a:rPr kumimoji="1" lang="ja-JP" altLang="en-US" sz="2000" b="1">
                <a:solidFill>
                  <a:schemeClr val="tx1"/>
                </a:solidFill>
                <a:latin typeface="メイリオ" panose="020B0604030504040204" pitchFamily="50" charset="-128"/>
                <a:ea typeface="メイリオ" panose="020B0604030504040204" pitchFamily="50" charset="-128"/>
              </a:rPr>
              <a:t>別紙２</a:t>
            </a:r>
            <a:endParaRPr kumimoji="1" lang="ja-JP" altLang="en-US" sz="20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77544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w="22225">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17525</TotalTime>
  <Words>438</Words>
  <Application>Microsoft Office PowerPoint</Application>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公務員課</dc:creator>
  <cp:lastModifiedBy>鈴木　一駿</cp:lastModifiedBy>
  <cp:revision>1585</cp:revision>
  <cp:lastPrinted>2022-12-09T10:33:02Z</cp:lastPrinted>
  <dcterms:created xsi:type="dcterms:W3CDTF">2016-02-03T08:41:27Z</dcterms:created>
  <dcterms:modified xsi:type="dcterms:W3CDTF">2022-12-27T04:46:20Z</dcterms:modified>
</cp:coreProperties>
</file>