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handoutMasterIdLst>
    <p:handoutMasterId r:id="rId10"/>
  </p:handoutMasterIdLst>
  <p:sldIdLst>
    <p:sldId id="1307" r:id="rId2"/>
    <p:sldId id="1309" r:id="rId3"/>
    <p:sldId id="1308" r:id="rId4"/>
    <p:sldId id="1310" r:id="rId5"/>
    <p:sldId id="1311" r:id="rId6"/>
    <p:sldId id="1312" r:id="rId7"/>
    <p:sldId id="1313" r:id="rId8"/>
  </p:sldIdLst>
  <p:sldSz cx="9906000" cy="6858000" type="A4"/>
  <p:notesSz cx="6807200" cy="9939338"/>
  <p:defaultTextStyle>
    <a:defPPr>
      <a:defRPr lang="ja-JP"/>
    </a:defPPr>
    <a:lvl1pPr marL="0" algn="l" defTabSz="886317" rtl="0" eaLnBrk="1" latinLnBrk="0" hangingPunct="1">
      <a:defRPr kumimoji="1" sz="1787" kern="1200">
        <a:solidFill>
          <a:schemeClr val="tx1"/>
        </a:solidFill>
        <a:latin typeface="+mn-lt"/>
        <a:ea typeface="+mn-ea"/>
        <a:cs typeface="+mn-cs"/>
      </a:defRPr>
    </a:lvl1pPr>
    <a:lvl2pPr marL="443159" algn="l" defTabSz="886317" rtl="0" eaLnBrk="1" latinLnBrk="0" hangingPunct="1">
      <a:defRPr kumimoji="1" sz="1787" kern="1200">
        <a:solidFill>
          <a:schemeClr val="tx1"/>
        </a:solidFill>
        <a:latin typeface="+mn-lt"/>
        <a:ea typeface="+mn-ea"/>
        <a:cs typeface="+mn-cs"/>
      </a:defRPr>
    </a:lvl2pPr>
    <a:lvl3pPr marL="886317" algn="l" defTabSz="886317" rtl="0" eaLnBrk="1" latinLnBrk="0" hangingPunct="1">
      <a:defRPr kumimoji="1" sz="1787" kern="1200">
        <a:solidFill>
          <a:schemeClr val="tx1"/>
        </a:solidFill>
        <a:latin typeface="+mn-lt"/>
        <a:ea typeface="+mn-ea"/>
        <a:cs typeface="+mn-cs"/>
      </a:defRPr>
    </a:lvl3pPr>
    <a:lvl4pPr marL="1329476" algn="l" defTabSz="886317" rtl="0" eaLnBrk="1" latinLnBrk="0" hangingPunct="1">
      <a:defRPr kumimoji="1" sz="1787" kern="1200">
        <a:solidFill>
          <a:schemeClr val="tx1"/>
        </a:solidFill>
        <a:latin typeface="+mn-lt"/>
        <a:ea typeface="+mn-ea"/>
        <a:cs typeface="+mn-cs"/>
      </a:defRPr>
    </a:lvl4pPr>
    <a:lvl5pPr marL="1772634" algn="l" defTabSz="886317" rtl="0" eaLnBrk="1" latinLnBrk="0" hangingPunct="1">
      <a:defRPr kumimoji="1" sz="1787" kern="1200">
        <a:solidFill>
          <a:schemeClr val="tx1"/>
        </a:solidFill>
        <a:latin typeface="+mn-lt"/>
        <a:ea typeface="+mn-ea"/>
        <a:cs typeface="+mn-cs"/>
      </a:defRPr>
    </a:lvl5pPr>
    <a:lvl6pPr marL="2215793" algn="l" defTabSz="886317" rtl="0" eaLnBrk="1" latinLnBrk="0" hangingPunct="1">
      <a:defRPr kumimoji="1" sz="1787" kern="1200">
        <a:solidFill>
          <a:schemeClr val="tx1"/>
        </a:solidFill>
        <a:latin typeface="+mn-lt"/>
        <a:ea typeface="+mn-ea"/>
        <a:cs typeface="+mn-cs"/>
      </a:defRPr>
    </a:lvl6pPr>
    <a:lvl7pPr marL="2658952" algn="l" defTabSz="886317" rtl="0" eaLnBrk="1" latinLnBrk="0" hangingPunct="1">
      <a:defRPr kumimoji="1" sz="1787" kern="1200">
        <a:solidFill>
          <a:schemeClr val="tx1"/>
        </a:solidFill>
        <a:latin typeface="+mn-lt"/>
        <a:ea typeface="+mn-ea"/>
        <a:cs typeface="+mn-cs"/>
      </a:defRPr>
    </a:lvl7pPr>
    <a:lvl8pPr marL="3102110" algn="l" defTabSz="886317" rtl="0" eaLnBrk="1" latinLnBrk="0" hangingPunct="1">
      <a:defRPr kumimoji="1" sz="1787" kern="1200">
        <a:solidFill>
          <a:schemeClr val="tx1"/>
        </a:solidFill>
        <a:latin typeface="+mn-lt"/>
        <a:ea typeface="+mn-ea"/>
        <a:cs typeface="+mn-cs"/>
      </a:defRPr>
    </a:lvl8pPr>
    <a:lvl9pPr marL="3545269" algn="l" defTabSz="886317" rtl="0" eaLnBrk="1" latinLnBrk="0" hangingPunct="1">
      <a:defRPr kumimoji="1" sz="1787"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FFFFCC"/>
    <a:srgbClr val="FFC5C5"/>
    <a:srgbClr val="FF9999"/>
    <a:srgbClr val="616161"/>
    <a:srgbClr val="FFFF99"/>
    <a:srgbClr val="000000"/>
    <a:srgbClr val="010101"/>
    <a:srgbClr val="FF6161"/>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503" autoAdjust="0"/>
    <p:restoredTop sz="98487" autoAdjust="0"/>
  </p:normalViewPr>
  <p:slideViewPr>
    <p:cSldViewPr>
      <p:cViewPr>
        <p:scale>
          <a:sx n="75" d="100"/>
          <a:sy n="75" d="100"/>
        </p:scale>
        <p:origin x="768" y="36"/>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F8654293-B1E6-444E-8440-F891F6587BCF}"/>
              </a:ext>
            </a:extLst>
          </p:cNvPr>
          <p:cNvSpPr>
            <a:spLocks noGrp="1"/>
          </p:cNvSpPr>
          <p:nvPr>
            <p:ph type="hdr" sz="quarter"/>
          </p:nvPr>
        </p:nvSpPr>
        <p:spPr>
          <a:xfrm>
            <a:off x="1" y="2"/>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40C4CD86-2370-4C0C-A80A-96DEDB0D19F3}"/>
              </a:ext>
            </a:extLst>
          </p:cNvPr>
          <p:cNvSpPr>
            <a:spLocks noGrp="1"/>
          </p:cNvSpPr>
          <p:nvPr>
            <p:ph type="dt" sz="quarter" idx="1"/>
          </p:nvPr>
        </p:nvSpPr>
        <p:spPr>
          <a:xfrm>
            <a:off x="3856039" y="2"/>
            <a:ext cx="2949575" cy="498475"/>
          </a:xfrm>
          <a:prstGeom prst="rect">
            <a:avLst/>
          </a:prstGeom>
        </p:spPr>
        <p:txBody>
          <a:bodyPr vert="horz" lIns="91440" tIns="45720" rIns="91440" bIns="45720" rtlCol="0"/>
          <a:lstStyle>
            <a:lvl1pPr algn="r">
              <a:defRPr sz="1200"/>
            </a:lvl1pPr>
          </a:lstStyle>
          <a:p>
            <a:fld id="{F615910E-5395-4B0D-8EC7-57097D42E0A7}" type="datetimeFigureOut">
              <a:rPr kumimoji="1" lang="ja-JP" altLang="en-US" smtClean="0"/>
              <a:t>2022/12/27</a:t>
            </a:fld>
            <a:endParaRPr kumimoji="1" lang="ja-JP" altLang="en-US"/>
          </a:p>
        </p:txBody>
      </p:sp>
      <p:sp>
        <p:nvSpPr>
          <p:cNvPr id="4" name="フッター プレースホルダー 3">
            <a:extLst>
              <a:ext uri="{FF2B5EF4-FFF2-40B4-BE49-F238E27FC236}">
                <a16:creationId xmlns:a16="http://schemas.microsoft.com/office/drawing/2014/main" id="{C7075D57-6621-4E9F-AE12-E4F89B8E7C54}"/>
              </a:ext>
            </a:extLst>
          </p:cNvPr>
          <p:cNvSpPr>
            <a:spLocks noGrp="1"/>
          </p:cNvSpPr>
          <p:nvPr>
            <p:ph type="ftr" sz="quarter" idx="2"/>
          </p:nvPr>
        </p:nvSpPr>
        <p:spPr>
          <a:xfrm>
            <a:off x="1" y="9440865"/>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F5D66B45-589F-4746-8A92-A7342240BDF1}"/>
              </a:ext>
            </a:extLst>
          </p:cNvPr>
          <p:cNvSpPr>
            <a:spLocks noGrp="1"/>
          </p:cNvSpPr>
          <p:nvPr>
            <p:ph type="sldNum" sz="quarter" idx="3"/>
          </p:nvPr>
        </p:nvSpPr>
        <p:spPr>
          <a:xfrm>
            <a:off x="3856039" y="9440865"/>
            <a:ext cx="2949575" cy="498475"/>
          </a:xfrm>
          <a:prstGeom prst="rect">
            <a:avLst/>
          </a:prstGeom>
        </p:spPr>
        <p:txBody>
          <a:bodyPr vert="horz" lIns="91440" tIns="45720" rIns="91440" bIns="45720" rtlCol="0" anchor="b"/>
          <a:lstStyle>
            <a:lvl1pPr algn="r">
              <a:defRPr sz="1200"/>
            </a:lvl1pPr>
          </a:lstStyle>
          <a:p>
            <a:fld id="{64486FD7-3CF7-4BDB-AB65-19DDE8599EB3}" type="slidenum">
              <a:rPr kumimoji="1" lang="ja-JP" altLang="en-US" smtClean="0"/>
              <a:t>‹#›</a:t>
            </a:fld>
            <a:endParaRPr kumimoji="1" lang="ja-JP" altLang="en-US"/>
          </a:p>
        </p:txBody>
      </p:sp>
    </p:spTree>
    <p:extLst>
      <p:ext uri="{BB962C8B-B14F-4D97-AF65-F5344CB8AC3E}">
        <p14:creationId xmlns:p14="http://schemas.microsoft.com/office/powerpoint/2010/main" val="26935102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2"/>
            <a:ext cx="2949575" cy="496888"/>
          </a:xfrm>
          <a:prstGeom prst="rect">
            <a:avLst/>
          </a:prstGeom>
        </p:spPr>
        <p:txBody>
          <a:bodyPr vert="horz" lIns="91435" tIns="45718" rIns="91435" bIns="457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2" y="2"/>
            <a:ext cx="2949575" cy="496888"/>
          </a:xfrm>
          <a:prstGeom prst="rect">
            <a:avLst/>
          </a:prstGeom>
        </p:spPr>
        <p:txBody>
          <a:bodyPr vert="horz" lIns="91435" tIns="45718" rIns="91435" bIns="45718" rtlCol="0"/>
          <a:lstStyle>
            <a:lvl1pPr algn="r">
              <a:defRPr sz="1200"/>
            </a:lvl1pPr>
          </a:lstStyle>
          <a:p>
            <a:fld id="{1A22451B-0F1C-4308-B12B-7D9D2634C95D}" type="datetimeFigureOut">
              <a:rPr kumimoji="1" lang="ja-JP" altLang="en-US" smtClean="0"/>
              <a:t>2022/12/27</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35" tIns="45718" rIns="91435" bIns="45718" rtlCol="0" anchor="ctr"/>
          <a:lstStyle/>
          <a:p>
            <a:endParaRPr lang="ja-JP" altLang="en-US"/>
          </a:p>
        </p:txBody>
      </p:sp>
      <p:sp>
        <p:nvSpPr>
          <p:cNvPr id="5" name="ノート プレースホルダー 4"/>
          <p:cNvSpPr>
            <a:spLocks noGrp="1"/>
          </p:cNvSpPr>
          <p:nvPr>
            <p:ph type="body" sz="quarter" idx="3"/>
          </p:nvPr>
        </p:nvSpPr>
        <p:spPr>
          <a:xfrm>
            <a:off x="681040" y="4721225"/>
            <a:ext cx="5445125" cy="4471988"/>
          </a:xfrm>
          <a:prstGeom prst="rect">
            <a:avLst/>
          </a:prstGeom>
        </p:spPr>
        <p:txBody>
          <a:bodyPr vert="horz" lIns="91435" tIns="45718" rIns="91435" bIns="457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40869"/>
            <a:ext cx="2949575" cy="496887"/>
          </a:xfrm>
          <a:prstGeom prst="rect">
            <a:avLst/>
          </a:prstGeom>
        </p:spPr>
        <p:txBody>
          <a:bodyPr vert="horz" lIns="91435" tIns="45718" rIns="91435" bIns="457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2" y="9440869"/>
            <a:ext cx="2949575" cy="496887"/>
          </a:xfrm>
          <a:prstGeom prst="rect">
            <a:avLst/>
          </a:prstGeom>
        </p:spPr>
        <p:txBody>
          <a:bodyPr vert="horz" lIns="91435" tIns="45718" rIns="91435" bIns="45718" rtlCol="0" anchor="b"/>
          <a:lstStyle>
            <a:lvl1pPr algn="r">
              <a:defRPr sz="1200"/>
            </a:lvl1pPr>
          </a:lstStyle>
          <a:p>
            <a:fld id="{768D7CAB-8BA4-49D1-9DC8-EADE55EBBC15}" type="slidenum">
              <a:rPr kumimoji="1" lang="ja-JP" altLang="en-US" smtClean="0"/>
              <a:t>‹#›</a:t>
            </a:fld>
            <a:endParaRPr kumimoji="1" lang="ja-JP" altLang="en-US"/>
          </a:p>
        </p:txBody>
      </p:sp>
    </p:spTree>
    <p:extLst>
      <p:ext uri="{BB962C8B-B14F-4D97-AF65-F5344CB8AC3E}">
        <p14:creationId xmlns:p14="http://schemas.microsoft.com/office/powerpoint/2010/main" val="1521652508"/>
      </p:ext>
    </p:extLst>
  </p:cSld>
  <p:clrMap bg1="lt1" tx1="dk1" bg2="lt2" tx2="dk2" accent1="accent1" accent2="accent2" accent3="accent3" accent4="accent4" accent5="accent5" accent6="accent6" hlink="hlink" folHlink="folHlink"/>
  <p:hf sldNum="0" hdr="0" ftr="0" dt="0"/>
  <p:notesStyle>
    <a:lvl1pPr marL="0" algn="l" defTabSz="860085" rtl="0" eaLnBrk="1" latinLnBrk="0" hangingPunct="1">
      <a:defRPr kumimoji="1" sz="1129" kern="1200">
        <a:solidFill>
          <a:schemeClr val="tx1"/>
        </a:solidFill>
        <a:latin typeface="+mn-lt"/>
        <a:ea typeface="+mn-ea"/>
        <a:cs typeface="+mn-cs"/>
      </a:defRPr>
    </a:lvl1pPr>
    <a:lvl2pPr marL="430042" algn="l" defTabSz="860085" rtl="0" eaLnBrk="1" latinLnBrk="0" hangingPunct="1">
      <a:defRPr kumimoji="1" sz="1129" kern="1200">
        <a:solidFill>
          <a:schemeClr val="tx1"/>
        </a:solidFill>
        <a:latin typeface="+mn-lt"/>
        <a:ea typeface="+mn-ea"/>
        <a:cs typeface="+mn-cs"/>
      </a:defRPr>
    </a:lvl2pPr>
    <a:lvl3pPr marL="860085" algn="l" defTabSz="860085" rtl="0" eaLnBrk="1" latinLnBrk="0" hangingPunct="1">
      <a:defRPr kumimoji="1" sz="1129" kern="1200">
        <a:solidFill>
          <a:schemeClr val="tx1"/>
        </a:solidFill>
        <a:latin typeface="+mn-lt"/>
        <a:ea typeface="+mn-ea"/>
        <a:cs typeface="+mn-cs"/>
      </a:defRPr>
    </a:lvl3pPr>
    <a:lvl4pPr marL="1290127" algn="l" defTabSz="860085" rtl="0" eaLnBrk="1" latinLnBrk="0" hangingPunct="1">
      <a:defRPr kumimoji="1" sz="1129" kern="1200">
        <a:solidFill>
          <a:schemeClr val="tx1"/>
        </a:solidFill>
        <a:latin typeface="+mn-lt"/>
        <a:ea typeface="+mn-ea"/>
        <a:cs typeface="+mn-cs"/>
      </a:defRPr>
    </a:lvl4pPr>
    <a:lvl5pPr marL="1720169" algn="l" defTabSz="860085" rtl="0" eaLnBrk="1" latinLnBrk="0" hangingPunct="1">
      <a:defRPr kumimoji="1" sz="1129" kern="1200">
        <a:solidFill>
          <a:schemeClr val="tx1"/>
        </a:solidFill>
        <a:latin typeface="+mn-lt"/>
        <a:ea typeface="+mn-ea"/>
        <a:cs typeface="+mn-cs"/>
      </a:defRPr>
    </a:lvl5pPr>
    <a:lvl6pPr marL="2150212" algn="l" defTabSz="860085" rtl="0" eaLnBrk="1" latinLnBrk="0" hangingPunct="1">
      <a:defRPr kumimoji="1" sz="1129" kern="1200">
        <a:solidFill>
          <a:schemeClr val="tx1"/>
        </a:solidFill>
        <a:latin typeface="+mn-lt"/>
        <a:ea typeface="+mn-ea"/>
        <a:cs typeface="+mn-cs"/>
      </a:defRPr>
    </a:lvl6pPr>
    <a:lvl7pPr marL="2580254" algn="l" defTabSz="860085" rtl="0" eaLnBrk="1" latinLnBrk="0" hangingPunct="1">
      <a:defRPr kumimoji="1" sz="1129" kern="1200">
        <a:solidFill>
          <a:schemeClr val="tx1"/>
        </a:solidFill>
        <a:latin typeface="+mn-lt"/>
        <a:ea typeface="+mn-ea"/>
        <a:cs typeface="+mn-cs"/>
      </a:defRPr>
    </a:lvl7pPr>
    <a:lvl8pPr marL="3010296" algn="l" defTabSz="860085" rtl="0" eaLnBrk="1" latinLnBrk="0" hangingPunct="1">
      <a:defRPr kumimoji="1" sz="1129" kern="1200">
        <a:solidFill>
          <a:schemeClr val="tx1"/>
        </a:solidFill>
        <a:latin typeface="+mn-lt"/>
        <a:ea typeface="+mn-ea"/>
        <a:cs typeface="+mn-cs"/>
      </a:defRPr>
    </a:lvl8pPr>
    <a:lvl9pPr marL="3440339" algn="l" defTabSz="860085" rtl="0" eaLnBrk="1" latinLnBrk="0" hangingPunct="1">
      <a:defRPr kumimoji="1" sz="112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404420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0005404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40339305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1855074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2" y="2130426"/>
            <a:ext cx="84201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485902" y="3886201"/>
            <a:ext cx="6934200" cy="1752600"/>
          </a:xfrm>
        </p:spPr>
        <p:txBody>
          <a:bodyPr/>
          <a:lstStyle>
            <a:lvl1pPr marL="0" indent="0" algn="ctr">
              <a:buNone/>
              <a:defRPr>
                <a:solidFill>
                  <a:schemeClr val="tx1">
                    <a:tint val="75000"/>
                  </a:schemeClr>
                </a:solidFill>
              </a:defRPr>
            </a:lvl1pPr>
            <a:lvl2pPr marL="437788" indent="0" algn="ctr">
              <a:buNone/>
              <a:defRPr>
                <a:solidFill>
                  <a:schemeClr val="tx1">
                    <a:tint val="75000"/>
                  </a:schemeClr>
                </a:solidFill>
              </a:defRPr>
            </a:lvl2pPr>
            <a:lvl3pPr marL="875575" indent="0" algn="ctr">
              <a:buNone/>
              <a:defRPr>
                <a:solidFill>
                  <a:schemeClr val="tx1">
                    <a:tint val="75000"/>
                  </a:schemeClr>
                </a:solidFill>
              </a:defRPr>
            </a:lvl3pPr>
            <a:lvl4pPr marL="1313363" indent="0" algn="ctr">
              <a:buNone/>
              <a:defRPr>
                <a:solidFill>
                  <a:schemeClr val="tx1">
                    <a:tint val="75000"/>
                  </a:schemeClr>
                </a:solidFill>
              </a:defRPr>
            </a:lvl4pPr>
            <a:lvl5pPr marL="1751150" indent="0" algn="ctr">
              <a:buNone/>
              <a:defRPr>
                <a:solidFill>
                  <a:schemeClr val="tx1">
                    <a:tint val="75000"/>
                  </a:schemeClr>
                </a:solidFill>
              </a:defRPr>
            </a:lvl5pPr>
            <a:lvl6pPr marL="2188938" indent="0" algn="ctr">
              <a:buNone/>
              <a:defRPr>
                <a:solidFill>
                  <a:schemeClr val="tx1">
                    <a:tint val="75000"/>
                  </a:schemeClr>
                </a:solidFill>
              </a:defRPr>
            </a:lvl6pPr>
            <a:lvl7pPr marL="2626726" indent="0" algn="ctr">
              <a:buNone/>
              <a:defRPr>
                <a:solidFill>
                  <a:schemeClr val="tx1">
                    <a:tint val="75000"/>
                  </a:schemeClr>
                </a:solidFill>
              </a:defRPr>
            </a:lvl7pPr>
            <a:lvl8pPr marL="3064513" indent="0" algn="ctr">
              <a:buNone/>
              <a:defRPr>
                <a:solidFill>
                  <a:schemeClr val="tx1">
                    <a:tint val="75000"/>
                  </a:schemeClr>
                </a:solidFill>
              </a:defRPr>
            </a:lvl8pPr>
            <a:lvl9pPr marL="3502301"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lvl1pPr>
              <a:defRPr sz="1858">
                <a:solidFill>
                  <a:schemeClr val="tx1"/>
                </a:solidFill>
              </a:defRPr>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642"/>
            <a:ext cx="222885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95300" y="274642"/>
            <a:ext cx="6521451"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a:xfrm>
            <a:off x="7423886" y="6409482"/>
            <a:ext cx="2311399" cy="365125"/>
          </a:xfrm>
        </p:spPr>
        <p:txBody>
          <a:bodyPr/>
          <a:lstStyle>
            <a:lvl1pPr>
              <a:defRPr sz="1858">
                <a:solidFill>
                  <a:schemeClr val="tx1"/>
                </a:solidFill>
              </a:defRPr>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8" y="4406904"/>
            <a:ext cx="8420100" cy="1362075"/>
          </a:xfrm>
        </p:spPr>
        <p:txBody>
          <a:bodyPr anchor="t"/>
          <a:lstStyle>
            <a:lvl1pPr algn="l">
              <a:defRPr sz="381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82508" y="2906714"/>
            <a:ext cx="8420100" cy="1500187"/>
          </a:xfrm>
        </p:spPr>
        <p:txBody>
          <a:bodyPr anchor="b"/>
          <a:lstStyle>
            <a:lvl1pPr marL="0" indent="0">
              <a:buNone/>
              <a:defRPr sz="1951">
                <a:solidFill>
                  <a:schemeClr val="tx1">
                    <a:tint val="75000"/>
                  </a:schemeClr>
                </a:solidFill>
              </a:defRPr>
            </a:lvl1pPr>
            <a:lvl2pPr marL="437788" indent="0">
              <a:buNone/>
              <a:defRPr sz="1765">
                <a:solidFill>
                  <a:schemeClr val="tx1">
                    <a:tint val="75000"/>
                  </a:schemeClr>
                </a:solidFill>
              </a:defRPr>
            </a:lvl2pPr>
            <a:lvl3pPr marL="875575" indent="0">
              <a:buNone/>
              <a:defRPr sz="1487">
                <a:solidFill>
                  <a:schemeClr val="tx1">
                    <a:tint val="75000"/>
                  </a:schemeClr>
                </a:solidFill>
              </a:defRPr>
            </a:lvl3pPr>
            <a:lvl4pPr marL="1313363" indent="0">
              <a:buNone/>
              <a:defRPr sz="1301">
                <a:solidFill>
                  <a:schemeClr val="tx1">
                    <a:tint val="75000"/>
                  </a:schemeClr>
                </a:solidFill>
              </a:defRPr>
            </a:lvl4pPr>
            <a:lvl5pPr marL="1751150" indent="0">
              <a:buNone/>
              <a:defRPr sz="1301">
                <a:solidFill>
                  <a:schemeClr val="tx1">
                    <a:tint val="75000"/>
                  </a:schemeClr>
                </a:solidFill>
              </a:defRPr>
            </a:lvl5pPr>
            <a:lvl6pPr marL="2188938" indent="0">
              <a:buNone/>
              <a:defRPr sz="1301">
                <a:solidFill>
                  <a:schemeClr val="tx1">
                    <a:tint val="75000"/>
                  </a:schemeClr>
                </a:solidFill>
              </a:defRPr>
            </a:lvl6pPr>
            <a:lvl7pPr marL="2626726" indent="0">
              <a:buNone/>
              <a:defRPr sz="1301">
                <a:solidFill>
                  <a:schemeClr val="tx1">
                    <a:tint val="75000"/>
                  </a:schemeClr>
                </a:solidFill>
              </a:defRPr>
            </a:lvl7pPr>
            <a:lvl8pPr marL="3064513" indent="0">
              <a:buNone/>
              <a:defRPr sz="1301">
                <a:solidFill>
                  <a:schemeClr val="tx1">
                    <a:tint val="75000"/>
                  </a:schemeClr>
                </a:solidFill>
              </a:defRPr>
            </a:lvl8pPr>
            <a:lvl9pPr marL="3502301" indent="0">
              <a:buNone/>
              <a:defRPr sz="1301">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95301" y="1600204"/>
            <a:ext cx="4375150" cy="4525963"/>
          </a:xfrm>
        </p:spPr>
        <p:txBody>
          <a:bodyPr/>
          <a:lstStyle>
            <a:lvl1pPr>
              <a:defRPr sz="2695"/>
            </a:lvl1pPr>
            <a:lvl2pPr>
              <a:defRPr sz="2323"/>
            </a:lvl2pPr>
            <a:lvl3pPr>
              <a:defRPr sz="1951"/>
            </a:lvl3pPr>
            <a:lvl4pPr>
              <a:defRPr sz="1765"/>
            </a:lvl4pPr>
            <a:lvl5pPr>
              <a:defRPr sz="1765"/>
            </a:lvl5pPr>
            <a:lvl6pPr>
              <a:defRPr sz="1765"/>
            </a:lvl6pPr>
            <a:lvl7pPr>
              <a:defRPr sz="1765"/>
            </a:lvl7pPr>
            <a:lvl8pPr>
              <a:defRPr sz="1765"/>
            </a:lvl8pPr>
            <a:lvl9pPr>
              <a:defRPr sz="1765"/>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035552" y="1600204"/>
            <a:ext cx="4375150" cy="4525963"/>
          </a:xfrm>
        </p:spPr>
        <p:txBody>
          <a:bodyPr/>
          <a:lstStyle>
            <a:lvl1pPr>
              <a:defRPr sz="2695"/>
            </a:lvl1pPr>
            <a:lvl2pPr>
              <a:defRPr sz="2323"/>
            </a:lvl2pPr>
            <a:lvl3pPr>
              <a:defRPr sz="1951"/>
            </a:lvl3pPr>
            <a:lvl4pPr>
              <a:defRPr sz="1765"/>
            </a:lvl4pPr>
            <a:lvl5pPr>
              <a:defRPr sz="1765"/>
            </a:lvl5pPr>
            <a:lvl6pPr>
              <a:defRPr sz="1765"/>
            </a:lvl6pPr>
            <a:lvl7pPr>
              <a:defRPr sz="1765"/>
            </a:lvl7pPr>
            <a:lvl8pPr>
              <a:defRPr sz="1765"/>
            </a:lvl8pPr>
            <a:lvl9pPr>
              <a:defRPr sz="1765"/>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95299" y="1535113"/>
            <a:ext cx="4376871" cy="639762"/>
          </a:xfrm>
        </p:spPr>
        <p:txBody>
          <a:bodyPr anchor="b"/>
          <a:lstStyle>
            <a:lvl1pPr marL="0" indent="0">
              <a:buNone/>
              <a:defRPr sz="2323" b="1"/>
            </a:lvl1pPr>
            <a:lvl2pPr marL="437788" indent="0">
              <a:buNone/>
              <a:defRPr sz="1951" b="1"/>
            </a:lvl2pPr>
            <a:lvl3pPr marL="875575" indent="0">
              <a:buNone/>
              <a:defRPr sz="1765" b="1"/>
            </a:lvl3pPr>
            <a:lvl4pPr marL="1313363" indent="0">
              <a:buNone/>
              <a:defRPr sz="1487" b="1"/>
            </a:lvl4pPr>
            <a:lvl5pPr marL="1751150" indent="0">
              <a:buNone/>
              <a:defRPr sz="1487" b="1"/>
            </a:lvl5pPr>
            <a:lvl6pPr marL="2188938" indent="0">
              <a:buNone/>
              <a:defRPr sz="1487" b="1"/>
            </a:lvl6pPr>
            <a:lvl7pPr marL="2626726" indent="0">
              <a:buNone/>
              <a:defRPr sz="1487" b="1"/>
            </a:lvl7pPr>
            <a:lvl8pPr marL="3064513" indent="0">
              <a:buNone/>
              <a:defRPr sz="1487" b="1"/>
            </a:lvl8pPr>
            <a:lvl9pPr marL="3502301" indent="0">
              <a:buNone/>
              <a:defRPr sz="1487"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95299" y="2174875"/>
            <a:ext cx="4376871" cy="3951288"/>
          </a:xfrm>
        </p:spPr>
        <p:txBody>
          <a:bodyPr/>
          <a:lstStyle>
            <a:lvl1pPr>
              <a:defRPr sz="2323"/>
            </a:lvl1pPr>
            <a:lvl2pPr>
              <a:defRPr sz="1951"/>
            </a:lvl2pPr>
            <a:lvl3pPr>
              <a:defRPr sz="1765"/>
            </a:lvl3pPr>
            <a:lvl4pPr>
              <a:defRPr sz="1487"/>
            </a:lvl4pPr>
            <a:lvl5pPr>
              <a:defRPr sz="1487"/>
            </a:lvl5pPr>
            <a:lvl6pPr>
              <a:defRPr sz="1487"/>
            </a:lvl6pPr>
            <a:lvl7pPr>
              <a:defRPr sz="1487"/>
            </a:lvl7pPr>
            <a:lvl8pPr>
              <a:defRPr sz="1487"/>
            </a:lvl8pPr>
            <a:lvl9pPr>
              <a:defRPr sz="148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2" y="1535113"/>
            <a:ext cx="4378590" cy="639762"/>
          </a:xfrm>
        </p:spPr>
        <p:txBody>
          <a:bodyPr anchor="b"/>
          <a:lstStyle>
            <a:lvl1pPr marL="0" indent="0">
              <a:buNone/>
              <a:defRPr sz="2323" b="1"/>
            </a:lvl1pPr>
            <a:lvl2pPr marL="437788" indent="0">
              <a:buNone/>
              <a:defRPr sz="1951" b="1"/>
            </a:lvl2pPr>
            <a:lvl3pPr marL="875575" indent="0">
              <a:buNone/>
              <a:defRPr sz="1765" b="1"/>
            </a:lvl3pPr>
            <a:lvl4pPr marL="1313363" indent="0">
              <a:buNone/>
              <a:defRPr sz="1487" b="1"/>
            </a:lvl4pPr>
            <a:lvl5pPr marL="1751150" indent="0">
              <a:buNone/>
              <a:defRPr sz="1487" b="1"/>
            </a:lvl5pPr>
            <a:lvl6pPr marL="2188938" indent="0">
              <a:buNone/>
              <a:defRPr sz="1487" b="1"/>
            </a:lvl6pPr>
            <a:lvl7pPr marL="2626726" indent="0">
              <a:buNone/>
              <a:defRPr sz="1487" b="1"/>
            </a:lvl7pPr>
            <a:lvl8pPr marL="3064513" indent="0">
              <a:buNone/>
              <a:defRPr sz="1487" b="1"/>
            </a:lvl8pPr>
            <a:lvl9pPr marL="3502301" indent="0">
              <a:buNone/>
              <a:defRPr sz="1487"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2" y="2174875"/>
            <a:ext cx="4378590" cy="3951288"/>
          </a:xfrm>
        </p:spPr>
        <p:txBody>
          <a:bodyPr/>
          <a:lstStyle>
            <a:lvl1pPr>
              <a:defRPr sz="2323"/>
            </a:lvl1pPr>
            <a:lvl2pPr>
              <a:defRPr sz="1951"/>
            </a:lvl2pPr>
            <a:lvl3pPr>
              <a:defRPr sz="1765"/>
            </a:lvl3pPr>
            <a:lvl4pPr>
              <a:defRPr sz="1487"/>
            </a:lvl4pPr>
            <a:lvl5pPr>
              <a:defRPr sz="1487"/>
            </a:lvl5pPr>
            <a:lvl6pPr>
              <a:defRPr sz="1487"/>
            </a:lvl6pPr>
            <a:lvl7pPr>
              <a:defRPr sz="1487"/>
            </a:lvl7pPr>
            <a:lvl8pPr>
              <a:defRPr sz="1487"/>
            </a:lvl8pPr>
            <a:lvl9pPr>
              <a:defRPr sz="148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3053"/>
            <a:ext cx="3259005" cy="1162050"/>
          </a:xfrm>
        </p:spPr>
        <p:txBody>
          <a:bodyPr anchor="b"/>
          <a:lstStyle>
            <a:lvl1pPr algn="l">
              <a:defRPr sz="1951" b="1"/>
            </a:lvl1pPr>
          </a:lstStyle>
          <a:p>
            <a:r>
              <a:rPr kumimoji="1" lang="ja-JP" altLang="en-US"/>
              <a:t>マスタ タイトルの書式設定</a:t>
            </a:r>
          </a:p>
        </p:txBody>
      </p:sp>
      <p:sp>
        <p:nvSpPr>
          <p:cNvPr id="3" name="コンテンツ プレースホルダ 2"/>
          <p:cNvSpPr>
            <a:spLocks noGrp="1"/>
          </p:cNvSpPr>
          <p:nvPr>
            <p:ph idx="1"/>
          </p:nvPr>
        </p:nvSpPr>
        <p:spPr>
          <a:xfrm>
            <a:off x="3872970" y="273054"/>
            <a:ext cx="5537729" cy="5853114"/>
          </a:xfrm>
        </p:spPr>
        <p:txBody>
          <a:bodyPr/>
          <a:lstStyle>
            <a:lvl1pPr>
              <a:defRPr sz="3066"/>
            </a:lvl1pPr>
            <a:lvl2pPr>
              <a:defRPr sz="2695"/>
            </a:lvl2pPr>
            <a:lvl3pPr>
              <a:defRPr sz="2323"/>
            </a:lvl3pPr>
            <a:lvl4pPr>
              <a:defRPr sz="1951"/>
            </a:lvl4pPr>
            <a:lvl5pPr>
              <a:defRPr sz="1951"/>
            </a:lvl5pPr>
            <a:lvl6pPr>
              <a:defRPr sz="1951"/>
            </a:lvl6pPr>
            <a:lvl7pPr>
              <a:defRPr sz="1951"/>
            </a:lvl7pPr>
            <a:lvl8pPr>
              <a:defRPr sz="1951"/>
            </a:lvl8pPr>
            <a:lvl9pPr>
              <a:defRPr sz="1951"/>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1" y="1435101"/>
            <a:ext cx="3259005" cy="4691063"/>
          </a:xfrm>
        </p:spPr>
        <p:txBody>
          <a:bodyPr/>
          <a:lstStyle>
            <a:lvl1pPr marL="0" indent="0">
              <a:buNone/>
              <a:defRPr sz="1301"/>
            </a:lvl1pPr>
            <a:lvl2pPr marL="437788" indent="0">
              <a:buNone/>
              <a:defRPr sz="1115"/>
            </a:lvl2pPr>
            <a:lvl3pPr marL="875575" indent="0">
              <a:buNone/>
              <a:defRPr sz="929"/>
            </a:lvl3pPr>
            <a:lvl4pPr marL="1313363" indent="0">
              <a:buNone/>
              <a:defRPr sz="836"/>
            </a:lvl4pPr>
            <a:lvl5pPr marL="1751150" indent="0">
              <a:buNone/>
              <a:defRPr sz="836"/>
            </a:lvl5pPr>
            <a:lvl6pPr marL="2188938" indent="0">
              <a:buNone/>
              <a:defRPr sz="836"/>
            </a:lvl6pPr>
            <a:lvl7pPr marL="2626726" indent="0">
              <a:buNone/>
              <a:defRPr sz="836"/>
            </a:lvl7pPr>
            <a:lvl8pPr marL="3064513" indent="0">
              <a:buNone/>
              <a:defRPr sz="836"/>
            </a:lvl8pPr>
            <a:lvl9pPr marL="3502301" indent="0">
              <a:buNone/>
              <a:defRPr sz="836"/>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9" y="4800603"/>
            <a:ext cx="5943600" cy="566738"/>
          </a:xfrm>
        </p:spPr>
        <p:txBody>
          <a:bodyPr anchor="b"/>
          <a:lstStyle>
            <a:lvl1pPr algn="l">
              <a:defRPr sz="1951" b="1"/>
            </a:lvl1pPr>
          </a:lstStyle>
          <a:p>
            <a:r>
              <a:rPr kumimoji="1" lang="ja-JP" altLang="en-US"/>
              <a:t>マスタ タイトルの書式設定</a:t>
            </a:r>
          </a:p>
        </p:txBody>
      </p:sp>
      <p:sp>
        <p:nvSpPr>
          <p:cNvPr id="3" name="図プレースホルダ 2"/>
          <p:cNvSpPr>
            <a:spLocks noGrp="1"/>
          </p:cNvSpPr>
          <p:nvPr>
            <p:ph type="pic" idx="1"/>
          </p:nvPr>
        </p:nvSpPr>
        <p:spPr>
          <a:xfrm>
            <a:off x="1941649" y="612777"/>
            <a:ext cx="5943600" cy="4114800"/>
          </a:xfrm>
        </p:spPr>
        <p:txBody>
          <a:bodyPr/>
          <a:lstStyle>
            <a:lvl1pPr marL="0" indent="0">
              <a:buNone/>
              <a:defRPr sz="3066"/>
            </a:lvl1pPr>
            <a:lvl2pPr marL="437788" indent="0">
              <a:buNone/>
              <a:defRPr sz="2695"/>
            </a:lvl2pPr>
            <a:lvl3pPr marL="875575" indent="0">
              <a:buNone/>
              <a:defRPr sz="2323"/>
            </a:lvl3pPr>
            <a:lvl4pPr marL="1313363" indent="0">
              <a:buNone/>
              <a:defRPr sz="1951"/>
            </a:lvl4pPr>
            <a:lvl5pPr marL="1751150" indent="0">
              <a:buNone/>
              <a:defRPr sz="1951"/>
            </a:lvl5pPr>
            <a:lvl6pPr marL="2188938" indent="0">
              <a:buNone/>
              <a:defRPr sz="1951"/>
            </a:lvl6pPr>
            <a:lvl7pPr marL="2626726" indent="0">
              <a:buNone/>
              <a:defRPr sz="1951"/>
            </a:lvl7pPr>
            <a:lvl8pPr marL="3064513" indent="0">
              <a:buNone/>
              <a:defRPr sz="1951"/>
            </a:lvl8pPr>
            <a:lvl9pPr marL="3502301" indent="0">
              <a:buNone/>
              <a:defRPr sz="1951"/>
            </a:lvl9pPr>
          </a:lstStyle>
          <a:p>
            <a:endParaRPr kumimoji="1" lang="ja-JP" altLang="en-US"/>
          </a:p>
        </p:txBody>
      </p:sp>
      <p:sp>
        <p:nvSpPr>
          <p:cNvPr id="4" name="テキスト プレースホルダ 3"/>
          <p:cNvSpPr>
            <a:spLocks noGrp="1"/>
          </p:cNvSpPr>
          <p:nvPr>
            <p:ph type="body" sz="half" idx="2"/>
          </p:nvPr>
        </p:nvSpPr>
        <p:spPr>
          <a:xfrm>
            <a:off x="1941649" y="5367341"/>
            <a:ext cx="5943600" cy="804862"/>
          </a:xfrm>
        </p:spPr>
        <p:txBody>
          <a:bodyPr/>
          <a:lstStyle>
            <a:lvl1pPr marL="0" indent="0">
              <a:buNone/>
              <a:defRPr sz="1301"/>
            </a:lvl1pPr>
            <a:lvl2pPr marL="437788" indent="0">
              <a:buNone/>
              <a:defRPr sz="1115"/>
            </a:lvl2pPr>
            <a:lvl3pPr marL="875575" indent="0">
              <a:buNone/>
              <a:defRPr sz="929"/>
            </a:lvl3pPr>
            <a:lvl4pPr marL="1313363" indent="0">
              <a:buNone/>
              <a:defRPr sz="836"/>
            </a:lvl4pPr>
            <a:lvl5pPr marL="1751150" indent="0">
              <a:buNone/>
              <a:defRPr sz="836"/>
            </a:lvl5pPr>
            <a:lvl6pPr marL="2188938" indent="0">
              <a:buNone/>
              <a:defRPr sz="836"/>
            </a:lvl6pPr>
            <a:lvl7pPr marL="2626726" indent="0">
              <a:buNone/>
              <a:defRPr sz="836"/>
            </a:lvl7pPr>
            <a:lvl8pPr marL="3064513" indent="0">
              <a:buNone/>
              <a:defRPr sz="836"/>
            </a:lvl8pPr>
            <a:lvl9pPr marL="3502301" indent="0">
              <a:buNone/>
              <a:defRPr sz="836"/>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6" y="274638"/>
            <a:ext cx="8915400" cy="1143000"/>
          </a:xfrm>
          <a:prstGeom prst="rect">
            <a:avLst/>
          </a:prstGeom>
        </p:spPr>
        <p:txBody>
          <a:bodyPr vert="horz" lIns="94229" tIns="47114" rIns="94229" bIns="47114"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6" y="1600204"/>
            <a:ext cx="8915400" cy="4525963"/>
          </a:xfrm>
          <a:prstGeom prst="rect">
            <a:avLst/>
          </a:prstGeom>
        </p:spPr>
        <p:txBody>
          <a:bodyPr vert="horz" lIns="94229" tIns="47114" rIns="94229" bIns="47114"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1" y="6356353"/>
            <a:ext cx="2311399" cy="365125"/>
          </a:xfrm>
          <a:prstGeom prst="rect">
            <a:avLst/>
          </a:prstGeom>
        </p:spPr>
        <p:txBody>
          <a:bodyPr vert="horz" lIns="94229" tIns="47114" rIns="94229" bIns="47114" rtlCol="0" anchor="ctr"/>
          <a:lstStyle>
            <a:lvl1pPr algn="l">
              <a:defRPr sz="1115">
                <a:solidFill>
                  <a:schemeClr val="tx1">
                    <a:tint val="75000"/>
                  </a:schemeClr>
                </a:solidFill>
              </a:defRPr>
            </a:lvl1pPr>
          </a:lstStyle>
          <a:p>
            <a:endParaRPr kumimoji="1" lang="ja-JP" altLang="en-US"/>
          </a:p>
        </p:txBody>
      </p:sp>
      <p:sp>
        <p:nvSpPr>
          <p:cNvPr id="5" name="フッター プレースホルダ 4"/>
          <p:cNvSpPr>
            <a:spLocks noGrp="1"/>
          </p:cNvSpPr>
          <p:nvPr>
            <p:ph type="ftr" sz="quarter" idx="3"/>
          </p:nvPr>
        </p:nvSpPr>
        <p:spPr>
          <a:xfrm>
            <a:off x="3384555" y="6356353"/>
            <a:ext cx="3136900" cy="365125"/>
          </a:xfrm>
          <a:prstGeom prst="rect">
            <a:avLst/>
          </a:prstGeom>
        </p:spPr>
        <p:txBody>
          <a:bodyPr vert="horz" lIns="94229" tIns="47114" rIns="94229" bIns="47114" rtlCol="0" anchor="ctr"/>
          <a:lstStyle>
            <a:lvl1pPr algn="ctr">
              <a:defRPr sz="1115">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1" y="6356353"/>
            <a:ext cx="2311399" cy="365125"/>
          </a:xfrm>
          <a:prstGeom prst="rect">
            <a:avLst/>
          </a:prstGeom>
        </p:spPr>
        <p:txBody>
          <a:bodyPr vert="horz" lIns="94229" tIns="47114" rIns="94229" bIns="47114" rtlCol="0" anchor="ctr"/>
          <a:lstStyle>
            <a:lvl1pPr algn="r">
              <a:defRPr sz="1115">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875575" rtl="0" eaLnBrk="1" latinLnBrk="0" hangingPunct="1">
        <a:spcBef>
          <a:spcPct val="0"/>
        </a:spcBef>
        <a:buNone/>
        <a:defRPr kumimoji="1" sz="4181" kern="1200">
          <a:solidFill>
            <a:schemeClr val="tx1"/>
          </a:solidFill>
          <a:latin typeface="+mj-lt"/>
          <a:ea typeface="+mj-ea"/>
          <a:cs typeface="+mj-cs"/>
        </a:defRPr>
      </a:lvl1pPr>
    </p:titleStyle>
    <p:bodyStyle>
      <a:lvl1pPr marL="328340" indent="-328340" algn="l" defTabSz="875575" rtl="0" eaLnBrk="1" latinLnBrk="0" hangingPunct="1">
        <a:spcBef>
          <a:spcPct val="20000"/>
        </a:spcBef>
        <a:buFont typeface="Arial" pitchFamily="34" charset="0"/>
        <a:buChar char="•"/>
        <a:defRPr kumimoji="1" sz="3066" kern="1200">
          <a:solidFill>
            <a:schemeClr val="tx1"/>
          </a:solidFill>
          <a:latin typeface="+mn-lt"/>
          <a:ea typeface="+mn-ea"/>
          <a:cs typeface="+mn-cs"/>
        </a:defRPr>
      </a:lvl1pPr>
      <a:lvl2pPr marL="711405" indent="-273617" algn="l" defTabSz="875575" rtl="0" eaLnBrk="1" latinLnBrk="0" hangingPunct="1">
        <a:spcBef>
          <a:spcPct val="20000"/>
        </a:spcBef>
        <a:buFont typeface="Arial" pitchFamily="34" charset="0"/>
        <a:buChar char="–"/>
        <a:defRPr kumimoji="1" sz="2695" kern="1200">
          <a:solidFill>
            <a:schemeClr val="tx1"/>
          </a:solidFill>
          <a:latin typeface="+mn-lt"/>
          <a:ea typeface="+mn-ea"/>
          <a:cs typeface="+mn-cs"/>
        </a:defRPr>
      </a:lvl2pPr>
      <a:lvl3pPr marL="1094469" indent="-218894" algn="l" defTabSz="875575" rtl="0" eaLnBrk="1" latinLnBrk="0" hangingPunct="1">
        <a:spcBef>
          <a:spcPct val="20000"/>
        </a:spcBef>
        <a:buFont typeface="Arial" pitchFamily="34" charset="0"/>
        <a:buChar char="•"/>
        <a:defRPr kumimoji="1" sz="2323" kern="1200">
          <a:solidFill>
            <a:schemeClr val="tx1"/>
          </a:solidFill>
          <a:latin typeface="+mn-lt"/>
          <a:ea typeface="+mn-ea"/>
          <a:cs typeface="+mn-cs"/>
        </a:defRPr>
      </a:lvl3pPr>
      <a:lvl4pPr marL="1532256" indent="-218894" algn="l" defTabSz="875575" rtl="0" eaLnBrk="1" latinLnBrk="0" hangingPunct="1">
        <a:spcBef>
          <a:spcPct val="20000"/>
        </a:spcBef>
        <a:buFont typeface="Arial" pitchFamily="34" charset="0"/>
        <a:buChar char="–"/>
        <a:defRPr kumimoji="1" sz="1951" kern="1200">
          <a:solidFill>
            <a:schemeClr val="tx1"/>
          </a:solidFill>
          <a:latin typeface="+mn-lt"/>
          <a:ea typeface="+mn-ea"/>
          <a:cs typeface="+mn-cs"/>
        </a:defRPr>
      </a:lvl4pPr>
      <a:lvl5pPr marL="1970044" indent="-218894" algn="l" defTabSz="875575" rtl="0" eaLnBrk="1" latinLnBrk="0" hangingPunct="1">
        <a:spcBef>
          <a:spcPct val="20000"/>
        </a:spcBef>
        <a:buFont typeface="Arial" pitchFamily="34" charset="0"/>
        <a:buChar char="»"/>
        <a:defRPr kumimoji="1" sz="1951" kern="1200">
          <a:solidFill>
            <a:schemeClr val="tx1"/>
          </a:solidFill>
          <a:latin typeface="+mn-lt"/>
          <a:ea typeface="+mn-ea"/>
          <a:cs typeface="+mn-cs"/>
        </a:defRPr>
      </a:lvl5pPr>
      <a:lvl6pPr marL="2407831" indent="-218894" algn="l" defTabSz="875575" rtl="0" eaLnBrk="1" latinLnBrk="0" hangingPunct="1">
        <a:spcBef>
          <a:spcPct val="20000"/>
        </a:spcBef>
        <a:buFont typeface="Arial" pitchFamily="34" charset="0"/>
        <a:buChar char="•"/>
        <a:defRPr kumimoji="1" sz="1951" kern="1200">
          <a:solidFill>
            <a:schemeClr val="tx1"/>
          </a:solidFill>
          <a:latin typeface="+mn-lt"/>
          <a:ea typeface="+mn-ea"/>
          <a:cs typeface="+mn-cs"/>
        </a:defRPr>
      </a:lvl6pPr>
      <a:lvl7pPr marL="2845619" indent="-218894" algn="l" defTabSz="875575" rtl="0" eaLnBrk="1" latinLnBrk="0" hangingPunct="1">
        <a:spcBef>
          <a:spcPct val="20000"/>
        </a:spcBef>
        <a:buFont typeface="Arial" pitchFamily="34" charset="0"/>
        <a:buChar char="•"/>
        <a:defRPr kumimoji="1" sz="1951" kern="1200">
          <a:solidFill>
            <a:schemeClr val="tx1"/>
          </a:solidFill>
          <a:latin typeface="+mn-lt"/>
          <a:ea typeface="+mn-ea"/>
          <a:cs typeface="+mn-cs"/>
        </a:defRPr>
      </a:lvl7pPr>
      <a:lvl8pPr marL="3283407" indent="-218894" algn="l" defTabSz="875575" rtl="0" eaLnBrk="1" latinLnBrk="0" hangingPunct="1">
        <a:spcBef>
          <a:spcPct val="20000"/>
        </a:spcBef>
        <a:buFont typeface="Arial" pitchFamily="34" charset="0"/>
        <a:buChar char="•"/>
        <a:defRPr kumimoji="1" sz="1951" kern="1200">
          <a:solidFill>
            <a:schemeClr val="tx1"/>
          </a:solidFill>
          <a:latin typeface="+mn-lt"/>
          <a:ea typeface="+mn-ea"/>
          <a:cs typeface="+mn-cs"/>
        </a:defRPr>
      </a:lvl8pPr>
      <a:lvl9pPr marL="3721194" indent="-218894" algn="l" defTabSz="875575" rtl="0" eaLnBrk="1" latinLnBrk="0" hangingPunct="1">
        <a:spcBef>
          <a:spcPct val="20000"/>
        </a:spcBef>
        <a:buFont typeface="Arial" pitchFamily="34" charset="0"/>
        <a:buChar char="•"/>
        <a:defRPr kumimoji="1" sz="1951" kern="1200">
          <a:solidFill>
            <a:schemeClr val="tx1"/>
          </a:solidFill>
          <a:latin typeface="+mn-lt"/>
          <a:ea typeface="+mn-ea"/>
          <a:cs typeface="+mn-cs"/>
        </a:defRPr>
      </a:lvl9pPr>
    </p:bodyStyle>
    <p:otherStyle>
      <a:defPPr>
        <a:defRPr lang="ja-JP"/>
      </a:defPPr>
      <a:lvl1pPr marL="0" algn="l" defTabSz="875575" rtl="0" eaLnBrk="1" latinLnBrk="0" hangingPunct="1">
        <a:defRPr kumimoji="1" sz="1765" kern="1200">
          <a:solidFill>
            <a:schemeClr val="tx1"/>
          </a:solidFill>
          <a:latin typeface="+mn-lt"/>
          <a:ea typeface="+mn-ea"/>
          <a:cs typeface="+mn-cs"/>
        </a:defRPr>
      </a:lvl1pPr>
      <a:lvl2pPr marL="437788" algn="l" defTabSz="875575" rtl="0" eaLnBrk="1" latinLnBrk="0" hangingPunct="1">
        <a:defRPr kumimoji="1" sz="1765" kern="1200">
          <a:solidFill>
            <a:schemeClr val="tx1"/>
          </a:solidFill>
          <a:latin typeface="+mn-lt"/>
          <a:ea typeface="+mn-ea"/>
          <a:cs typeface="+mn-cs"/>
        </a:defRPr>
      </a:lvl2pPr>
      <a:lvl3pPr marL="875575" algn="l" defTabSz="875575" rtl="0" eaLnBrk="1" latinLnBrk="0" hangingPunct="1">
        <a:defRPr kumimoji="1" sz="1765" kern="1200">
          <a:solidFill>
            <a:schemeClr val="tx1"/>
          </a:solidFill>
          <a:latin typeface="+mn-lt"/>
          <a:ea typeface="+mn-ea"/>
          <a:cs typeface="+mn-cs"/>
        </a:defRPr>
      </a:lvl3pPr>
      <a:lvl4pPr marL="1313363" algn="l" defTabSz="875575" rtl="0" eaLnBrk="1" latinLnBrk="0" hangingPunct="1">
        <a:defRPr kumimoji="1" sz="1765" kern="1200">
          <a:solidFill>
            <a:schemeClr val="tx1"/>
          </a:solidFill>
          <a:latin typeface="+mn-lt"/>
          <a:ea typeface="+mn-ea"/>
          <a:cs typeface="+mn-cs"/>
        </a:defRPr>
      </a:lvl4pPr>
      <a:lvl5pPr marL="1751150" algn="l" defTabSz="875575" rtl="0" eaLnBrk="1" latinLnBrk="0" hangingPunct="1">
        <a:defRPr kumimoji="1" sz="1765" kern="1200">
          <a:solidFill>
            <a:schemeClr val="tx1"/>
          </a:solidFill>
          <a:latin typeface="+mn-lt"/>
          <a:ea typeface="+mn-ea"/>
          <a:cs typeface="+mn-cs"/>
        </a:defRPr>
      </a:lvl5pPr>
      <a:lvl6pPr marL="2188938" algn="l" defTabSz="875575" rtl="0" eaLnBrk="1" latinLnBrk="0" hangingPunct="1">
        <a:defRPr kumimoji="1" sz="1765" kern="1200">
          <a:solidFill>
            <a:schemeClr val="tx1"/>
          </a:solidFill>
          <a:latin typeface="+mn-lt"/>
          <a:ea typeface="+mn-ea"/>
          <a:cs typeface="+mn-cs"/>
        </a:defRPr>
      </a:lvl6pPr>
      <a:lvl7pPr marL="2626726" algn="l" defTabSz="875575" rtl="0" eaLnBrk="1" latinLnBrk="0" hangingPunct="1">
        <a:defRPr kumimoji="1" sz="1765" kern="1200">
          <a:solidFill>
            <a:schemeClr val="tx1"/>
          </a:solidFill>
          <a:latin typeface="+mn-lt"/>
          <a:ea typeface="+mn-ea"/>
          <a:cs typeface="+mn-cs"/>
        </a:defRPr>
      </a:lvl7pPr>
      <a:lvl8pPr marL="3064513" algn="l" defTabSz="875575" rtl="0" eaLnBrk="1" latinLnBrk="0" hangingPunct="1">
        <a:defRPr kumimoji="1" sz="1765" kern="1200">
          <a:solidFill>
            <a:schemeClr val="tx1"/>
          </a:solidFill>
          <a:latin typeface="+mn-lt"/>
          <a:ea typeface="+mn-ea"/>
          <a:cs typeface="+mn-cs"/>
        </a:defRPr>
      </a:lvl8pPr>
      <a:lvl9pPr marL="3502301" algn="l" defTabSz="875575" rtl="0" eaLnBrk="1" latinLnBrk="0" hangingPunct="1">
        <a:defRPr kumimoji="1" sz="1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直線コネクタ 12"/>
          <p:cNvCxnSpPr>
            <a:cxnSpLocks/>
          </p:cNvCxnSpPr>
          <p:nvPr/>
        </p:nvCxnSpPr>
        <p:spPr>
          <a:xfrm>
            <a:off x="-87000" y="504000"/>
            <a:ext cx="10080000" cy="0"/>
          </a:xfrm>
          <a:prstGeom prst="line">
            <a:avLst/>
          </a:prstGeom>
          <a:ln w="57150" cmpd="thinThick">
            <a:solidFill>
              <a:srgbClr val="FF9966"/>
            </a:solidFill>
          </a:ln>
        </p:spPr>
        <p:style>
          <a:lnRef idx="1">
            <a:schemeClr val="accent1"/>
          </a:lnRef>
          <a:fillRef idx="0">
            <a:schemeClr val="accent1"/>
          </a:fillRef>
          <a:effectRef idx="0">
            <a:schemeClr val="accent1"/>
          </a:effectRef>
          <a:fontRef idx="minor">
            <a:schemeClr val="tx1"/>
          </a:fontRef>
        </p:style>
      </p:cxnSp>
      <p:sp>
        <p:nvSpPr>
          <p:cNvPr id="14" name="Rectangle 2"/>
          <p:cNvSpPr txBox="1">
            <a:spLocks noChangeArrowheads="1"/>
          </p:cNvSpPr>
          <p:nvPr/>
        </p:nvSpPr>
        <p:spPr bwMode="auto">
          <a:xfrm>
            <a:off x="114335" y="36000"/>
            <a:ext cx="9614371" cy="478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2000" tIns="108000" rIns="72000" bIns="0">
            <a:spAutoFit/>
          </a:bodyPr>
          <a:lstStyle>
            <a:defPPr>
              <a:defRPr lang="ja-JP"/>
            </a:defPPr>
            <a:lvl1pPr algn="ctr" fontAlgn="base">
              <a:spcBef>
                <a:spcPct val="0"/>
              </a:spcBef>
              <a:spcAft>
                <a:spcPct val="0"/>
              </a:spcAft>
              <a:defRPr sz="2800">
                <a:latin typeface="ＤＦ特太ゴシック体" pitchFamily="49" charset="-128"/>
                <a:ea typeface="ＤＦ特太ゴシック体" pitchFamily="49" charset="-128"/>
              </a:defRPr>
            </a:lvl1pPr>
            <a:lvl2pPr marL="742950" indent="-285750" eaLnBrk="0" fontAlgn="base" hangingPunct="0">
              <a:spcBef>
                <a:spcPct val="0"/>
              </a:spcBef>
              <a:spcAft>
                <a:spcPct val="0"/>
              </a:spcAft>
              <a:defRPr sz="2400">
                <a:latin typeface="Times New Roman" pitchFamily="18" charset="0"/>
                <a:ea typeface="ＭＳ Ｐゴシック" pitchFamily="50" charset="-128"/>
              </a:defRPr>
            </a:lvl2pPr>
            <a:lvl3pPr marL="1143000" indent="-228600" eaLnBrk="0" fontAlgn="base" hangingPunct="0">
              <a:spcBef>
                <a:spcPct val="0"/>
              </a:spcBef>
              <a:spcAft>
                <a:spcPct val="0"/>
              </a:spcAft>
              <a:defRPr sz="2400">
                <a:latin typeface="Times New Roman" pitchFamily="18" charset="0"/>
                <a:ea typeface="ＭＳ Ｐゴシック" pitchFamily="50" charset="-128"/>
              </a:defRPr>
            </a:lvl3pPr>
            <a:lvl4pPr marL="1600200" indent="-228600" eaLnBrk="0" fontAlgn="base" hangingPunct="0">
              <a:spcBef>
                <a:spcPct val="0"/>
              </a:spcBef>
              <a:spcAft>
                <a:spcPct val="0"/>
              </a:spcAft>
              <a:defRPr sz="2400">
                <a:latin typeface="Times New Roman" pitchFamily="18" charset="0"/>
                <a:ea typeface="ＭＳ Ｐゴシック" pitchFamily="50" charset="-128"/>
              </a:defRPr>
            </a:lvl4pPr>
            <a:lvl5pPr marL="2057400" indent="-228600" eaLnBrk="0" fontAlgn="base" hangingPunct="0">
              <a:spcBef>
                <a:spcPct val="0"/>
              </a:spcBef>
              <a:spcAft>
                <a:spcPct val="0"/>
              </a:spcAft>
              <a:defRPr sz="2400">
                <a:latin typeface="Times New Roman" pitchFamily="18" charset="0"/>
                <a:ea typeface="ＭＳ Ｐゴシック" pitchFamily="50" charset="-128"/>
              </a:defRPr>
            </a:lvl5pPr>
            <a:lvl6pPr marL="2514600" indent="-228600" defTabSz="914400" eaLnBrk="0" fontAlgn="base" hangingPunct="0">
              <a:spcBef>
                <a:spcPct val="0"/>
              </a:spcBef>
              <a:spcAft>
                <a:spcPct val="0"/>
              </a:spcAft>
              <a:defRPr sz="2400">
                <a:latin typeface="Times New Roman" pitchFamily="18" charset="0"/>
                <a:ea typeface="ＭＳ Ｐゴシック" pitchFamily="50" charset="-128"/>
              </a:defRPr>
            </a:lvl6pPr>
            <a:lvl7pPr marL="2971800" indent="-228600" defTabSz="914400" eaLnBrk="0" fontAlgn="base" hangingPunct="0">
              <a:spcBef>
                <a:spcPct val="0"/>
              </a:spcBef>
              <a:spcAft>
                <a:spcPct val="0"/>
              </a:spcAft>
              <a:defRPr sz="2400">
                <a:latin typeface="Times New Roman" pitchFamily="18" charset="0"/>
                <a:ea typeface="ＭＳ Ｐゴシック" pitchFamily="50" charset="-128"/>
              </a:defRPr>
            </a:lvl7pPr>
            <a:lvl8pPr marL="3429000" indent="-228600" defTabSz="914400" eaLnBrk="0" fontAlgn="base" hangingPunct="0">
              <a:spcBef>
                <a:spcPct val="0"/>
              </a:spcBef>
              <a:spcAft>
                <a:spcPct val="0"/>
              </a:spcAft>
              <a:defRPr sz="2400">
                <a:latin typeface="Times New Roman" pitchFamily="18" charset="0"/>
                <a:ea typeface="ＭＳ Ｐゴシック" pitchFamily="50" charset="-128"/>
              </a:defRPr>
            </a:lvl8pPr>
            <a:lvl9pPr marL="3886200" indent="-228600" defTabSz="914400" eaLnBrk="0" fontAlgn="base" hangingPunct="0">
              <a:spcBef>
                <a:spcPct val="0"/>
              </a:spcBef>
              <a:spcAft>
                <a:spcPct val="0"/>
              </a:spcAft>
              <a:defRPr sz="2400">
                <a:latin typeface="Times New Roman" pitchFamily="18" charset="0"/>
                <a:ea typeface="ＭＳ Ｐゴシック" pitchFamily="50" charset="-128"/>
              </a:defRPr>
            </a:lvl9pPr>
          </a:lstStyle>
          <a:p>
            <a:r>
              <a:rPr lang="ja-JP" altLang="en-US" sz="2400" b="1" dirty="0">
                <a:latin typeface="メイリオ" panose="020B0604030504040204" pitchFamily="50" charset="-128"/>
                <a:ea typeface="メイリオ" panose="020B0604030504040204" pitchFamily="50" charset="-128"/>
              </a:rPr>
              <a:t>直接請求制度とは</a:t>
            </a:r>
            <a:endParaRPr lang="ja-JP" altLang="en-US" sz="1600" b="1" dirty="0">
              <a:latin typeface="メイリオ" panose="020B0604030504040204" pitchFamily="50" charset="-128"/>
              <a:ea typeface="メイリオ" panose="020B0604030504040204" pitchFamily="50" charset="-128"/>
            </a:endParaRPr>
          </a:p>
        </p:txBody>
      </p:sp>
      <p:sp>
        <p:nvSpPr>
          <p:cNvPr id="12" name="テキスト ボックス 11">
            <a:extLst>
              <a:ext uri="{FF2B5EF4-FFF2-40B4-BE49-F238E27FC236}">
                <a16:creationId xmlns:a16="http://schemas.microsoft.com/office/drawing/2014/main" id="{859C5FBC-926F-4564-92C3-56BE9355EE06}"/>
              </a:ext>
            </a:extLst>
          </p:cNvPr>
          <p:cNvSpPr txBox="1"/>
          <p:nvPr/>
        </p:nvSpPr>
        <p:spPr>
          <a:xfrm>
            <a:off x="99283" y="679860"/>
            <a:ext cx="9677329" cy="1705696"/>
          </a:xfrm>
          <a:prstGeom prst="rect">
            <a:avLst/>
          </a:prstGeom>
          <a:ln w="50800" cmpd="thickThin"/>
        </p:spPr>
        <p:style>
          <a:lnRef idx="2">
            <a:schemeClr val="dk1"/>
          </a:lnRef>
          <a:fillRef idx="1">
            <a:schemeClr val="lt1"/>
          </a:fillRef>
          <a:effectRef idx="0">
            <a:schemeClr val="dk1"/>
          </a:effectRef>
          <a:fontRef idx="minor">
            <a:schemeClr val="dk1"/>
          </a:fontRef>
        </p:style>
        <p:txBody>
          <a:bodyPr wrap="square" lIns="90000" tIns="144000" rIns="90000" bIns="72000" rtlCol="0" anchor="ctr">
            <a:spAutoFit/>
          </a:bodyPr>
          <a:lstStyle/>
          <a:p>
            <a:pPr marL="252000" indent="-252000" algn="just">
              <a:lnSpc>
                <a:spcPts val="2600"/>
              </a:lnSpc>
              <a:spcAft>
                <a:spcPts val="1200"/>
              </a:spcAft>
            </a:pPr>
            <a:r>
              <a:rPr kumimoji="1" lang="ja-JP" altLang="en-US" sz="2000" dirty="0">
                <a:latin typeface="メイリオ" panose="020B0604030504040204" pitchFamily="50" charset="-128"/>
                <a:ea typeface="メイリオ" panose="020B0604030504040204" pitchFamily="50" charset="-128"/>
              </a:rPr>
              <a:t>○　直接請求とは、間接民主制を補完する仕組みとして、地方公共団体の議会の議員及び長の選挙権を有する者の一定数以上の連署（署名）を集めることで、その代表者から一定事項を請求することができる制度です。</a:t>
            </a:r>
            <a:endParaRPr kumimoji="1" lang="en-US" altLang="ja-JP" sz="2000" dirty="0">
              <a:latin typeface="メイリオ" panose="020B0604030504040204" pitchFamily="50" charset="-128"/>
              <a:ea typeface="メイリオ" panose="020B0604030504040204" pitchFamily="50" charset="-128"/>
            </a:endParaRPr>
          </a:p>
          <a:p>
            <a:pPr marL="252000" indent="-252000" algn="just">
              <a:lnSpc>
                <a:spcPts val="2600"/>
              </a:lnSpc>
              <a:spcAft>
                <a:spcPts val="600"/>
              </a:spcAft>
            </a:pPr>
            <a:r>
              <a:rPr kumimoji="1" lang="ja-JP" altLang="en-US" sz="2000" dirty="0">
                <a:latin typeface="メイリオ" panose="020B0604030504040204" pitchFamily="50" charset="-128"/>
                <a:ea typeface="メイリオ" panose="020B0604030504040204" pitchFamily="50" charset="-128"/>
              </a:rPr>
              <a:t>○　直接請求の主な種類、必要な署名数、請求先は以下の表のとおりです。</a:t>
            </a:r>
            <a:endParaRPr kumimoji="1" lang="en-US" altLang="ja-JP" sz="2000" dirty="0">
              <a:latin typeface="メイリオ" panose="020B0604030504040204" pitchFamily="50" charset="-128"/>
              <a:ea typeface="メイリオ" panose="020B0604030504040204" pitchFamily="50" charset="-128"/>
            </a:endParaRPr>
          </a:p>
        </p:txBody>
      </p:sp>
      <p:graphicFrame>
        <p:nvGraphicFramePr>
          <p:cNvPr id="2" name="表 1">
            <a:extLst>
              <a:ext uri="{FF2B5EF4-FFF2-40B4-BE49-F238E27FC236}">
                <a16:creationId xmlns:a16="http://schemas.microsoft.com/office/drawing/2014/main" id="{713F3B2F-2B80-4F8D-B6CD-DF239578E4F6}"/>
              </a:ext>
            </a:extLst>
          </p:cNvPr>
          <p:cNvGraphicFramePr>
            <a:graphicFrameLocks noGrp="1"/>
          </p:cNvGraphicFramePr>
          <p:nvPr>
            <p:extLst>
              <p:ext uri="{D42A27DB-BD31-4B8C-83A1-F6EECF244321}">
                <p14:modId xmlns:p14="http://schemas.microsoft.com/office/powerpoint/2010/main" val="3233551588"/>
              </p:ext>
            </p:extLst>
          </p:nvPr>
        </p:nvGraphicFramePr>
        <p:xfrm>
          <a:off x="99284" y="2602393"/>
          <a:ext cx="9677328" cy="3998760"/>
        </p:xfrm>
        <a:graphic>
          <a:graphicData uri="http://schemas.openxmlformats.org/drawingml/2006/table">
            <a:tbl>
              <a:tblPr firstRow="1" bandRow="1">
                <a:tableStyleId>{5940675A-B579-460E-94D1-54222C63F5DA}</a:tableStyleId>
              </a:tblPr>
              <a:tblGrid>
                <a:gridCol w="419868">
                  <a:extLst>
                    <a:ext uri="{9D8B030D-6E8A-4147-A177-3AD203B41FA5}">
                      <a16:colId xmlns:a16="http://schemas.microsoft.com/office/drawing/2014/main" val="1449036728"/>
                    </a:ext>
                  </a:extLst>
                </a:gridCol>
                <a:gridCol w="2817872">
                  <a:extLst>
                    <a:ext uri="{9D8B030D-6E8A-4147-A177-3AD203B41FA5}">
                      <a16:colId xmlns:a16="http://schemas.microsoft.com/office/drawing/2014/main" val="1922101486"/>
                    </a:ext>
                  </a:extLst>
                </a:gridCol>
                <a:gridCol w="4589184">
                  <a:extLst>
                    <a:ext uri="{9D8B030D-6E8A-4147-A177-3AD203B41FA5}">
                      <a16:colId xmlns:a16="http://schemas.microsoft.com/office/drawing/2014/main" val="1904426359"/>
                    </a:ext>
                  </a:extLst>
                </a:gridCol>
                <a:gridCol w="1850404">
                  <a:extLst>
                    <a:ext uri="{9D8B030D-6E8A-4147-A177-3AD203B41FA5}">
                      <a16:colId xmlns:a16="http://schemas.microsoft.com/office/drawing/2014/main" val="3591779733"/>
                    </a:ext>
                  </a:extLst>
                </a:gridCol>
              </a:tblGrid>
              <a:tr h="612000">
                <a:tc gridSpan="2">
                  <a:txBody>
                    <a:bodyPr/>
                    <a:lstStyle/>
                    <a:p>
                      <a:pPr marL="0" marR="0" lvl="0" indent="0" algn="ctr" defTabSz="875575" rtl="0" eaLnBrk="1" fontAlgn="auto" latinLnBrk="0" hangingPunct="1">
                        <a:lnSpc>
                          <a:spcPct val="100000"/>
                        </a:lnSpc>
                        <a:spcBef>
                          <a:spcPts val="0"/>
                        </a:spcBef>
                        <a:spcAft>
                          <a:spcPts val="0"/>
                        </a:spcAft>
                        <a:buClrTx/>
                        <a:buSzTx/>
                        <a:buFontTx/>
                        <a:buNone/>
                        <a:tabLst/>
                        <a:defRPr/>
                      </a:pPr>
                      <a:r>
                        <a:rPr kumimoji="1" lang="ja-JP" altLang="en-US" sz="1800" dirty="0">
                          <a:latin typeface="メイリオ" panose="020B0604030504040204" pitchFamily="50" charset="-128"/>
                          <a:ea typeface="メイリオ" panose="020B0604030504040204" pitchFamily="50" charset="-128"/>
                        </a:rPr>
                        <a:t>種類</a:t>
                      </a:r>
                    </a:p>
                  </a:txBody>
                  <a:tcPr marT="108000" marB="72000" anchor="ctr">
                    <a:solidFill>
                      <a:schemeClr val="accent6">
                        <a:lumMod val="20000"/>
                        <a:lumOff val="80000"/>
                      </a:schemeClr>
                    </a:solidFill>
                  </a:tcPr>
                </a:tc>
                <a:tc hMerge="1">
                  <a:txBody>
                    <a:bodyPr/>
                    <a:lstStyle/>
                    <a:p>
                      <a:endParaRPr kumimoji="1" lang="ja-JP" altLang="en-US"/>
                    </a:p>
                  </a:txBody>
                  <a:tcPr/>
                </a:tc>
                <a:tc>
                  <a:txBody>
                    <a:bodyPr/>
                    <a:lstStyle/>
                    <a:p>
                      <a:pPr algn="ctr"/>
                      <a:r>
                        <a:rPr kumimoji="1" lang="ja-JP" altLang="en-US" sz="1800" dirty="0">
                          <a:latin typeface="メイリオ" panose="020B0604030504040204" pitchFamily="50" charset="-128"/>
                          <a:ea typeface="メイリオ" panose="020B0604030504040204" pitchFamily="50" charset="-128"/>
                        </a:rPr>
                        <a:t>必要な署名数</a:t>
                      </a:r>
                    </a:p>
                  </a:txBody>
                  <a:tcPr marT="108000" marB="72000" anchor="ctr">
                    <a:solidFill>
                      <a:schemeClr val="accent6">
                        <a:lumMod val="20000"/>
                        <a:lumOff val="80000"/>
                      </a:schemeClr>
                    </a:solidFill>
                  </a:tcPr>
                </a:tc>
                <a:tc>
                  <a:txBody>
                    <a:bodyPr/>
                    <a:lstStyle/>
                    <a:p>
                      <a:pPr algn="ctr"/>
                      <a:r>
                        <a:rPr kumimoji="1" lang="ja-JP" altLang="en-US" sz="1800" dirty="0">
                          <a:latin typeface="メイリオ" panose="020B0604030504040204" pitchFamily="50" charset="-128"/>
                          <a:ea typeface="メイリオ" panose="020B0604030504040204" pitchFamily="50" charset="-128"/>
                        </a:rPr>
                        <a:t>請求先</a:t>
                      </a:r>
                    </a:p>
                  </a:txBody>
                  <a:tcPr marT="108000" marB="72000" anchor="ctr">
                    <a:solidFill>
                      <a:schemeClr val="accent6">
                        <a:lumMod val="20000"/>
                        <a:lumOff val="80000"/>
                      </a:schemeClr>
                    </a:solidFill>
                  </a:tcPr>
                </a:tc>
                <a:extLst>
                  <a:ext uri="{0D108BD9-81ED-4DB2-BD59-A6C34878D82A}">
                    <a16:rowId xmlns:a16="http://schemas.microsoft.com/office/drawing/2014/main" val="1430572354"/>
                  </a:ext>
                </a:extLst>
              </a:tr>
              <a:tr h="468000">
                <a:tc gridSpan="2">
                  <a:txBody>
                    <a:bodyPr/>
                    <a:lstStyle/>
                    <a:p>
                      <a:r>
                        <a:rPr kumimoji="1" lang="ja-JP" altLang="en-US" sz="1800" dirty="0">
                          <a:latin typeface="メイリオ" panose="020B0604030504040204" pitchFamily="50" charset="-128"/>
                          <a:ea typeface="メイリオ" panose="020B0604030504040204" pitchFamily="50" charset="-128"/>
                        </a:rPr>
                        <a:t>条例の制定・改廃の請求</a:t>
                      </a:r>
                    </a:p>
                  </a:txBody>
                  <a:tcPr marT="108000" marB="72000" anchor="ctr"/>
                </a:tc>
                <a:tc hMerge="1">
                  <a:txBody>
                    <a:bodyPr/>
                    <a:lstStyle/>
                    <a:p>
                      <a:endParaRPr kumimoji="1" lang="ja-JP" altLang="en-US"/>
                    </a:p>
                  </a:txBody>
                  <a:tcPr/>
                </a:tc>
                <a:tc rowSpan="2">
                  <a:txBody>
                    <a:bodyPr/>
                    <a:lstStyle/>
                    <a:p>
                      <a:pPr algn="just"/>
                      <a:r>
                        <a:rPr kumimoji="1" lang="ja-JP" altLang="en-US" sz="1800" dirty="0">
                          <a:latin typeface="メイリオ" panose="020B0604030504040204" pitchFamily="50" charset="-128"/>
                          <a:ea typeface="メイリオ" panose="020B0604030504040204" pitchFamily="50" charset="-128"/>
                        </a:rPr>
                        <a:t>選挙権を有する者の５０分の１以上</a:t>
                      </a:r>
                    </a:p>
                  </a:txBody>
                  <a:tcPr marT="108000" marB="72000" anchor="ctr">
                    <a:lnB w="12700" cap="flat" cmpd="sng" algn="ctr">
                      <a:solidFill>
                        <a:schemeClr val="tx1"/>
                      </a:solidFill>
                      <a:prstDash val="solid"/>
                      <a:round/>
                      <a:headEnd type="none" w="med" len="med"/>
                      <a:tailEnd type="none" w="med" len="med"/>
                    </a:lnB>
                  </a:tcPr>
                </a:tc>
                <a:tc>
                  <a:txBody>
                    <a:bodyPr/>
                    <a:lstStyle/>
                    <a:p>
                      <a:r>
                        <a:rPr kumimoji="1" lang="ja-JP" altLang="en-US" sz="1800" dirty="0">
                          <a:latin typeface="メイリオ" panose="020B0604030504040204" pitchFamily="50" charset="-128"/>
                          <a:ea typeface="メイリオ" panose="020B0604030504040204" pitchFamily="50" charset="-128"/>
                        </a:rPr>
                        <a:t>長</a:t>
                      </a:r>
                    </a:p>
                  </a:txBody>
                  <a:tcPr marT="108000" marB="72000" anchor="ctr"/>
                </a:tc>
                <a:extLst>
                  <a:ext uri="{0D108BD9-81ED-4DB2-BD59-A6C34878D82A}">
                    <a16:rowId xmlns:a16="http://schemas.microsoft.com/office/drawing/2014/main" val="3226292156"/>
                  </a:ext>
                </a:extLst>
              </a:tr>
              <a:tr h="468000">
                <a:tc gridSpan="2">
                  <a:txBody>
                    <a:bodyPr/>
                    <a:lstStyle/>
                    <a:p>
                      <a:r>
                        <a:rPr kumimoji="1" lang="ja-JP" altLang="en-US" sz="1800" dirty="0">
                          <a:latin typeface="メイリオ" panose="020B0604030504040204" pitchFamily="50" charset="-128"/>
                          <a:ea typeface="メイリオ" panose="020B0604030504040204" pitchFamily="50" charset="-128"/>
                        </a:rPr>
                        <a:t>事務の監査請求</a:t>
                      </a:r>
                    </a:p>
                  </a:txBody>
                  <a:tcPr marT="108000" marB="72000" anchor="ctr">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vMerge="1">
                  <a:txBody>
                    <a:bodyPr/>
                    <a:lstStyle/>
                    <a:p>
                      <a:endParaRPr kumimoji="1" lang="ja-JP" altLang="en-US" dirty="0"/>
                    </a:p>
                  </a:txBody>
                  <a:tcPr>
                    <a:lnB w="12700" cap="flat" cmpd="sng" algn="ctr">
                      <a:solidFill>
                        <a:schemeClr val="tx1"/>
                      </a:solidFill>
                      <a:prstDash val="solid"/>
                      <a:round/>
                      <a:headEnd type="none" w="med" len="med"/>
                      <a:tailEnd type="none" w="med" len="med"/>
                    </a:lnB>
                  </a:tcPr>
                </a:tc>
                <a:tc>
                  <a:txBody>
                    <a:bodyPr/>
                    <a:lstStyle/>
                    <a:p>
                      <a:r>
                        <a:rPr kumimoji="1" lang="ja-JP" altLang="en-US" sz="1800" dirty="0">
                          <a:latin typeface="メイリオ" panose="020B0604030504040204" pitchFamily="50" charset="-128"/>
                          <a:ea typeface="メイリオ" panose="020B0604030504040204" pitchFamily="50" charset="-128"/>
                        </a:rPr>
                        <a:t>監査委員</a:t>
                      </a:r>
                    </a:p>
                  </a:txBody>
                  <a:tcPr marT="108000" marB="7200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3627145"/>
                  </a:ext>
                </a:extLst>
              </a:tr>
              <a:tr h="468000">
                <a:tc gridSpan="2">
                  <a:txBody>
                    <a:bodyPr/>
                    <a:lstStyle/>
                    <a:p>
                      <a:r>
                        <a:rPr kumimoji="1" lang="ja-JP" altLang="en-US" sz="1800" dirty="0">
                          <a:latin typeface="メイリオ" panose="020B0604030504040204" pitchFamily="50" charset="-128"/>
                          <a:ea typeface="メイリオ" panose="020B0604030504040204" pitchFamily="50" charset="-128"/>
                        </a:rPr>
                        <a:t>議会の解散請求</a:t>
                      </a:r>
                    </a:p>
                  </a:txBody>
                  <a:tcPr marT="108000" marB="72000" anchor="ctr">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rowSpan="4">
                  <a:txBody>
                    <a:bodyPr/>
                    <a:lstStyle/>
                    <a:p>
                      <a:pPr algn="just"/>
                      <a:r>
                        <a:rPr kumimoji="1" lang="ja-JP" altLang="en-US" sz="1800" dirty="0">
                          <a:latin typeface="メイリオ" panose="020B0604030504040204" pitchFamily="50" charset="-128"/>
                          <a:ea typeface="メイリオ" panose="020B0604030504040204" pitchFamily="50" charset="-128"/>
                        </a:rPr>
                        <a:t>選挙権を有する者の３分の１以上</a:t>
                      </a:r>
                      <a:endParaRPr kumimoji="1" lang="en-US" altLang="ja-JP" sz="1800" dirty="0">
                        <a:latin typeface="メイリオ" panose="020B0604030504040204" pitchFamily="50" charset="-128"/>
                        <a:ea typeface="メイリオ" panose="020B0604030504040204" pitchFamily="50" charset="-128"/>
                      </a:endParaRPr>
                    </a:p>
                    <a:p>
                      <a:pPr algn="just"/>
                      <a:r>
                        <a:rPr kumimoji="1" lang="ja-JP" altLang="en-US" sz="1800" dirty="0">
                          <a:latin typeface="メイリオ" panose="020B0604030504040204" pitchFamily="50" charset="-128"/>
                          <a:ea typeface="メイリオ" panose="020B0604030504040204" pitchFamily="50" charset="-128"/>
                        </a:rPr>
                        <a:t>（議員の解職請求の場合、選挙区がある</a:t>
                      </a:r>
                      <a:endParaRPr kumimoji="1" lang="en-US" altLang="ja-JP" sz="1800" dirty="0">
                        <a:latin typeface="メイリオ" panose="020B0604030504040204" pitchFamily="50" charset="-128"/>
                        <a:ea typeface="メイリオ" panose="020B0604030504040204" pitchFamily="50" charset="-128"/>
                      </a:endParaRPr>
                    </a:p>
                    <a:p>
                      <a:pPr algn="just"/>
                      <a:r>
                        <a:rPr kumimoji="1" lang="ja-JP" altLang="en-US" sz="1800" dirty="0">
                          <a:latin typeface="メイリオ" panose="020B0604030504040204" pitchFamily="50" charset="-128"/>
                          <a:ea typeface="メイリオ" panose="020B0604030504040204" pitchFamily="50" charset="-128"/>
                        </a:rPr>
                        <a:t>　ときは、所属する選挙区を単位として</a:t>
                      </a:r>
                      <a:endParaRPr kumimoji="1" lang="en-US" altLang="ja-JP" sz="1800" dirty="0">
                        <a:latin typeface="メイリオ" panose="020B0604030504040204" pitchFamily="50" charset="-128"/>
                        <a:ea typeface="メイリオ" panose="020B0604030504040204" pitchFamily="50" charset="-128"/>
                      </a:endParaRPr>
                    </a:p>
                    <a:p>
                      <a:pPr algn="just">
                        <a:spcAft>
                          <a:spcPts val="600"/>
                        </a:spcAft>
                      </a:pPr>
                      <a:r>
                        <a:rPr kumimoji="1" lang="ja-JP" altLang="en-US" sz="1800" dirty="0">
                          <a:latin typeface="メイリオ" panose="020B0604030504040204" pitchFamily="50" charset="-128"/>
                          <a:ea typeface="メイリオ" panose="020B0604030504040204" pitchFamily="50" charset="-128"/>
                        </a:rPr>
                        <a:t>　計算する。）</a:t>
                      </a:r>
                      <a:endParaRPr kumimoji="1" lang="en-US" altLang="ja-JP" sz="1800" dirty="0">
                        <a:latin typeface="メイリオ" panose="020B0604030504040204" pitchFamily="50" charset="-128"/>
                        <a:ea typeface="メイリオ" panose="020B0604030504040204" pitchFamily="50" charset="-128"/>
                      </a:endParaRPr>
                    </a:p>
                    <a:p>
                      <a:pPr marL="324000" marR="0" lvl="0" indent="-324000" algn="just" defTabSz="895543" rtl="0" eaLnBrk="1" fontAlgn="base" latinLnBrk="0" hangingPunct="1">
                        <a:lnSpc>
                          <a:spcPct val="100000"/>
                        </a:lnSpc>
                        <a:spcBef>
                          <a:spcPct val="0"/>
                        </a:spcBef>
                        <a:spcAft>
                          <a:spcPct val="0"/>
                        </a:spcAft>
                        <a:buClrTx/>
                        <a:buSzTx/>
                        <a:buFontTx/>
                        <a:buNone/>
                        <a:tabLst/>
                        <a:defRPr/>
                      </a:pPr>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a:t>
                      </a:r>
                      <a:r>
                        <a:rPr kumimoji="1" lang="ja-JP" altLang="en-US" sz="1200" b="1"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選挙権を有する者が４０万を超え８０万以下の場合にあってはその４０万を超える数に６分の１を乗じて得た数と４０万に３分の１を乗じて得た数とを合算して得た数、８０万を超える場合にあってはその８０万を超える数に８分の１を乗じて得た数と４０万に６分の１を乗じて得た数と４０万に３分の１を乗じて得た数とを合算して得た数。</a:t>
                      </a:r>
                      <a:endPar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marT="108000" marB="72000" anchor="ctr">
                    <a:lnT w="12700" cap="flat" cmpd="sng" algn="ctr">
                      <a:solidFill>
                        <a:schemeClr val="tx1"/>
                      </a:solidFill>
                      <a:prstDash val="solid"/>
                      <a:round/>
                      <a:headEnd type="none" w="med" len="med"/>
                      <a:tailEnd type="none" w="med" len="med"/>
                    </a:lnT>
                  </a:tcPr>
                </a:tc>
                <a:tc rowSpan="3">
                  <a:txBody>
                    <a:bodyPr/>
                    <a:lstStyle/>
                    <a:p>
                      <a:r>
                        <a:rPr kumimoji="1" lang="ja-JP" altLang="en-US" sz="1800" dirty="0">
                          <a:latin typeface="メイリオ" panose="020B0604030504040204" pitchFamily="50" charset="-128"/>
                          <a:ea typeface="メイリオ" panose="020B0604030504040204" pitchFamily="50" charset="-128"/>
                        </a:rPr>
                        <a:t>選挙管理委員会</a:t>
                      </a:r>
                    </a:p>
                  </a:txBody>
                  <a:tcPr marT="108000" marB="72000"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188477681"/>
                  </a:ext>
                </a:extLst>
              </a:tr>
              <a:tr h="468000">
                <a:tc rowSpan="3">
                  <a:txBody>
                    <a:bodyPr/>
                    <a:lstStyle/>
                    <a:p>
                      <a:endParaRPr kumimoji="1" lang="en-US" altLang="ja-JP" sz="1800" dirty="0">
                        <a:latin typeface="メイリオ" panose="020B0604030504040204" pitchFamily="50" charset="-128"/>
                        <a:ea typeface="メイリオ" panose="020B0604030504040204" pitchFamily="50" charset="-128"/>
                      </a:endParaRPr>
                    </a:p>
                    <a:p>
                      <a:r>
                        <a:rPr kumimoji="1" lang="ja-JP" altLang="en-US" sz="1800" dirty="0">
                          <a:latin typeface="メイリオ" panose="020B0604030504040204" pitchFamily="50" charset="-128"/>
                          <a:ea typeface="メイリオ" panose="020B0604030504040204" pitchFamily="50" charset="-128"/>
                        </a:rPr>
                        <a:t>解職請求</a:t>
                      </a:r>
                    </a:p>
                  </a:txBody>
                  <a:tcPr marT="72000" marB="72000" anchor="ctr">
                    <a:lnR w="12700" cap="flat" cmpd="sng" algn="ctr">
                      <a:solidFill>
                        <a:schemeClr val="tx1"/>
                      </a:solidFill>
                      <a:prstDash val="solid"/>
                      <a:round/>
                      <a:headEnd type="none" w="med" len="med"/>
                      <a:tailEnd type="none" w="med" len="med"/>
                    </a:lnR>
                  </a:tcPr>
                </a:tc>
                <a:tc>
                  <a:txBody>
                    <a:bodyPr/>
                    <a:lstStyle/>
                    <a:p>
                      <a:r>
                        <a:rPr kumimoji="1" lang="ja-JP" altLang="en-US" sz="1800" dirty="0">
                          <a:latin typeface="メイリオ" panose="020B0604030504040204" pitchFamily="50" charset="-128"/>
                          <a:ea typeface="メイリオ" panose="020B0604030504040204" pitchFamily="50" charset="-128"/>
                        </a:rPr>
                        <a:t>議員</a:t>
                      </a:r>
                    </a:p>
                  </a:txBody>
                  <a:tcPr marT="108000" marB="72000" anchor="ctr">
                    <a:lnL w="12700" cap="flat" cmpd="sng" algn="ctr">
                      <a:solidFill>
                        <a:schemeClr val="tx1"/>
                      </a:solidFill>
                      <a:prstDash val="solid"/>
                      <a:round/>
                      <a:headEnd type="none" w="med" len="med"/>
                      <a:tailEnd type="none" w="med" len="med"/>
                    </a:lnL>
                  </a:tcPr>
                </a:tc>
                <a:tc vMerge="1">
                  <a:txBody>
                    <a:bodyPr/>
                    <a:lstStyle/>
                    <a:p>
                      <a:endParaRPr kumimoji="1" lang="ja-JP" altLang="en-US" dirty="0"/>
                    </a:p>
                  </a:txBody>
                  <a:tcPr>
                    <a:lnT w="12700" cap="flat" cmpd="sng" algn="ctr">
                      <a:solidFill>
                        <a:schemeClr val="tx1"/>
                      </a:solidFill>
                      <a:prstDash val="solid"/>
                      <a:round/>
                      <a:headEnd type="none" w="med" len="med"/>
                      <a:tailEnd type="none" w="med" len="med"/>
                    </a:lnT>
                  </a:tcPr>
                </a:tc>
                <a:tc vMerge="1">
                  <a:txBody>
                    <a:bodyPr/>
                    <a:lstStyle/>
                    <a:p>
                      <a:endParaRPr kumimoji="1" lang="ja-JP" altLang="en-US"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838041090"/>
                  </a:ext>
                </a:extLst>
              </a:tr>
              <a:tr h="468000">
                <a:tc vMerge="1">
                  <a:txBody>
                    <a:bodyPr/>
                    <a:lstStyle/>
                    <a:p>
                      <a:endParaRPr kumimoji="1" lang="ja-JP" altLang="en-US" dirty="0"/>
                    </a:p>
                  </a:txBody>
                  <a:tcPr>
                    <a:lnR w="12700" cap="flat" cmpd="sng" algn="ctr">
                      <a:solidFill>
                        <a:schemeClr val="tx1"/>
                      </a:solidFill>
                      <a:prstDash val="solid"/>
                      <a:round/>
                      <a:headEnd type="none" w="med" len="med"/>
                      <a:tailEnd type="none" w="med" len="med"/>
                    </a:lnR>
                  </a:tcPr>
                </a:tc>
                <a:tc>
                  <a:txBody>
                    <a:bodyPr/>
                    <a:lstStyle/>
                    <a:p>
                      <a:r>
                        <a:rPr kumimoji="1" lang="ja-JP" altLang="en-US" sz="1800" dirty="0">
                          <a:latin typeface="メイリオ" panose="020B0604030504040204" pitchFamily="50" charset="-128"/>
                          <a:ea typeface="メイリオ" panose="020B0604030504040204" pitchFamily="50" charset="-128"/>
                        </a:rPr>
                        <a:t>長</a:t>
                      </a:r>
                    </a:p>
                  </a:txBody>
                  <a:tcPr marT="108000" marB="72000" anchor="ctr">
                    <a:lnL w="12700" cap="flat" cmpd="sng" algn="ctr">
                      <a:solidFill>
                        <a:schemeClr val="tx1"/>
                      </a:solidFill>
                      <a:prstDash val="solid"/>
                      <a:round/>
                      <a:headEnd type="none" w="med" len="med"/>
                      <a:tailEnd type="none" w="med" len="med"/>
                    </a:lnL>
                  </a:tcPr>
                </a:tc>
                <a:tc vMerge="1">
                  <a:txBody>
                    <a:bodyPr/>
                    <a:lstStyle/>
                    <a:p>
                      <a:endParaRPr kumimoji="1" lang="ja-JP" altLang="en-US" dirty="0"/>
                    </a:p>
                  </a:txBody>
                  <a:tcPr/>
                </a:tc>
                <a:tc vMerge="1">
                  <a:txBody>
                    <a:bodyPr/>
                    <a:lstStyle/>
                    <a:p>
                      <a:endParaRPr kumimoji="1" lang="ja-JP" altLang="en-US" dirty="0"/>
                    </a:p>
                  </a:txBody>
                  <a:tcPr/>
                </a:tc>
                <a:extLst>
                  <a:ext uri="{0D108BD9-81ED-4DB2-BD59-A6C34878D82A}">
                    <a16:rowId xmlns:a16="http://schemas.microsoft.com/office/drawing/2014/main" val="4057600675"/>
                  </a:ext>
                </a:extLst>
              </a:tr>
              <a:tr h="1008000">
                <a:tc vMerge="1">
                  <a:txBody>
                    <a:bodyPr/>
                    <a:lstStyle/>
                    <a:p>
                      <a:endParaRPr kumimoji="1" lang="ja-JP" altLang="en-US" dirty="0"/>
                    </a:p>
                  </a:txBody>
                  <a:tcPr>
                    <a:lnR w="12700" cap="flat" cmpd="sng" algn="ctr">
                      <a:solidFill>
                        <a:schemeClr val="tx1"/>
                      </a:solidFill>
                      <a:prstDash val="solid"/>
                      <a:round/>
                      <a:headEnd type="none" w="med" len="med"/>
                      <a:tailEnd type="none" w="med" len="med"/>
                    </a:lnR>
                  </a:tcPr>
                </a:tc>
                <a:tc>
                  <a:txBody>
                    <a:bodyPr/>
                    <a:lstStyle/>
                    <a:p>
                      <a:pPr algn="just"/>
                      <a:r>
                        <a:rPr kumimoji="1" lang="ja-JP" altLang="en-US" sz="1800" dirty="0">
                          <a:latin typeface="メイリオ" panose="020B0604030504040204" pitchFamily="50" charset="-128"/>
                          <a:ea typeface="メイリオ" panose="020B0604030504040204" pitchFamily="50" charset="-128"/>
                        </a:rPr>
                        <a:t>主要な公務員</a:t>
                      </a:r>
                      <a:endParaRPr kumimoji="1" lang="en-US" altLang="ja-JP" sz="1800" dirty="0">
                        <a:latin typeface="メイリオ" panose="020B0604030504040204" pitchFamily="50" charset="-128"/>
                        <a:ea typeface="メイリオ" panose="020B0604030504040204" pitchFamily="50" charset="-128"/>
                      </a:endParaRPr>
                    </a:p>
                    <a:p>
                      <a:pPr algn="just"/>
                      <a:r>
                        <a:rPr kumimoji="1" lang="ja-JP" altLang="en-US" sz="1800" dirty="0">
                          <a:latin typeface="メイリオ" panose="020B0604030504040204" pitchFamily="50" charset="-128"/>
                          <a:ea typeface="メイリオ" panose="020B0604030504040204" pitchFamily="50" charset="-128"/>
                        </a:rPr>
                        <a:t>（副知事、副市町村長、</a:t>
                      </a:r>
                      <a:endParaRPr kumimoji="1" lang="en-US" altLang="ja-JP" sz="1800" dirty="0">
                        <a:latin typeface="メイリオ" panose="020B0604030504040204" pitchFamily="50" charset="-128"/>
                        <a:ea typeface="メイリオ" panose="020B0604030504040204" pitchFamily="50" charset="-128"/>
                      </a:endParaRPr>
                    </a:p>
                    <a:p>
                      <a:pPr algn="just"/>
                      <a:r>
                        <a:rPr kumimoji="1" lang="ja-JP" altLang="en-US" sz="1800" dirty="0">
                          <a:latin typeface="メイリオ" panose="020B0604030504040204" pitchFamily="50" charset="-128"/>
                          <a:ea typeface="メイリオ" panose="020B0604030504040204" pitchFamily="50" charset="-128"/>
                        </a:rPr>
                        <a:t>　選挙管理委員等）</a:t>
                      </a:r>
                    </a:p>
                  </a:txBody>
                  <a:tcPr marT="108000" marB="72000" anchor="ctr">
                    <a:lnL w="12700" cap="flat" cmpd="sng" algn="ctr">
                      <a:solidFill>
                        <a:schemeClr val="tx1"/>
                      </a:solidFill>
                      <a:prstDash val="solid"/>
                      <a:round/>
                      <a:headEnd type="none" w="med" len="med"/>
                      <a:tailEnd type="none" w="med" len="med"/>
                    </a:lnL>
                  </a:tcPr>
                </a:tc>
                <a:tc vMerge="1">
                  <a:txBody>
                    <a:bodyPr/>
                    <a:lstStyle/>
                    <a:p>
                      <a:endParaRPr kumimoji="1" lang="ja-JP" altLang="en-US" dirty="0"/>
                    </a:p>
                  </a:txBody>
                  <a:tcPr/>
                </a:tc>
                <a:tc>
                  <a:txBody>
                    <a:bodyPr/>
                    <a:lstStyle/>
                    <a:p>
                      <a:r>
                        <a:rPr kumimoji="1" lang="ja-JP" altLang="en-US" sz="1800" dirty="0">
                          <a:latin typeface="メイリオ" panose="020B0604030504040204" pitchFamily="50" charset="-128"/>
                          <a:ea typeface="メイリオ" panose="020B0604030504040204" pitchFamily="50" charset="-128"/>
                        </a:rPr>
                        <a:t>長</a:t>
                      </a:r>
                    </a:p>
                  </a:txBody>
                  <a:tcPr marT="108000" marB="72000" anchor="ctr"/>
                </a:tc>
                <a:extLst>
                  <a:ext uri="{0D108BD9-81ED-4DB2-BD59-A6C34878D82A}">
                    <a16:rowId xmlns:a16="http://schemas.microsoft.com/office/drawing/2014/main" val="86766598"/>
                  </a:ext>
                </a:extLst>
              </a:tr>
            </a:tbl>
          </a:graphicData>
        </a:graphic>
      </p:graphicFrame>
      <p:sp>
        <p:nvSpPr>
          <p:cNvPr id="4" name="テキスト ボックス 3">
            <a:extLst>
              <a:ext uri="{FF2B5EF4-FFF2-40B4-BE49-F238E27FC236}">
                <a16:creationId xmlns:a16="http://schemas.microsoft.com/office/drawing/2014/main" id="{BEDCF6DB-63EC-4B4D-A4FC-6BA1C4ADF731}"/>
              </a:ext>
            </a:extLst>
          </p:cNvPr>
          <p:cNvSpPr txBox="1"/>
          <p:nvPr/>
        </p:nvSpPr>
        <p:spPr>
          <a:xfrm>
            <a:off x="9643049" y="6584732"/>
            <a:ext cx="327334" cy="369332"/>
          </a:xfrm>
          <a:prstGeom prst="rect">
            <a:avLst/>
          </a:prstGeom>
          <a:noFill/>
        </p:spPr>
        <p:txBody>
          <a:bodyPr wrap="none" rtlCol="0">
            <a:spAutoFit/>
          </a:bodyPr>
          <a:lstStyle/>
          <a:p>
            <a:r>
              <a:rPr kumimoji="1" lang="en-US" altLang="ja-JP" sz="1800" dirty="0">
                <a:latin typeface="メイリオ" panose="020B0604030504040204" pitchFamily="50" charset="-128"/>
                <a:ea typeface="メイリオ" panose="020B0604030504040204" pitchFamily="50" charset="-128"/>
              </a:rPr>
              <a:t>1</a:t>
            </a:r>
            <a:endParaRPr kumimoji="1" lang="ja-JP" altLang="en-US" sz="1800" dirty="0">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5DCEF68B-8D09-4813-AD60-C8645366B8ED}"/>
              </a:ext>
            </a:extLst>
          </p:cNvPr>
          <p:cNvSpPr txBox="1"/>
          <p:nvPr/>
        </p:nvSpPr>
        <p:spPr>
          <a:xfrm>
            <a:off x="8819030" y="35591"/>
            <a:ext cx="1004127" cy="380480"/>
          </a:xfrm>
          <a:prstGeom prst="rect">
            <a:avLst/>
          </a:prstGeom>
          <a:ln>
            <a:solidFill>
              <a:schemeClr val="tx1"/>
            </a:solidFill>
          </a:ln>
        </p:spPr>
        <p:style>
          <a:lnRef idx="2">
            <a:schemeClr val="accent2"/>
          </a:lnRef>
          <a:fillRef idx="1">
            <a:schemeClr val="lt1"/>
          </a:fillRef>
          <a:effectRef idx="0">
            <a:schemeClr val="accent2"/>
          </a:effectRef>
          <a:fontRef idx="minor">
            <a:schemeClr val="dk1"/>
          </a:fontRef>
        </p:style>
        <p:txBody>
          <a:bodyPr wrap="square" tIns="72000" bIns="0" rtlCol="0" anchor="ctr">
            <a:spAutoFit/>
          </a:bodyPr>
          <a:lstStyle/>
          <a:p>
            <a:pPr algn="ctr"/>
            <a:r>
              <a:rPr kumimoji="1" lang="ja-JP" altLang="en-US" sz="2000" b="1">
                <a:solidFill>
                  <a:schemeClr val="tx1"/>
                </a:solidFill>
                <a:latin typeface="メイリオ" panose="020B0604030504040204" pitchFamily="50" charset="-128"/>
                <a:ea typeface="メイリオ" panose="020B0604030504040204" pitchFamily="50" charset="-128"/>
              </a:rPr>
              <a:t>別紙３</a:t>
            </a:r>
            <a:endParaRPr kumimoji="1" lang="ja-JP" altLang="en-US" sz="2000" b="1"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787754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直線コネクタ 12"/>
          <p:cNvCxnSpPr>
            <a:cxnSpLocks/>
          </p:cNvCxnSpPr>
          <p:nvPr/>
        </p:nvCxnSpPr>
        <p:spPr>
          <a:xfrm>
            <a:off x="-87000" y="360000"/>
            <a:ext cx="10080000" cy="0"/>
          </a:xfrm>
          <a:prstGeom prst="line">
            <a:avLst/>
          </a:prstGeom>
          <a:ln w="57150" cmpd="thinThick">
            <a:solidFill>
              <a:srgbClr val="FF9966"/>
            </a:solidFill>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AB17249D-CD84-46D1-B1BE-B7EC921792E6}"/>
              </a:ext>
            </a:extLst>
          </p:cNvPr>
          <p:cNvSpPr txBox="1"/>
          <p:nvPr/>
        </p:nvSpPr>
        <p:spPr>
          <a:xfrm>
            <a:off x="5201874" y="5637148"/>
            <a:ext cx="2651245" cy="600164"/>
          </a:xfrm>
          <a:prstGeom prst="rect">
            <a:avLst/>
          </a:prstGeom>
          <a:noFill/>
        </p:spPr>
        <p:txBody>
          <a:bodyPr wrap="square" rtlCol="0">
            <a:spAutoFit/>
          </a:bodyPr>
          <a:lstStyle/>
          <a:p>
            <a:pPr marR="0" lvl="0" defTabSz="886317"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選挙が行われる区域がある場合、既に署名収集期間が終了した他の区域の署名簿は仮提出される。</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5" name="右矢印 76">
            <a:extLst>
              <a:ext uri="{FF2B5EF4-FFF2-40B4-BE49-F238E27FC236}">
                <a16:creationId xmlns:a16="http://schemas.microsoft.com/office/drawing/2014/main" id="{C2E028C8-1149-4AA0-8E7E-2A3FC7B3D0C9}"/>
              </a:ext>
            </a:extLst>
          </p:cNvPr>
          <p:cNvSpPr/>
          <p:nvPr/>
        </p:nvSpPr>
        <p:spPr bwMode="auto">
          <a:xfrm>
            <a:off x="5075999" y="4029351"/>
            <a:ext cx="2700000" cy="144000"/>
          </a:xfrm>
          <a:prstGeom prst="rightArrow">
            <a:avLst/>
          </a:prstGeom>
          <a:solidFill>
            <a:srgbClr val="616161"/>
          </a:solidFill>
          <a:ln w="57150">
            <a:noFill/>
            <a:round/>
            <a:headEnd/>
            <a:tailEnd/>
          </a:ln>
        </p:spPr>
        <p:txBody>
          <a:bodyPr lIns="85533" tIns="42766" rIns="85533" bIns="42766" rtlCol="0" anchor="ctr"/>
          <a:lstStyle/>
          <a:p>
            <a:pPr marL="0" marR="0" lvl="0" indent="0" algn="ctr" defTabSz="886317" rtl="0" eaLnBrk="1" fontAlgn="auto" latinLnBrk="0" hangingPunct="1">
              <a:lnSpc>
                <a:spcPct val="100000"/>
              </a:lnSpc>
              <a:spcBef>
                <a:spcPts val="0"/>
              </a:spcBef>
              <a:spcAft>
                <a:spcPts val="0"/>
              </a:spcAft>
              <a:buClrTx/>
              <a:buSzTx/>
              <a:buFontTx/>
              <a:buNone/>
              <a:tabLst/>
              <a:defRPr/>
            </a:pPr>
            <a:endParaRPr kumimoji="1" lang="ja-JP" altLang="en-US" sz="1787"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6" name="Rectangle 14">
            <a:extLst>
              <a:ext uri="{FF2B5EF4-FFF2-40B4-BE49-F238E27FC236}">
                <a16:creationId xmlns:a16="http://schemas.microsoft.com/office/drawing/2014/main" id="{0B37D43C-8DC2-436B-804A-E6EA89003B53}"/>
              </a:ext>
            </a:extLst>
          </p:cNvPr>
          <p:cNvSpPr>
            <a:spLocks noChangeArrowheads="1"/>
          </p:cNvSpPr>
          <p:nvPr/>
        </p:nvSpPr>
        <p:spPr bwMode="auto">
          <a:xfrm>
            <a:off x="8099041" y="3934445"/>
            <a:ext cx="1548000" cy="1123938"/>
          </a:xfrm>
          <a:prstGeom prst="rect">
            <a:avLst/>
          </a:prstGeom>
          <a:solidFill>
            <a:schemeClr val="accent2">
              <a:lumMod val="60000"/>
              <a:lumOff val="40000"/>
            </a:schemeClr>
          </a:solidFill>
          <a:ln w="15875">
            <a:solidFill>
              <a:schemeClr val="accent2">
                <a:lumMod val="50000"/>
              </a:schemeClr>
            </a:solidFill>
            <a:miter lim="800000"/>
            <a:headEnd/>
            <a:tailEnd/>
          </a:ln>
        </p:spPr>
        <p:txBody>
          <a:bodyPr vert="eaVert" tIns="36000" bIns="36000"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ctr" defTabSz="88631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normalizeH="0" noProof="0" dirty="0">
                <a:ln>
                  <a:noFill/>
                </a:ln>
                <a:solidFill>
                  <a:srgbClr val="000000"/>
                </a:solidFill>
                <a:effectLst/>
                <a:uLnTx/>
                <a:uFillTx/>
                <a:latin typeface="メイリオ" panose="020B0604030504040204" pitchFamily="50" charset="-128"/>
                <a:ea typeface="メイリオ" panose="020B0604030504040204" pitchFamily="50" charset="-128"/>
              </a:rPr>
              <a:t>都道府県・指定都市の長</a:t>
            </a:r>
            <a:endParaRPr kumimoji="1" lang="en-US" altLang="ja-JP" sz="1600" b="0" i="0" u="none" strike="noStrike" kern="1200" cap="none" normalizeH="0" noProof="0" dirty="0">
              <a:ln>
                <a:noFill/>
              </a:ln>
              <a:solidFill>
                <a:srgbClr val="000000"/>
              </a:solidFill>
              <a:effectLst/>
              <a:uLnTx/>
              <a:uFillTx/>
              <a:latin typeface="メイリオ" panose="020B0604030504040204" pitchFamily="50" charset="-128"/>
              <a:ea typeface="メイリオ" panose="020B0604030504040204" pitchFamily="50" charset="-128"/>
            </a:endParaRPr>
          </a:p>
        </p:txBody>
      </p:sp>
      <p:sp>
        <p:nvSpPr>
          <p:cNvPr id="7" name="Rectangle 7">
            <a:extLst>
              <a:ext uri="{FF2B5EF4-FFF2-40B4-BE49-F238E27FC236}">
                <a16:creationId xmlns:a16="http://schemas.microsoft.com/office/drawing/2014/main" id="{711558BF-B821-470E-AF6A-681126E2C365}"/>
              </a:ext>
            </a:extLst>
          </p:cNvPr>
          <p:cNvSpPr>
            <a:spLocks noChangeArrowheads="1"/>
          </p:cNvSpPr>
          <p:nvPr/>
        </p:nvSpPr>
        <p:spPr bwMode="auto">
          <a:xfrm>
            <a:off x="206054" y="3934445"/>
            <a:ext cx="510356" cy="2841545"/>
          </a:xfrm>
          <a:prstGeom prst="rect">
            <a:avLst/>
          </a:prstGeom>
          <a:solidFill>
            <a:schemeClr val="accent4">
              <a:lumMod val="60000"/>
              <a:lumOff val="40000"/>
            </a:schemeClr>
          </a:solidFill>
          <a:ln w="15875">
            <a:solidFill>
              <a:schemeClr val="accent4">
                <a:lumMod val="50000"/>
              </a:schemeClr>
            </a:solidFill>
            <a:miter lim="800000"/>
            <a:headEnd/>
            <a:tailEnd/>
          </a:ln>
        </p:spPr>
        <p:txBody>
          <a:bodyPr vert="eaVert"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ctr" defTabSz="88631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住  民</a:t>
            </a:r>
          </a:p>
        </p:txBody>
      </p:sp>
      <p:sp>
        <p:nvSpPr>
          <p:cNvPr id="8" name="Rectangle 7">
            <a:extLst>
              <a:ext uri="{FF2B5EF4-FFF2-40B4-BE49-F238E27FC236}">
                <a16:creationId xmlns:a16="http://schemas.microsoft.com/office/drawing/2014/main" id="{E724A155-FBE9-4694-B3E8-9E2F3637FAB3}"/>
              </a:ext>
            </a:extLst>
          </p:cNvPr>
          <p:cNvSpPr>
            <a:spLocks noChangeArrowheads="1"/>
          </p:cNvSpPr>
          <p:nvPr/>
        </p:nvSpPr>
        <p:spPr bwMode="auto">
          <a:xfrm>
            <a:off x="2312804" y="3933056"/>
            <a:ext cx="410571" cy="907335"/>
          </a:xfrm>
          <a:prstGeom prst="rect">
            <a:avLst/>
          </a:prstGeom>
          <a:solidFill>
            <a:schemeClr val="accent5">
              <a:lumMod val="60000"/>
              <a:lumOff val="40000"/>
            </a:schemeClr>
          </a:solidFill>
          <a:ln w="15875">
            <a:solidFill>
              <a:schemeClr val="accent5">
                <a:lumMod val="50000"/>
              </a:schemeClr>
            </a:solidFill>
            <a:miter lim="800000"/>
            <a:headEnd/>
            <a:tailEnd/>
          </a:ln>
        </p:spPr>
        <p:txBody>
          <a:bodyPr vert="eaVert"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ctr" defTabSz="88631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受任者</a:t>
            </a:r>
          </a:p>
        </p:txBody>
      </p:sp>
      <p:sp>
        <p:nvSpPr>
          <p:cNvPr id="9" name="テキスト ボックス 8">
            <a:extLst>
              <a:ext uri="{FF2B5EF4-FFF2-40B4-BE49-F238E27FC236}">
                <a16:creationId xmlns:a16="http://schemas.microsoft.com/office/drawing/2014/main" id="{C5F5883D-895D-4872-AB6B-3C2D108480DC}"/>
              </a:ext>
            </a:extLst>
          </p:cNvPr>
          <p:cNvSpPr txBox="1"/>
          <p:nvPr/>
        </p:nvSpPr>
        <p:spPr>
          <a:xfrm>
            <a:off x="2873739" y="4430205"/>
            <a:ext cx="1330926" cy="461665"/>
          </a:xfrm>
          <a:prstGeom prst="rect">
            <a:avLst/>
          </a:prstGeom>
          <a:noFill/>
        </p:spPr>
        <p:txBody>
          <a:bodyPr wrap="square" rtlCol="0">
            <a:spAutoFit/>
          </a:bodyPr>
          <a:lstStyle/>
          <a:p>
            <a:pPr marL="0" marR="0" lvl="0" indent="0" algn="ctr" defTabSz="886317"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③ 署名収集の</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ctr" defTabSz="886317"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委任</a:t>
            </a:r>
          </a:p>
        </p:txBody>
      </p:sp>
      <p:sp>
        <p:nvSpPr>
          <p:cNvPr id="10" name="テキスト ボックス 9">
            <a:extLst>
              <a:ext uri="{FF2B5EF4-FFF2-40B4-BE49-F238E27FC236}">
                <a16:creationId xmlns:a16="http://schemas.microsoft.com/office/drawing/2014/main" id="{561DFC5B-D042-456F-B193-872EA6E51C7C}"/>
              </a:ext>
            </a:extLst>
          </p:cNvPr>
          <p:cNvSpPr txBox="1"/>
          <p:nvPr/>
        </p:nvSpPr>
        <p:spPr>
          <a:xfrm>
            <a:off x="5075999" y="4133681"/>
            <a:ext cx="2700000" cy="276999"/>
          </a:xfrm>
          <a:prstGeom prst="rect">
            <a:avLst/>
          </a:prstGeom>
          <a:noFill/>
        </p:spPr>
        <p:txBody>
          <a:bodyPr wrap="square" rtlCol="0">
            <a:spAutoFit/>
          </a:bodyPr>
          <a:lstStyle/>
          <a:p>
            <a:pPr marL="0" marR="0" lvl="0" indent="0" algn="ctr" defTabSz="886317"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① 請求代表者証明書交付申請</a:t>
            </a:r>
          </a:p>
        </p:txBody>
      </p:sp>
      <p:sp>
        <p:nvSpPr>
          <p:cNvPr id="11" name="右矢印 35">
            <a:extLst>
              <a:ext uri="{FF2B5EF4-FFF2-40B4-BE49-F238E27FC236}">
                <a16:creationId xmlns:a16="http://schemas.microsoft.com/office/drawing/2014/main" id="{416F273D-B1F0-46F8-969A-B5DB68A5CEB4}"/>
              </a:ext>
            </a:extLst>
          </p:cNvPr>
          <p:cNvSpPr/>
          <p:nvPr/>
        </p:nvSpPr>
        <p:spPr bwMode="auto">
          <a:xfrm>
            <a:off x="814103" y="4312929"/>
            <a:ext cx="1346400" cy="144000"/>
          </a:xfrm>
          <a:prstGeom prst="rightArrow">
            <a:avLst/>
          </a:prstGeom>
          <a:solidFill>
            <a:srgbClr val="616161"/>
          </a:solidFill>
          <a:ln w="57150">
            <a:noFill/>
            <a:round/>
            <a:headEnd/>
            <a:tailEnd/>
          </a:ln>
          <a:scene3d>
            <a:camera prst="orthographicFront">
              <a:rot lat="600000" lon="0" rev="10800000"/>
            </a:camera>
            <a:lightRig rig="threePt" dir="t"/>
          </a:scene3d>
        </p:spPr>
        <p:txBody>
          <a:bodyPr lIns="85533" tIns="42766" rIns="85533" bIns="42766" rtlCol="0" anchor="ctr"/>
          <a:lstStyle/>
          <a:p>
            <a:pPr marL="0" marR="0" lvl="0" indent="0" algn="ctr" defTabSz="886317" rtl="0" eaLnBrk="1" fontAlgn="auto" latinLnBrk="0" hangingPunct="1">
              <a:lnSpc>
                <a:spcPct val="100000"/>
              </a:lnSpc>
              <a:spcBef>
                <a:spcPts val="0"/>
              </a:spcBef>
              <a:spcAft>
                <a:spcPts val="0"/>
              </a:spcAft>
              <a:buClrTx/>
              <a:buSzTx/>
              <a:buFontTx/>
              <a:buNone/>
              <a:tabLst/>
              <a:defRPr/>
            </a:pPr>
            <a:endParaRPr kumimoji="1" lang="ja-JP" altLang="en-US" sz="1787"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2" name="右矢印 36">
            <a:extLst>
              <a:ext uri="{FF2B5EF4-FFF2-40B4-BE49-F238E27FC236}">
                <a16:creationId xmlns:a16="http://schemas.microsoft.com/office/drawing/2014/main" id="{EB44EFDB-5D09-4690-BD4F-61F53B530ACF}"/>
              </a:ext>
            </a:extLst>
          </p:cNvPr>
          <p:cNvSpPr/>
          <p:nvPr/>
        </p:nvSpPr>
        <p:spPr bwMode="auto">
          <a:xfrm>
            <a:off x="805011" y="5229200"/>
            <a:ext cx="3381217" cy="144000"/>
          </a:xfrm>
          <a:prstGeom prst="rightArrow">
            <a:avLst/>
          </a:prstGeom>
          <a:solidFill>
            <a:srgbClr val="616161"/>
          </a:solidFill>
          <a:ln w="57150">
            <a:noFill/>
            <a:round/>
            <a:headEnd/>
            <a:tailEnd/>
          </a:ln>
          <a:scene3d>
            <a:camera prst="orthographicFront">
              <a:rot lat="600000" lon="0" rev="10800000"/>
            </a:camera>
            <a:lightRig rig="threePt" dir="t"/>
          </a:scene3d>
        </p:spPr>
        <p:txBody>
          <a:bodyPr lIns="85533" tIns="42766" rIns="85533" bIns="42766" rtlCol="0" anchor="ctr"/>
          <a:lstStyle/>
          <a:p>
            <a:pPr marL="0" marR="0" lvl="0" indent="0" algn="ctr" defTabSz="886317" rtl="0" eaLnBrk="1" fontAlgn="auto" latinLnBrk="0" hangingPunct="1">
              <a:lnSpc>
                <a:spcPct val="100000"/>
              </a:lnSpc>
              <a:spcBef>
                <a:spcPts val="0"/>
              </a:spcBef>
              <a:spcAft>
                <a:spcPts val="0"/>
              </a:spcAft>
              <a:buClrTx/>
              <a:buSzTx/>
              <a:buFontTx/>
              <a:buNone/>
              <a:tabLst/>
              <a:defRPr/>
            </a:pPr>
            <a:endParaRPr kumimoji="1" lang="ja-JP" altLang="en-US" sz="1787"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5" name="右矢印 37">
            <a:extLst>
              <a:ext uri="{FF2B5EF4-FFF2-40B4-BE49-F238E27FC236}">
                <a16:creationId xmlns:a16="http://schemas.microsoft.com/office/drawing/2014/main" id="{5B96DDF6-C2FB-4FF8-9913-B49C74B9E173}"/>
              </a:ext>
            </a:extLst>
          </p:cNvPr>
          <p:cNvSpPr/>
          <p:nvPr/>
        </p:nvSpPr>
        <p:spPr bwMode="auto">
          <a:xfrm>
            <a:off x="2858265" y="4312929"/>
            <a:ext cx="1346400" cy="144000"/>
          </a:xfrm>
          <a:prstGeom prst="rightArrow">
            <a:avLst/>
          </a:prstGeom>
          <a:solidFill>
            <a:srgbClr val="616161"/>
          </a:solidFill>
          <a:ln w="57150">
            <a:noFill/>
            <a:round/>
            <a:headEnd/>
            <a:tailEnd/>
          </a:ln>
          <a:scene3d>
            <a:camera prst="orthographicFront">
              <a:rot lat="600000" lon="0" rev="10800000"/>
            </a:camera>
            <a:lightRig rig="threePt" dir="t"/>
          </a:scene3d>
        </p:spPr>
        <p:txBody>
          <a:bodyPr lIns="85533" tIns="42766" rIns="85533" bIns="42766" rtlCol="0" anchor="ctr"/>
          <a:lstStyle/>
          <a:p>
            <a:pPr marL="0" marR="0" lvl="0" indent="0" algn="ctr" defTabSz="886317" rtl="0" eaLnBrk="1" fontAlgn="auto" latinLnBrk="0" hangingPunct="1">
              <a:lnSpc>
                <a:spcPct val="100000"/>
              </a:lnSpc>
              <a:spcBef>
                <a:spcPts val="0"/>
              </a:spcBef>
              <a:spcAft>
                <a:spcPts val="0"/>
              </a:spcAft>
              <a:buClrTx/>
              <a:buSzTx/>
              <a:buFontTx/>
              <a:buNone/>
              <a:tabLst/>
              <a:defRPr/>
            </a:pPr>
            <a:endParaRPr kumimoji="1" lang="ja-JP" altLang="en-US" sz="1787"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メイリオ" panose="020B0604030504040204" pitchFamily="50" charset="-128"/>
              <a:ea typeface="メイリオ" panose="020B0604030504040204" pitchFamily="50" charset="-128"/>
            </a:endParaRPr>
          </a:p>
        </p:txBody>
      </p:sp>
      <p:sp>
        <p:nvSpPr>
          <p:cNvPr id="16" name="テキスト ボックス 15">
            <a:extLst>
              <a:ext uri="{FF2B5EF4-FFF2-40B4-BE49-F238E27FC236}">
                <a16:creationId xmlns:a16="http://schemas.microsoft.com/office/drawing/2014/main" id="{137D2C42-977C-4EBF-8742-6E4DFF95E04E}"/>
              </a:ext>
            </a:extLst>
          </p:cNvPr>
          <p:cNvSpPr txBox="1"/>
          <p:nvPr/>
        </p:nvSpPr>
        <p:spPr>
          <a:xfrm>
            <a:off x="807827" y="5349214"/>
            <a:ext cx="3378401" cy="276999"/>
          </a:xfrm>
          <a:prstGeom prst="rect">
            <a:avLst/>
          </a:prstGeom>
          <a:noFill/>
        </p:spPr>
        <p:txBody>
          <a:bodyPr wrap="square" rtlCol="0">
            <a:spAutoFit/>
          </a:bodyPr>
          <a:lstStyle/>
          <a:p>
            <a:pPr marL="0" marR="0" lvl="0" indent="0" algn="ctr" defTabSz="886317"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④ 署名収集（２か月以内）</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7" name="右矢印 40">
            <a:extLst>
              <a:ext uri="{FF2B5EF4-FFF2-40B4-BE49-F238E27FC236}">
                <a16:creationId xmlns:a16="http://schemas.microsoft.com/office/drawing/2014/main" id="{F1ED8AB6-A4AF-4B54-BCEB-205C00B3634E}"/>
              </a:ext>
            </a:extLst>
          </p:cNvPr>
          <p:cNvSpPr/>
          <p:nvPr/>
        </p:nvSpPr>
        <p:spPr bwMode="auto">
          <a:xfrm>
            <a:off x="5076000" y="5230800"/>
            <a:ext cx="2700000" cy="144000"/>
          </a:xfrm>
          <a:prstGeom prst="rightArrow">
            <a:avLst/>
          </a:prstGeom>
          <a:solidFill>
            <a:srgbClr val="616161"/>
          </a:solidFill>
          <a:ln w="57150">
            <a:noFill/>
            <a:round/>
            <a:headEnd/>
            <a:tailEnd/>
          </a:ln>
        </p:spPr>
        <p:txBody>
          <a:bodyPr lIns="85533" tIns="42766" rIns="85533" bIns="42766" rtlCol="0" anchor="ctr"/>
          <a:lstStyle/>
          <a:p>
            <a:pPr marL="0" marR="0" lvl="0" indent="0" algn="ctr" defTabSz="886317" rtl="0" eaLnBrk="1" fontAlgn="auto" latinLnBrk="0" hangingPunct="1">
              <a:lnSpc>
                <a:spcPct val="100000"/>
              </a:lnSpc>
              <a:spcBef>
                <a:spcPts val="0"/>
              </a:spcBef>
              <a:spcAft>
                <a:spcPts val="0"/>
              </a:spcAft>
              <a:buClrTx/>
              <a:buSzTx/>
              <a:buFontTx/>
              <a:buNone/>
              <a:tabLst/>
              <a:defRPr/>
            </a:pPr>
            <a:endParaRPr kumimoji="1" lang="ja-JP" altLang="en-US" sz="1787"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9D9D3F03-3593-4666-9A53-B396F6790322}"/>
              </a:ext>
            </a:extLst>
          </p:cNvPr>
          <p:cNvSpPr txBox="1"/>
          <p:nvPr/>
        </p:nvSpPr>
        <p:spPr>
          <a:xfrm>
            <a:off x="5082584" y="5339571"/>
            <a:ext cx="2688884" cy="276999"/>
          </a:xfrm>
          <a:prstGeom prst="rect">
            <a:avLst/>
          </a:prstGeom>
          <a:noFill/>
        </p:spPr>
        <p:txBody>
          <a:bodyPr wrap="square" rtlCol="0">
            <a:spAutoFit/>
          </a:bodyPr>
          <a:lstStyle/>
          <a:p>
            <a:pPr marL="0" marR="0" lvl="0" indent="0" algn="ctr" defTabSz="886317"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⑤ 署名簿の提出</a:t>
            </a:r>
          </a:p>
        </p:txBody>
      </p:sp>
      <p:sp>
        <p:nvSpPr>
          <p:cNvPr id="19" name="右矢印 76">
            <a:extLst>
              <a:ext uri="{FF2B5EF4-FFF2-40B4-BE49-F238E27FC236}">
                <a16:creationId xmlns:a16="http://schemas.microsoft.com/office/drawing/2014/main" id="{F6D95766-415C-4778-943D-7A4775DDCA69}"/>
              </a:ext>
            </a:extLst>
          </p:cNvPr>
          <p:cNvSpPr/>
          <p:nvPr/>
        </p:nvSpPr>
        <p:spPr bwMode="auto">
          <a:xfrm flipH="1">
            <a:off x="5076000" y="4622769"/>
            <a:ext cx="2700000" cy="144000"/>
          </a:xfrm>
          <a:prstGeom prst="rightArrow">
            <a:avLst/>
          </a:prstGeom>
          <a:solidFill>
            <a:srgbClr val="616161"/>
          </a:solidFill>
          <a:ln w="57150">
            <a:noFill/>
            <a:round/>
            <a:headEnd/>
            <a:tailEnd/>
          </a:ln>
        </p:spPr>
        <p:txBody>
          <a:bodyPr lIns="85533" tIns="42766" rIns="85533" bIns="42766" rtlCol="0" anchor="ctr"/>
          <a:lstStyle/>
          <a:p>
            <a:pPr marL="0" marR="0" lvl="0" indent="0" algn="ctr" defTabSz="886317" rtl="0" eaLnBrk="1" fontAlgn="auto" latinLnBrk="0" hangingPunct="1">
              <a:lnSpc>
                <a:spcPct val="100000"/>
              </a:lnSpc>
              <a:spcBef>
                <a:spcPts val="0"/>
              </a:spcBef>
              <a:spcAft>
                <a:spcPts val="0"/>
              </a:spcAft>
              <a:buClrTx/>
              <a:buSzTx/>
              <a:buFontTx/>
              <a:buNone/>
              <a:tabLst/>
              <a:defRPr/>
            </a:pPr>
            <a:endParaRPr kumimoji="1" lang="ja-JP" altLang="en-US" sz="1787"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20" name="テキスト ボックス 19">
            <a:extLst>
              <a:ext uri="{FF2B5EF4-FFF2-40B4-BE49-F238E27FC236}">
                <a16:creationId xmlns:a16="http://schemas.microsoft.com/office/drawing/2014/main" id="{31864E4D-3098-4473-ACFD-37E0C3D96EF1}"/>
              </a:ext>
            </a:extLst>
          </p:cNvPr>
          <p:cNvSpPr txBox="1"/>
          <p:nvPr/>
        </p:nvSpPr>
        <p:spPr>
          <a:xfrm>
            <a:off x="5075999" y="4736177"/>
            <a:ext cx="2700000" cy="276999"/>
          </a:xfrm>
          <a:prstGeom prst="rect">
            <a:avLst/>
          </a:prstGeom>
          <a:noFill/>
        </p:spPr>
        <p:txBody>
          <a:bodyPr wrap="square" rtlCol="0">
            <a:spAutoFit/>
          </a:bodyPr>
          <a:lstStyle/>
          <a:p>
            <a:pPr marL="0" marR="0" lvl="0" indent="0" algn="ctr" defTabSz="886317"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② 請求代表者証明書交付</a:t>
            </a:r>
          </a:p>
        </p:txBody>
      </p:sp>
      <p:sp>
        <p:nvSpPr>
          <p:cNvPr id="21" name="右矢印 40">
            <a:extLst>
              <a:ext uri="{FF2B5EF4-FFF2-40B4-BE49-F238E27FC236}">
                <a16:creationId xmlns:a16="http://schemas.microsoft.com/office/drawing/2014/main" id="{49443D30-D595-4AEB-8810-25A71AEF429A}"/>
              </a:ext>
            </a:extLst>
          </p:cNvPr>
          <p:cNvSpPr/>
          <p:nvPr/>
        </p:nvSpPr>
        <p:spPr bwMode="auto">
          <a:xfrm flipH="1">
            <a:off x="5081614" y="6535449"/>
            <a:ext cx="2700000" cy="144000"/>
          </a:xfrm>
          <a:prstGeom prst="rightArrow">
            <a:avLst/>
          </a:prstGeom>
          <a:solidFill>
            <a:srgbClr val="616161"/>
          </a:solidFill>
          <a:ln w="57150">
            <a:noFill/>
            <a:round/>
            <a:headEnd/>
            <a:tailEnd/>
          </a:ln>
        </p:spPr>
        <p:txBody>
          <a:bodyPr lIns="85533" tIns="42766" rIns="85533" bIns="42766" rtlCol="0" anchor="ctr"/>
          <a:lstStyle/>
          <a:p>
            <a:pPr marL="0" marR="0" lvl="0" indent="0" algn="ctr" defTabSz="886317" rtl="0" eaLnBrk="1" fontAlgn="auto" latinLnBrk="0" hangingPunct="1">
              <a:lnSpc>
                <a:spcPct val="100000"/>
              </a:lnSpc>
              <a:spcBef>
                <a:spcPts val="0"/>
              </a:spcBef>
              <a:spcAft>
                <a:spcPts val="0"/>
              </a:spcAft>
              <a:buClrTx/>
              <a:buSzTx/>
              <a:buFontTx/>
              <a:buNone/>
              <a:tabLst/>
              <a:defRPr/>
            </a:pPr>
            <a:endParaRPr kumimoji="1" lang="ja-JP" altLang="en-US" sz="1787"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22" name="テキスト ボックス 21">
            <a:extLst>
              <a:ext uri="{FF2B5EF4-FFF2-40B4-BE49-F238E27FC236}">
                <a16:creationId xmlns:a16="http://schemas.microsoft.com/office/drawing/2014/main" id="{3BC20E22-AB49-4C32-8693-F3128231F790}"/>
              </a:ext>
            </a:extLst>
          </p:cNvPr>
          <p:cNvSpPr txBox="1"/>
          <p:nvPr/>
        </p:nvSpPr>
        <p:spPr>
          <a:xfrm>
            <a:off x="5254395" y="6651489"/>
            <a:ext cx="2504261" cy="276999"/>
          </a:xfrm>
          <a:prstGeom prst="rect">
            <a:avLst/>
          </a:prstGeom>
          <a:noFill/>
        </p:spPr>
        <p:txBody>
          <a:bodyPr wrap="square" rtlCol="0">
            <a:spAutoFit/>
          </a:bodyPr>
          <a:lstStyle/>
          <a:p>
            <a:pPr marL="0" marR="0" lvl="0" indent="0" algn="ctr" defTabSz="886317"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⑨ 署名簿の返付</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23" name="大かっこ 22">
            <a:extLst>
              <a:ext uri="{FF2B5EF4-FFF2-40B4-BE49-F238E27FC236}">
                <a16:creationId xmlns:a16="http://schemas.microsoft.com/office/drawing/2014/main" id="{078AE391-0DC3-44B7-B5F1-229C2F53C1CC}"/>
              </a:ext>
            </a:extLst>
          </p:cNvPr>
          <p:cNvSpPr/>
          <p:nvPr/>
        </p:nvSpPr>
        <p:spPr>
          <a:xfrm>
            <a:off x="1295517" y="5631063"/>
            <a:ext cx="2603365" cy="547456"/>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886317" rtl="0" eaLnBrk="1" fontAlgn="auto" latinLnBrk="0" hangingPunct="1">
              <a:lnSpc>
                <a:spcPct val="100000"/>
              </a:lnSpc>
              <a:spcBef>
                <a:spcPts val="0"/>
              </a:spcBef>
              <a:spcAft>
                <a:spcPts val="0"/>
              </a:spcAft>
              <a:buClrTx/>
              <a:buSzTx/>
              <a:buFontTx/>
              <a:buNone/>
              <a:tabLst/>
              <a:defRPr/>
            </a:pPr>
            <a:endParaRPr kumimoji="1" lang="ja-JP" altLang="en-US" sz="1787"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24" name="テキスト ボックス 23">
            <a:extLst>
              <a:ext uri="{FF2B5EF4-FFF2-40B4-BE49-F238E27FC236}">
                <a16:creationId xmlns:a16="http://schemas.microsoft.com/office/drawing/2014/main" id="{D49D7169-3F97-4610-A766-5B19AEDE6564}"/>
              </a:ext>
            </a:extLst>
          </p:cNvPr>
          <p:cNvSpPr txBox="1"/>
          <p:nvPr/>
        </p:nvSpPr>
        <p:spPr>
          <a:xfrm>
            <a:off x="1465500" y="5629344"/>
            <a:ext cx="2350951" cy="600164"/>
          </a:xfrm>
          <a:prstGeom prst="rect">
            <a:avLst/>
          </a:prstGeom>
          <a:noFill/>
        </p:spPr>
        <p:txBody>
          <a:bodyPr wrap="square" rtlCol="0">
            <a:spAutoFit/>
          </a:bodyPr>
          <a:lstStyle/>
          <a:p>
            <a:pPr marL="0" marR="0" lvl="0" indent="0" defTabSz="886317"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選挙が行われる区域がある場合は、</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defTabSz="886317"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当該区域にあっては署名禁止期間</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defTabSz="886317"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を除き</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62</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日以内</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25" name="テキスト ボックス 24">
            <a:extLst>
              <a:ext uri="{FF2B5EF4-FFF2-40B4-BE49-F238E27FC236}">
                <a16:creationId xmlns:a16="http://schemas.microsoft.com/office/drawing/2014/main" id="{57671435-ACD0-4AD0-865D-8F19E031A523}"/>
              </a:ext>
            </a:extLst>
          </p:cNvPr>
          <p:cNvSpPr txBox="1"/>
          <p:nvPr/>
        </p:nvSpPr>
        <p:spPr>
          <a:xfrm>
            <a:off x="814104" y="4432899"/>
            <a:ext cx="1346400" cy="276999"/>
          </a:xfrm>
          <a:prstGeom prst="rect">
            <a:avLst/>
          </a:prstGeom>
          <a:noFill/>
        </p:spPr>
        <p:txBody>
          <a:bodyPr wrap="square" rtlCol="0">
            <a:spAutoFit/>
          </a:bodyPr>
          <a:lstStyle/>
          <a:p>
            <a:pPr marL="0" marR="0" lvl="0" indent="0" algn="ctr" defTabSz="886317"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④ 署名収集</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26" name="右矢印 40">
            <a:extLst>
              <a:ext uri="{FF2B5EF4-FFF2-40B4-BE49-F238E27FC236}">
                <a16:creationId xmlns:a16="http://schemas.microsoft.com/office/drawing/2014/main" id="{F1C40B17-E332-42C6-852B-1F7828970C95}"/>
              </a:ext>
            </a:extLst>
          </p:cNvPr>
          <p:cNvSpPr/>
          <p:nvPr/>
        </p:nvSpPr>
        <p:spPr bwMode="auto">
          <a:xfrm>
            <a:off x="807827" y="6353196"/>
            <a:ext cx="7024316" cy="144000"/>
          </a:xfrm>
          <a:prstGeom prst="rightArrow">
            <a:avLst/>
          </a:prstGeom>
          <a:noFill/>
          <a:ln w="19050">
            <a:solidFill>
              <a:schemeClr val="tx1"/>
            </a:solidFill>
            <a:prstDash val="sysDash"/>
            <a:round/>
            <a:headEnd/>
            <a:tailEnd/>
          </a:ln>
        </p:spPr>
        <p:txBody>
          <a:bodyPr lIns="85533" tIns="42766" rIns="85533" bIns="42766" rtlCol="0" anchor="ctr"/>
          <a:lstStyle/>
          <a:p>
            <a:pPr marL="0" marR="0" lvl="0" indent="0" algn="ctr" defTabSz="886317" rtl="0" eaLnBrk="1" fontAlgn="auto" latinLnBrk="0" hangingPunct="1">
              <a:lnSpc>
                <a:spcPct val="100000"/>
              </a:lnSpc>
              <a:spcBef>
                <a:spcPts val="0"/>
              </a:spcBef>
              <a:spcAft>
                <a:spcPts val="0"/>
              </a:spcAft>
              <a:buClrTx/>
              <a:buSzTx/>
              <a:buFontTx/>
              <a:buNone/>
              <a:tabLst/>
              <a:defRPr/>
            </a:pPr>
            <a:endParaRPr kumimoji="1" lang="ja-JP" altLang="en-US" sz="1787"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27" name="テキスト ボックス 26">
            <a:extLst>
              <a:ext uri="{FF2B5EF4-FFF2-40B4-BE49-F238E27FC236}">
                <a16:creationId xmlns:a16="http://schemas.microsoft.com/office/drawing/2014/main" id="{01A50903-A34C-46F5-8859-2F928156DE2F}"/>
              </a:ext>
            </a:extLst>
          </p:cNvPr>
          <p:cNvSpPr txBox="1"/>
          <p:nvPr/>
        </p:nvSpPr>
        <p:spPr>
          <a:xfrm>
            <a:off x="1352483" y="6487267"/>
            <a:ext cx="2156957" cy="276999"/>
          </a:xfrm>
          <a:prstGeom prst="rect">
            <a:avLst/>
          </a:prstGeom>
          <a:noFill/>
        </p:spPr>
        <p:txBody>
          <a:bodyPr wrap="square" rtlCol="0">
            <a:spAutoFit/>
          </a:bodyPr>
          <a:lstStyle/>
          <a:p>
            <a:pPr marL="0" marR="0" lvl="0" indent="0" algn="ctr" defTabSz="886317"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⑧ 異議の申出</a:t>
            </a:r>
          </a:p>
        </p:txBody>
      </p:sp>
      <p:sp>
        <p:nvSpPr>
          <p:cNvPr id="28" name="Rectangle 14">
            <a:extLst>
              <a:ext uri="{FF2B5EF4-FFF2-40B4-BE49-F238E27FC236}">
                <a16:creationId xmlns:a16="http://schemas.microsoft.com/office/drawing/2014/main" id="{CA6B1B22-9C7B-4E65-A428-029D09DAA7C5}"/>
              </a:ext>
            </a:extLst>
          </p:cNvPr>
          <p:cNvSpPr>
            <a:spLocks noChangeArrowheads="1"/>
          </p:cNvSpPr>
          <p:nvPr/>
        </p:nvSpPr>
        <p:spPr bwMode="auto">
          <a:xfrm>
            <a:off x="4356966" y="3933057"/>
            <a:ext cx="510355" cy="2842934"/>
          </a:xfrm>
          <a:prstGeom prst="rect">
            <a:avLst/>
          </a:prstGeom>
          <a:solidFill>
            <a:schemeClr val="accent5">
              <a:lumMod val="60000"/>
              <a:lumOff val="40000"/>
            </a:schemeClr>
          </a:solidFill>
          <a:ln w="15875">
            <a:solidFill>
              <a:schemeClr val="accent5">
                <a:lumMod val="50000"/>
              </a:schemeClr>
            </a:solidFill>
            <a:miter lim="800000"/>
            <a:headEnd/>
            <a:tailEnd/>
          </a:ln>
        </p:spPr>
        <p:txBody>
          <a:bodyPr vert="eaVert"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ctr" defTabSz="88631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請  求  代  表  者　　　　　　　　　　　　　　　　　　　　　　　　　　　　　　　　　　　　　　　　　　　　　　　　　　　　　　　　　　　　　　　　　　　　　　　　　　　　　</a:t>
            </a:r>
            <a:endParaRPr kumimoji="1" lang="en-US" altLang="ja-JP" sz="16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endParaRPr>
          </a:p>
        </p:txBody>
      </p:sp>
      <p:sp>
        <p:nvSpPr>
          <p:cNvPr id="29" name="Rectangle 7">
            <a:extLst>
              <a:ext uri="{FF2B5EF4-FFF2-40B4-BE49-F238E27FC236}">
                <a16:creationId xmlns:a16="http://schemas.microsoft.com/office/drawing/2014/main" id="{3489F90F-358E-4804-A4CA-29848BD9FEAF}"/>
              </a:ext>
            </a:extLst>
          </p:cNvPr>
          <p:cNvSpPr>
            <a:spLocks noChangeArrowheads="1"/>
          </p:cNvSpPr>
          <p:nvPr/>
        </p:nvSpPr>
        <p:spPr bwMode="auto">
          <a:xfrm>
            <a:off x="8096012" y="5094211"/>
            <a:ext cx="1548000" cy="1681779"/>
          </a:xfrm>
          <a:prstGeom prst="rect">
            <a:avLst/>
          </a:prstGeom>
          <a:solidFill>
            <a:schemeClr val="accent6">
              <a:lumMod val="60000"/>
              <a:lumOff val="40000"/>
            </a:schemeClr>
          </a:solidFill>
          <a:ln w="15875">
            <a:solidFill>
              <a:schemeClr val="accent6">
                <a:lumMod val="75000"/>
              </a:schemeClr>
            </a:solidFill>
            <a:miter lim="800000"/>
            <a:headEnd/>
            <a:tailEnd/>
          </a:ln>
        </p:spPr>
        <p:txBody>
          <a:bodyPr vert="eaVert" tIns="36000" bIns="36000"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ctr" defTabSz="88631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normalizeH="0" noProof="0" dirty="0">
                <a:ln>
                  <a:noFill/>
                </a:ln>
                <a:solidFill>
                  <a:prstClr val="black"/>
                </a:solidFill>
                <a:effectLst/>
                <a:uLnTx/>
                <a:uFillTx/>
                <a:latin typeface="メイリオ" panose="020B0604030504040204" pitchFamily="50" charset="-128"/>
                <a:ea typeface="メイリオ" panose="020B0604030504040204" pitchFamily="50" charset="-128"/>
              </a:rPr>
              <a:t>市 町 村 の 選 挙 </a:t>
            </a:r>
            <a:endParaRPr kumimoji="1" lang="en-US" altLang="ja-JP" sz="1600" b="0" i="0" u="none" strike="noStrike" kern="1200" cap="none" normalizeH="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ctr" defTabSz="88631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normalizeH="0" noProof="0" dirty="0">
                <a:ln>
                  <a:noFill/>
                </a:ln>
                <a:solidFill>
                  <a:prstClr val="black"/>
                </a:solidFill>
                <a:effectLst/>
                <a:uLnTx/>
                <a:uFillTx/>
                <a:latin typeface="メイリオ" panose="020B0604030504040204" pitchFamily="50" charset="-128"/>
                <a:ea typeface="メイリオ" panose="020B0604030504040204" pitchFamily="50" charset="-128"/>
              </a:rPr>
              <a:t>管 理 委 員 会</a:t>
            </a:r>
            <a:endParaRPr kumimoji="1" lang="en-US" altLang="ja-JP" sz="1600" b="0" i="0" u="none" strike="noStrike" kern="1200" cap="none" normalizeH="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ctr" defTabSz="886317" rtl="0" eaLnBrk="1" fontAlgn="auto" latinLnBrk="0" hangingPunct="1">
              <a:lnSpc>
                <a:spcPct val="100000"/>
              </a:lnSpc>
              <a:spcBef>
                <a:spcPct val="0"/>
              </a:spcBef>
              <a:spcAft>
                <a:spcPts val="0"/>
              </a:spcAft>
              <a:buClrTx/>
              <a:buSzTx/>
              <a:buFontTx/>
              <a:buNone/>
              <a:tabLst/>
              <a:defRPr/>
            </a:pPr>
            <a:endParaRPr kumimoji="1" lang="en-US" altLang="ja-JP" sz="1600" b="0" i="0" u="none" strike="noStrike" kern="1200" cap="none" normalizeH="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ctr" defTabSz="886317" rtl="0" eaLnBrk="1" fontAlgn="auto" latinLnBrk="0" hangingPunct="1">
              <a:lnSpc>
                <a:spcPct val="100000"/>
              </a:lnSpc>
              <a:spcBef>
                <a:spcPct val="0"/>
              </a:spcBef>
              <a:spcAft>
                <a:spcPts val="0"/>
              </a:spcAft>
              <a:buClrTx/>
              <a:buSzTx/>
              <a:buFontTx/>
              <a:buNone/>
              <a:tabLst/>
              <a:defRPr/>
            </a:pPr>
            <a:endParaRPr kumimoji="1" lang="en-US" altLang="ja-JP" sz="1600" b="0" i="0" u="none" strike="noStrike" kern="1200" cap="none" normalizeH="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ctr" defTabSz="886317" rtl="0" eaLnBrk="1" fontAlgn="auto" latinLnBrk="0" hangingPunct="1">
              <a:lnSpc>
                <a:spcPct val="100000"/>
              </a:lnSpc>
              <a:spcBef>
                <a:spcPct val="0"/>
              </a:spcBef>
              <a:spcAft>
                <a:spcPts val="0"/>
              </a:spcAft>
              <a:buClrTx/>
              <a:buSzTx/>
              <a:buFontTx/>
              <a:buNone/>
              <a:tabLst/>
              <a:defRPr/>
            </a:pPr>
            <a:endParaRPr kumimoji="1" lang="en-US" altLang="ja-JP" sz="1600" b="0" i="0" u="none" strike="noStrike" kern="1200" cap="none" normalizeH="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30" name="Rectangle 7">
            <a:extLst>
              <a:ext uri="{FF2B5EF4-FFF2-40B4-BE49-F238E27FC236}">
                <a16:creationId xmlns:a16="http://schemas.microsoft.com/office/drawing/2014/main" id="{BE3C82C8-D6FE-4A07-8826-1238319B4110}"/>
              </a:ext>
            </a:extLst>
          </p:cNvPr>
          <p:cNvSpPr>
            <a:spLocks noChangeArrowheads="1"/>
          </p:cNvSpPr>
          <p:nvPr/>
        </p:nvSpPr>
        <p:spPr bwMode="auto">
          <a:xfrm>
            <a:off x="8588263" y="5210465"/>
            <a:ext cx="429820" cy="1658649"/>
          </a:xfrm>
          <a:prstGeom prst="rect">
            <a:avLst/>
          </a:prstGeom>
          <a:noFill/>
          <a:ln w="15875">
            <a:noFill/>
            <a:miter lim="800000"/>
            <a:headEnd/>
            <a:tailEnd/>
          </a:ln>
        </p:spPr>
        <p:txBody>
          <a:bodyPr vert="eaVert"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l" defTabSz="886317" rtl="0" eaLnBrk="1" fontAlgn="auto" latinLnBrk="0" hangingPunct="1">
              <a:lnSpc>
                <a:spcPct val="100000"/>
              </a:lnSpc>
              <a:spcBef>
                <a:spcPct val="0"/>
              </a:spcBef>
              <a:spcAft>
                <a:spcPts val="0"/>
              </a:spcAft>
              <a:buClrTx/>
              <a:buSzTx/>
              <a:buFontTx/>
              <a:buNone/>
              <a:tabLst/>
              <a:defRPr/>
            </a:pPr>
            <a:r>
              <a:rPr kumimoji="1" lang="en-US" altLang="ja-JP" sz="105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a:t>
            </a:r>
            <a:r>
              <a:rPr kumimoji="1" lang="ja-JP" altLang="en-US" sz="105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指定都市の場合は</a:t>
            </a:r>
            <a:endParaRPr kumimoji="1" lang="en-US" altLang="ja-JP" sz="105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endParaRPr>
          </a:p>
          <a:p>
            <a:pPr marL="0" marR="0" lvl="0" indent="0" algn="l" defTabSz="886317" rtl="0" eaLnBrk="1" fontAlgn="auto" latinLnBrk="0" hangingPunct="1">
              <a:lnSpc>
                <a:spcPct val="100000"/>
              </a:lnSpc>
              <a:spcBef>
                <a:spcPct val="0"/>
              </a:spcBef>
              <a:spcAft>
                <a:spcPts val="0"/>
              </a:spcAft>
              <a:buClrTx/>
              <a:buSzTx/>
              <a:buFontTx/>
              <a:buNone/>
              <a:tabLst/>
              <a:defRPr/>
            </a:pPr>
            <a:r>
              <a:rPr lang="en-US" altLang="ja-JP" sz="1050" dirty="0">
                <a:solidFill>
                  <a:srgbClr val="000000"/>
                </a:solidFill>
                <a:latin typeface="メイリオ" panose="020B0604030504040204" pitchFamily="50" charset="-128"/>
                <a:ea typeface="メイリオ" panose="020B0604030504040204" pitchFamily="50" charset="-128"/>
              </a:rPr>
              <a:t>   </a:t>
            </a:r>
            <a:r>
              <a:rPr lang="ja-JP" altLang="en-US" sz="1050" dirty="0">
                <a:solidFill>
                  <a:srgbClr val="000000"/>
                </a:solidFill>
                <a:latin typeface="メイリオ" panose="020B0604030504040204" pitchFamily="50" charset="-128"/>
                <a:ea typeface="メイリオ" panose="020B0604030504040204" pitchFamily="50" charset="-128"/>
              </a:rPr>
              <a:t>　</a:t>
            </a:r>
            <a:r>
              <a:rPr kumimoji="1" lang="ja-JP" altLang="en-US" sz="105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区の選挙管理委員会</a:t>
            </a:r>
            <a:endParaRPr kumimoji="1" lang="ja-JP" altLang="en-US" sz="16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endParaRPr>
          </a:p>
        </p:txBody>
      </p:sp>
      <p:sp>
        <p:nvSpPr>
          <p:cNvPr id="32" name="テキスト ボックス 31">
            <a:extLst>
              <a:ext uri="{FF2B5EF4-FFF2-40B4-BE49-F238E27FC236}">
                <a16:creationId xmlns:a16="http://schemas.microsoft.com/office/drawing/2014/main" id="{CAC62C74-6B01-423D-9244-A079CB878405}"/>
              </a:ext>
            </a:extLst>
          </p:cNvPr>
          <p:cNvSpPr txBox="1"/>
          <p:nvPr/>
        </p:nvSpPr>
        <p:spPr>
          <a:xfrm>
            <a:off x="7148496" y="426778"/>
            <a:ext cx="2800767" cy="276999"/>
          </a:xfrm>
          <a:prstGeom prst="rect">
            <a:avLst/>
          </a:prstGeom>
          <a:noFill/>
        </p:spPr>
        <p:txBody>
          <a:bodyPr wrap="none" rtlCol="0">
            <a:spAutoFit/>
          </a:bodyPr>
          <a:lstStyle/>
          <a:p>
            <a:r>
              <a:rPr kumimoji="1" lang="ja-JP" altLang="en-US" sz="1200" dirty="0">
                <a:latin typeface="メイリオ" panose="020B0604030504040204" pitchFamily="50" charset="-128"/>
                <a:ea typeface="メイリオ" panose="020B0604030504040204" pitchFamily="50" charset="-128"/>
              </a:rPr>
              <a:t>（条例の制定又は改廃の請求の場合）</a:t>
            </a:r>
          </a:p>
        </p:txBody>
      </p:sp>
      <p:sp>
        <p:nvSpPr>
          <p:cNvPr id="33" name="右矢印 76">
            <a:extLst>
              <a:ext uri="{FF2B5EF4-FFF2-40B4-BE49-F238E27FC236}">
                <a16:creationId xmlns:a16="http://schemas.microsoft.com/office/drawing/2014/main" id="{97AE7355-C526-4AE3-832E-A7C953B7F704}"/>
              </a:ext>
            </a:extLst>
          </p:cNvPr>
          <p:cNvSpPr/>
          <p:nvPr/>
        </p:nvSpPr>
        <p:spPr bwMode="auto">
          <a:xfrm>
            <a:off x="5076000" y="871581"/>
            <a:ext cx="2700000" cy="144000"/>
          </a:xfrm>
          <a:prstGeom prst="rightArrow">
            <a:avLst/>
          </a:prstGeom>
          <a:solidFill>
            <a:srgbClr val="616161"/>
          </a:solidFill>
          <a:ln w="57150">
            <a:noFill/>
            <a:round/>
            <a:headEnd/>
            <a:tailEnd/>
          </a:ln>
        </p:spPr>
        <p:txBody>
          <a:bodyPr lIns="85533" tIns="42766" rIns="85533" bIns="42766" rtlCol="0" anchor="ctr"/>
          <a:lstStyle/>
          <a:p>
            <a:pPr marL="0" marR="0" lvl="0" indent="0" algn="ctr" defTabSz="886317" rtl="0" eaLnBrk="1" fontAlgn="auto" latinLnBrk="0" hangingPunct="1">
              <a:lnSpc>
                <a:spcPct val="100000"/>
              </a:lnSpc>
              <a:spcBef>
                <a:spcPts val="0"/>
              </a:spcBef>
              <a:spcAft>
                <a:spcPts val="0"/>
              </a:spcAft>
              <a:buClrTx/>
              <a:buSzTx/>
              <a:buFontTx/>
              <a:buNone/>
              <a:tabLst/>
              <a:defRPr/>
            </a:pPr>
            <a:endParaRPr kumimoji="1" lang="ja-JP" altLang="en-US" sz="1787"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34" name="Rectangle 14">
            <a:extLst>
              <a:ext uri="{FF2B5EF4-FFF2-40B4-BE49-F238E27FC236}">
                <a16:creationId xmlns:a16="http://schemas.microsoft.com/office/drawing/2014/main" id="{B76A5EF5-C7FD-4268-AC37-0ACC3D36E33C}"/>
              </a:ext>
            </a:extLst>
          </p:cNvPr>
          <p:cNvSpPr>
            <a:spLocks noChangeArrowheads="1"/>
          </p:cNvSpPr>
          <p:nvPr/>
        </p:nvSpPr>
        <p:spPr bwMode="auto">
          <a:xfrm>
            <a:off x="8099042" y="780160"/>
            <a:ext cx="1547999" cy="966419"/>
          </a:xfrm>
          <a:prstGeom prst="rect">
            <a:avLst/>
          </a:prstGeom>
          <a:solidFill>
            <a:schemeClr val="accent2">
              <a:lumMod val="60000"/>
              <a:lumOff val="40000"/>
            </a:schemeClr>
          </a:solidFill>
          <a:ln w="15875">
            <a:solidFill>
              <a:schemeClr val="accent2">
                <a:lumMod val="50000"/>
              </a:schemeClr>
            </a:solidFill>
            <a:miter lim="800000"/>
            <a:headEnd/>
            <a:tailEnd/>
          </a:ln>
        </p:spPr>
        <p:txBody>
          <a:bodyPr vert="eaVert"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ctr" defTabSz="88631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市町村の長</a:t>
            </a:r>
            <a:endParaRPr kumimoji="1" lang="en-US" altLang="ja-JP" sz="16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endParaRPr>
          </a:p>
        </p:txBody>
      </p:sp>
      <p:sp>
        <p:nvSpPr>
          <p:cNvPr id="35" name="Rectangle 7">
            <a:extLst>
              <a:ext uri="{FF2B5EF4-FFF2-40B4-BE49-F238E27FC236}">
                <a16:creationId xmlns:a16="http://schemas.microsoft.com/office/drawing/2014/main" id="{14587764-1837-4C26-8A60-7DB175027CC3}"/>
              </a:ext>
            </a:extLst>
          </p:cNvPr>
          <p:cNvSpPr>
            <a:spLocks noChangeArrowheads="1"/>
          </p:cNvSpPr>
          <p:nvPr/>
        </p:nvSpPr>
        <p:spPr bwMode="auto">
          <a:xfrm>
            <a:off x="206054" y="780159"/>
            <a:ext cx="510356" cy="2640373"/>
          </a:xfrm>
          <a:prstGeom prst="rect">
            <a:avLst/>
          </a:prstGeom>
          <a:solidFill>
            <a:schemeClr val="accent4">
              <a:lumMod val="60000"/>
              <a:lumOff val="40000"/>
            </a:schemeClr>
          </a:solidFill>
          <a:ln w="15875">
            <a:solidFill>
              <a:schemeClr val="accent4">
                <a:lumMod val="50000"/>
              </a:schemeClr>
            </a:solidFill>
            <a:miter lim="800000"/>
            <a:headEnd/>
            <a:tailEnd/>
          </a:ln>
        </p:spPr>
        <p:txBody>
          <a:bodyPr vert="eaVert"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ctr" defTabSz="88631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住  民</a:t>
            </a:r>
          </a:p>
        </p:txBody>
      </p:sp>
      <p:sp>
        <p:nvSpPr>
          <p:cNvPr id="36" name="Rectangle 7">
            <a:extLst>
              <a:ext uri="{FF2B5EF4-FFF2-40B4-BE49-F238E27FC236}">
                <a16:creationId xmlns:a16="http://schemas.microsoft.com/office/drawing/2014/main" id="{82335B85-3E94-4091-BD13-C14409B79C26}"/>
              </a:ext>
            </a:extLst>
          </p:cNvPr>
          <p:cNvSpPr>
            <a:spLocks noChangeArrowheads="1"/>
          </p:cNvSpPr>
          <p:nvPr/>
        </p:nvSpPr>
        <p:spPr bwMode="auto">
          <a:xfrm>
            <a:off x="2341370" y="781797"/>
            <a:ext cx="410571" cy="925015"/>
          </a:xfrm>
          <a:prstGeom prst="rect">
            <a:avLst/>
          </a:prstGeom>
          <a:solidFill>
            <a:schemeClr val="accent5">
              <a:lumMod val="60000"/>
              <a:lumOff val="40000"/>
            </a:schemeClr>
          </a:solidFill>
          <a:ln w="15875">
            <a:solidFill>
              <a:schemeClr val="accent5">
                <a:lumMod val="50000"/>
              </a:schemeClr>
            </a:solidFill>
            <a:miter lim="800000"/>
            <a:headEnd/>
            <a:tailEnd/>
          </a:ln>
        </p:spPr>
        <p:txBody>
          <a:bodyPr vert="eaVert"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ctr" defTabSz="88631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受任者</a:t>
            </a:r>
          </a:p>
        </p:txBody>
      </p:sp>
      <p:sp>
        <p:nvSpPr>
          <p:cNvPr id="37" name="テキスト ボックス 36">
            <a:extLst>
              <a:ext uri="{FF2B5EF4-FFF2-40B4-BE49-F238E27FC236}">
                <a16:creationId xmlns:a16="http://schemas.microsoft.com/office/drawing/2014/main" id="{36615D0D-775A-4010-B01F-89A81E5288BF}"/>
              </a:ext>
            </a:extLst>
          </p:cNvPr>
          <p:cNvSpPr txBox="1"/>
          <p:nvPr/>
        </p:nvSpPr>
        <p:spPr>
          <a:xfrm>
            <a:off x="2768504" y="1295815"/>
            <a:ext cx="1553800" cy="461665"/>
          </a:xfrm>
          <a:prstGeom prst="rect">
            <a:avLst/>
          </a:prstGeom>
          <a:noFill/>
        </p:spPr>
        <p:txBody>
          <a:bodyPr wrap="square" rtlCol="0">
            <a:spAutoFit/>
          </a:bodyPr>
          <a:lstStyle/>
          <a:p>
            <a:pPr marL="0" marR="0" lvl="0" indent="0" algn="ctr" defTabSz="886317"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③ 署名収集の</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ctr" defTabSz="886317"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委任</a:t>
            </a:r>
          </a:p>
        </p:txBody>
      </p:sp>
      <p:sp>
        <p:nvSpPr>
          <p:cNvPr id="38" name="テキスト ボックス 37">
            <a:extLst>
              <a:ext uri="{FF2B5EF4-FFF2-40B4-BE49-F238E27FC236}">
                <a16:creationId xmlns:a16="http://schemas.microsoft.com/office/drawing/2014/main" id="{9C402226-9912-4667-A20B-C34E7C700165}"/>
              </a:ext>
            </a:extLst>
          </p:cNvPr>
          <p:cNvSpPr txBox="1"/>
          <p:nvPr/>
        </p:nvSpPr>
        <p:spPr>
          <a:xfrm>
            <a:off x="5075999" y="989324"/>
            <a:ext cx="2700001" cy="276999"/>
          </a:xfrm>
          <a:prstGeom prst="rect">
            <a:avLst/>
          </a:prstGeom>
          <a:noFill/>
        </p:spPr>
        <p:txBody>
          <a:bodyPr wrap="square" rtlCol="0">
            <a:spAutoFit/>
          </a:bodyPr>
          <a:lstStyle/>
          <a:p>
            <a:pPr marL="0" marR="0" lvl="0" indent="0" algn="ctr" defTabSz="886317"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① 請求代表者証明書交付申請</a:t>
            </a:r>
          </a:p>
        </p:txBody>
      </p:sp>
      <p:sp>
        <p:nvSpPr>
          <p:cNvPr id="39" name="右矢印 35">
            <a:extLst>
              <a:ext uri="{FF2B5EF4-FFF2-40B4-BE49-F238E27FC236}">
                <a16:creationId xmlns:a16="http://schemas.microsoft.com/office/drawing/2014/main" id="{D76465C1-C8F9-40E1-AB97-EB7FE6948EAD}"/>
              </a:ext>
            </a:extLst>
          </p:cNvPr>
          <p:cNvSpPr/>
          <p:nvPr/>
        </p:nvSpPr>
        <p:spPr bwMode="auto">
          <a:xfrm>
            <a:off x="829577" y="1173162"/>
            <a:ext cx="1346400" cy="144000"/>
          </a:xfrm>
          <a:prstGeom prst="rightArrow">
            <a:avLst/>
          </a:prstGeom>
          <a:solidFill>
            <a:srgbClr val="616161"/>
          </a:solidFill>
          <a:ln w="57150">
            <a:noFill/>
            <a:round/>
            <a:headEnd/>
            <a:tailEnd/>
          </a:ln>
          <a:scene3d>
            <a:camera prst="orthographicFront">
              <a:rot lat="600000" lon="0" rev="10800000"/>
            </a:camera>
            <a:lightRig rig="threePt" dir="t"/>
          </a:scene3d>
        </p:spPr>
        <p:txBody>
          <a:bodyPr lIns="85533" tIns="42766" rIns="85533" bIns="42766" rtlCol="0" anchor="ctr"/>
          <a:lstStyle/>
          <a:p>
            <a:pPr marL="0" marR="0" lvl="0" indent="0" algn="ctr" defTabSz="886317" rtl="0" eaLnBrk="1" fontAlgn="auto" latinLnBrk="0" hangingPunct="1">
              <a:lnSpc>
                <a:spcPct val="100000"/>
              </a:lnSpc>
              <a:spcBef>
                <a:spcPts val="0"/>
              </a:spcBef>
              <a:spcAft>
                <a:spcPts val="0"/>
              </a:spcAft>
              <a:buClrTx/>
              <a:buSzTx/>
              <a:buFontTx/>
              <a:buNone/>
              <a:tabLst/>
              <a:defRPr/>
            </a:pPr>
            <a:endParaRPr kumimoji="1" lang="ja-JP" altLang="en-US" sz="1787"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40" name="右矢印 36">
            <a:extLst>
              <a:ext uri="{FF2B5EF4-FFF2-40B4-BE49-F238E27FC236}">
                <a16:creationId xmlns:a16="http://schemas.microsoft.com/office/drawing/2014/main" id="{B6D3AB6D-D37E-4F0C-B707-E13585AD4CB6}"/>
              </a:ext>
            </a:extLst>
          </p:cNvPr>
          <p:cNvSpPr/>
          <p:nvPr/>
        </p:nvSpPr>
        <p:spPr bwMode="auto">
          <a:xfrm>
            <a:off x="823448" y="2000453"/>
            <a:ext cx="3381217" cy="144000"/>
          </a:xfrm>
          <a:prstGeom prst="rightArrow">
            <a:avLst/>
          </a:prstGeom>
          <a:solidFill>
            <a:srgbClr val="616161"/>
          </a:solidFill>
          <a:ln w="57150">
            <a:noFill/>
            <a:round/>
            <a:headEnd/>
            <a:tailEnd/>
          </a:ln>
          <a:scene3d>
            <a:camera prst="orthographicFront">
              <a:rot lat="600000" lon="0" rev="10800000"/>
            </a:camera>
            <a:lightRig rig="threePt" dir="t"/>
          </a:scene3d>
        </p:spPr>
        <p:txBody>
          <a:bodyPr lIns="85533" tIns="42766" rIns="85533" bIns="42766" rtlCol="0" anchor="ctr"/>
          <a:lstStyle/>
          <a:p>
            <a:pPr marL="0" marR="0" lvl="0" indent="0" algn="ctr" defTabSz="886317" rtl="0" eaLnBrk="1" fontAlgn="auto" latinLnBrk="0" hangingPunct="1">
              <a:lnSpc>
                <a:spcPct val="100000"/>
              </a:lnSpc>
              <a:spcBef>
                <a:spcPts val="0"/>
              </a:spcBef>
              <a:spcAft>
                <a:spcPts val="0"/>
              </a:spcAft>
              <a:buClrTx/>
              <a:buSzTx/>
              <a:buFontTx/>
              <a:buNone/>
              <a:tabLst/>
              <a:defRPr/>
            </a:pPr>
            <a:endParaRPr kumimoji="1" lang="ja-JP" altLang="en-US" sz="1787"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41" name="右矢印 37">
            <a:extLst>
              <a:ext uri="{FF2B5EF4-FFF2-40B4-BE49-F238E27FC236}">
                <a16:creationId xmlns:a16="http://schemas.microsoft.com/office/drawing/2014/main" id="{D8D78D18-DC13-45BF-968E-AFF26D5D0923}"/>
              </a:ext>
            </a:extLst>
          </p:cNvPr>
          <p:cNvSpPr/>
          <p:nvPr/>
        </p:nvSpPr>
        <p:spPr bwMode="auto">
          <a:xfrm>
            <a:off x="2873739" y="1173162"/>
            <a:ext cx="1346400" cy="144000"/>
          </a:xfrm>
          <a:prstGeom prst="rightArrow">
            <a:avLst/>
          </a:prstGeom>
          <a:solidFill>
            <a:srgbClr val="616161"/>
          </a:solidFill>
          <a:ln w="57150">
            <a:noFill/>
            <a:round/>
            <a:headEnd/>
            <a:tailEnd/>
          </a:ln>
          <a:scene3d>
            <a:camera prst="orthographicFront">
              <a:rot lat="600000" lon="0" rev="10800000"/>
            </a:camera>
            <a:lightRig rig="threePt" dir="t"/>
          </a:scene3d>
        </p:spPr>
        <p:txBody>
          <a:bodyPr lIns="85533" tIns="42766" rIns="85533" bIns="42766" rtlCol="0" anchor="ctr"/>
          <a:lstStyle/>
          <a:p>
            <a:pPr marL="0" marR="0" lvl="0" indent="0" algn="ctr" defTabSz="886317" rtl="0" eaLnBrk="1" fontAlgn="auto" latinLnBrk="0" hangingPunct="1">
              <a:lnSpc>
                <a:spcPct val="100000"/>
              </a:lnSpc>
              <a:spcBef>
                <a:spcPts val="0"/>
              </a:spcBef>
              <a:spcAft>
                <a:spcPts val="0"/>
              </a:spcAft>
              <a:buClrTx/>
              <a:buSzTx/>
              <a:buFontTx/>
              <a:buNone/>
              <a:tabLst/>
              <a:defRPr/>
            </a:pPr>
            <a:endParaRPr kumimoji="1" lang="ja-JP" altLang="en-US" sz="1787"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メイリオ" panose="020B0604030504040204" pitchFamily="50" charset="-128"/>
              <a:ea typeface="メイリオ" panose="020B0604030504040204" pitchFamily="50" charset="-128"/>
            </a:endParaRPr>
          </a:p>
        </p:txBody>
      </p:sp>
      <p:sp>
        <p:nvSpPr>
          <p:cNvPr id="42" name="テキスト ボックス 41">
            <a:extLst>
              <a:ext uri="{FF2B5EF4-FFF2-40B4-BE49-F238E27FC236}">
                <a16:creationId xmlns:a16="http://schemas.microsoft.com/office/drawing/2014/main" id="{C012CA66-B360-4CFC-8100-75A05EF10F0E}"/>
              </a:ext>
            </a:extLst>
          </p:cNvPr>
          <p:cNvSpPr txBox="1"/>
          <p:nvPr/>
        </p:nvSpPr>
        <p:spPr>
          <a:xfrm>
            <a:off x="891197" y="2120517"/>
            <a:ext cx="3445061" cy="276999"/>
          </a:xfrm>
          <a:prstGeom prst="rect">
            <a:avLst/>
          </a:prstGeom>
          <a:noFill/>
        </p:spPr>
        <p:txBody>
          <a:bodyPr wrap="square" rtlCol="0">
            <a:spAutoFit/>
          </a:bodyPr>
          <a:lstStyle/>
          <a:p>
            <a:pPr marL="0" marR="0" lvl="0" indent="0" algn="ctr" defTabSz="886317"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④ 署名収集（１か月以内）</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43" name="右矢印 40">
            <a:extLst>
              <a:ext uri="{FF2B5EF4-FFF2-40B4-BE49-F238E27FC236}">
                <a16:creationId xmlns:a16="http://schemas.microsoft.com/office/drawing/2014/main" id="{D77961F6-88E6-4386-9066-6562790E8CD0}"/>
              </a:ext>
            </a:extLst>
          </p:cNvPr>
          <p:cNvSpPr/>
          <p:nvPr/>
        </p:nvSpPr>
        <p:spPr bwMode="auto">
          <a:xfrm>
            <a:off x="5076000" y="1999974"/>
            <a:ext cx="2700000" cy="144000"/>
          </a:xfrm>
          <a:prstGeom prst="rightArrow">
            <a:avLst/>
          </a:prstGeom>
          <a:solidFill>
            <a:srgbClr val="616161"/>
          </a:solidFill>
          <a:ln w="57150">
            <a:noFill/>
            <a:round/>
            <a:headEnd/>
            <a:tailEnd/>
          </a:ln>
        </p:spPr>
        <p:txBody>
          <a:bodyPr lIns="85533" tIns="42766" rIns="85533" bIns="42766" rtlCol="0" anchor="ctr"/>
          <a:lstStyle/>
          <a:p>
            <a:pPr marL="0" marR="0" lvl="0" indent="0" algn="ctr" defTabSz="886317" rtl="0" eaLnBrk="1" fontAlgn="auto" latinLnBrk="0" hangingPunct="1">
              <a:lnSpc>
                <a:spcPct val="100000"/>
              </a:lnSpc>
              <a:spcBef>
                <a:spcPts val="0"/>
              </a:spcBef>
              <a:spcAft>
                <a:spcPts val="0"/>
              </a:spcAft>
              <a:buClrTx/>
              <a:buSzTx/>
              <a:buFontTx/>
              <a:buNone/>
              <a:tabLst/>
              <a:defRPr/>
            </a:pPr>
            <a:endParaRPr kumimoji="1" lang="ja-JP" altLang="en-US" sz="1787"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44" name="テキスト ボックス 43">
            <a:extLst>
              <a:ext uri="{FF2B5EF4-FFF2-40B4-BE49-F238E27FC236}">
                <a16:creationId xmlns:a16="http://schemas.microsoft.com/office/drawing/2014/main" id="{A9BF4B64-E36F-4AA1-96D3-D4AA80B9E652}"/>
              </a:ext>
            </a:extLst>
          </p:cNvPr>
          <p:cNvSpPr txBox="1"/>
          <p:nvPr/>
        </p:nvSpPr>
        <p:spPr>
          <a:xfrm>
            <a:off x="5075999" y="2106750"/>
            <a:ext cx="2700000" cy="276999"/>
          </a:xfrm>
          <a:prstGeom prst="rect">
            <a:avLst/>
          </a:prstGeom>
          <a:noFill/>
        </p:spPr>
        <p:txBody>
          <a:bodyPr wrap="square" rtlCol="0">
            <a:spAutoFit/>
          </a:bodyPr>
          <a:lstStyle/>
          <a:p>
            <a:pPr marL="0" marR="0" lvl="0" indent="0" algn="ctr" defTabSz="886317"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⑤ 署名簿の提出</a:t>
            </a:r>
          </a:p>
        </p:txBody>
      </p:sp>
      <p:sp>
        <p:nvSpPr>
          <p:cNvPr id="45" name="右矢印 76">
            <a:extLst>
              <a:ext uri="{FF2B5EF4-FFF2-40B4-BE49-F238E27FC236}">
                <a16:creationId xmlns:a16="http://schemas.microsoft.com/office/drawing/2014/main" id="{32234083-4825-4B55-97E1-6E1E0746EF71}"/>
              </a:ext>
            </a:extLst>
          </p:cNvPr>
          <p:cNvSpPr/>
          <p:nvPr/>
        </p:nvSpPr>
        <p:spPr bwMode="auto">
          <a:xfrm flipH="1">
            <a:off x="5076000" y="1447645"/>
            <a:ext cx="2700000" cy="144000"/>
          </a:xfrm>
          <a:prstGeom prst="rightArrow">
            <a:avLst/>
          </a:prstGeom>
          <a:solidFill>
            <a:srgbClr val="616161"/>
          </a:solidFill>
          <a:ln w="57150">
            <a:noFill/>
            <a:round/>
            <a:headEnd/>
            <a:tailEnd/>
          </a:ln>
        </p:spPr>
        <p:txBody>
          <a:bodyPr lIns="85533" tIns="42766" rIns="85533" bIns="42766" rtlCol="0" anchor="ctr"/>
          <a:lstStyle/>
          <a:p>
            <a:pPr marL="0" marR="0" lvl="0" indent="0" algn="ctr" defTabSz="886317" rtl="0" eaLnBrk="1" fontAlgn="auto" latinLnBrk="0" hangingPunct="1">
              <a:lnSpc>
                <a:spcPct val="100000"/>
              </a:lnSpc>
              <a:spcBef>
                <a:spcPts val="0"/>
              </a:spcBef>
              <a:spcAft>
                <a:spcPts val="0"/>
              </a:spcAft>
              <a:buClrTx/>
              <a:buSzTx/>
              <a:buFontTx/>
              <a:buNone/>
              <a:tabLst/>
              <a:defRPr/>
            </a:pPr>
            <a:endParaRPr kumimoji="1" lang="ja-JP" altLang="en-US" sz="1787"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46" name="テキスト ボックス 45">
            <a:extLst>
              <a:ext uri="{FF2B5EF4-FFF2-40B4-BE49-F238E27FC236}">
                <a16:creationId xmlns:a16="http://schemas.microsoft.com/office/drawing/2014/main" id="{E2950792-C4F7-4EEE-9D8A-785388AA0E4E}"/>
              </a:ext>
            </a:extLst>
          </p:cNvPr>
          <p:cNvSpPr txBox="1"/>
          <p:nvPr/>
        </p:nvSpPr>
        <p:spPr>
          <a:xfrm>
            <a:off x="5075999" y="1562943"/>
            <a:ext cx="2700001" cy="276999"/>
          </a:xfrm>
          <a:prstGeom prst="rect">
            <a:avLst/>
          </a:prstGeom>
          <a:noFill/>
        </p:spPr>
        <p:txBody>
          <a:bodyPr wrap="square" rtlCol="0">
            <a:spAutoFit/>
          </a:bodyPr>
          <a:lstStyle/>
          <a:p>
            <a:pPr marL="0" marR="0" lvl="0" indent="0" algn="ctr" defTabSz="886317"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② 請求代表者証明書交付</a:t>
            </a:r>
          </a:p>
        </p:txBody>
      </p:sp>
      <p:sp>
        <p:nvSpPr>
          <p:cNvPr id="47" name="右矢印 40">
            <a:extLst>
              <a:ext uri="{FF2B5EF4-FFF2-40B4-BE49-F238E27FC236}">
                <a16:creationId xmlns:a16="http://schemas.microsoft.com/office/drawing/2014/main" id="{1B06A26A-A4C2-4B5A-9CEF-A3C92997D654}"/>
              </a:ext>
            </a:extLst>
          </p:cNvPr>
          <p:cNvSpPr/>
          <p:nvPr/>
        </p:nvSpPr>
        <p:spPr bwMode="auto">
          <a:xfrm flipH="1">
            <a:off x="5076000" y="3187078"/>
            <a:ext cx="2700000" cy="144000"/>
          </a:xfrm>
          <a:prstGeom prst="rightArrow">
            <a:avLst/>
          </a:prstGeom>
          <a:solidFill>
            <a:srgbClr val="616161"/>
          </a:solidFill>
          <a:ln w="57150">
            <a:noFill/>
            <a:round/>
            <a:headEnd/>
            <a:tailEnd/>
          </a:ln>
        </p:spPr>
        <p:txBody>
          <a:bodyPr lIns="85533" tIns="42766" rIns="85533" bIns="42766" rtlCol="0" anchor="ctr"/>
          <a:lstStyle/>
          <a:p>
            <a:pPr marL="0" marR="0" lvl="0" indent="0" algn="ctr" defTabSz="886317" rtl="0" eaLnBrk="1" fontAlgn="auto" latinLnBrk="0" hangingPunct="1">
              <a:lnSpc>
                <a:spcPct val="100000"/>
              </a:lnSpc>
              <a:spcBef>
                <a:spcPts val="0"/>
              </a:spcBef>
              <a:spcAft>
                <a:spcPts val="0"/>
              </a:spcAft>
              <a:buClrTx/>
              <a:buSzTx/>
              <a:buFontTx/>
              <a:buNone/>
              <a:tabLst/>
              <a:defRPr/>
            </a:pPr>
            <a:endParaRPr kumimoji="1" lang="ja-JP" altLang="en-US" sz="1787"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48" name="テキスト ボックス 47">
            <a:extLst>
              <a:ext uri="{FF2B5EF4-FFF2-40B4-BE49-F238E27FC236}">
                <a16:creationId xmlns:a16="http://schemas.microsoft.com/office/drawing/2014/main" id="{95CCBFBF-FAEC-4B12-B373-1CDAF52AE5B8}"/>
              </a:ext>
            </a:extLst>
          </p:cNvPr>
          <p:cNvSpPr txBox="1"/>
          <p:nvPr/>
        </p:nvSpPr>
        <p:spPr>
          <a:xfrm>
            <a:off x="5221199" y="3296017"/>
            <a:ext cx="2543229" cy="276999"/>
          </a:xfrm>
          <a:prstGeom prst="rect">
            <a:avLst/>
          </a:prstGeom>
          <a:noFill/>
        </p:spPr>
        <p:txBody>
          <a:bodyPr wrap="square" rtlCol="0">
            <a:spAutoFit/>
          </a:bodyPr>
          <a:lstStyle/>
          <a:p>
            <a:pPr marL="0" marR="0" lvl="0" indent="0" algn="ctr" defTabSz="886317"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⑨ 署名簿の返付</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49" name="大かっこ 48">
            <a:extLst>
              <a:ext uri="{FF2B5EF4-FFF2-40B4-BE49-F238E27FC236}">
                <a16:creationId xmlns:a16="http://schemas.microsoft.com/office/drawing/2014/main" id="{050061BB-3E80-4935-A4C8-E7557C282CA2}"/>
              </a:ext>
            </a:extLst>
          </p:cNvPr>
          <p:cNvSpPr/>
          <p:nvPr/>
        </p:nvSpPr>
        <p:spPr>
          <a:xfrm>
            <a:off x="1279680" y="2366724"/>
            <a:ext cx="2603364" cy="439234"/>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886317" rtl="0" eaLnBrk="1" fontAlgn="auto" latinLnBrk="0" hangingPunct="1">
              <a:lnSpc>
                <a:spcPct val="100000"/>
              </a:lnSpc>
              <a:spcBef>
                <a:spcPts val="0"/>
              </a:spcBef>
              <a:spcAft>
                <a:spcPts val="0"/>
              </a:spcAft>
              <a:buClrTx/>
              <a:buSzTx/>
              <a:buFontTx/>
              <a:buNone/>
              <a:tabLst/>
              <a:defRPr/>
            </a:pPr>
            <a:endParaRPr kumimoji="1" lang="ja-JP" altLang="en-US" sz="1787"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50" name="テキスト ボックス 49">
            <a:extLst>
              <a:ext uri="{FF2B5EF4-FFF2-40B4-BE49-F238E27FC236}">
                <a16:creationId xmlns:a16="http://schemas.microsoft.com/office/drawing/2014/main" id="{A4FD805D-205D-4864-BFFF-B81C4B1DBA95}"/>
              </a:ext>
            </a:extLst>
          </p:cNvPr>
          <p:cNvSpPr txBox="1"/>
          <p:nvPr/>
        </p:nvSpPr>
        <p:spPr>
          <a:xfrm>
            <a:off x="1568114" y="2383749"/>
            <a:ext cx="2091226" cy="430887"/>
          </a:xfrm>
          <a:prstGeom prst="rect">
            <a:avLst/>
          </a:prstGeom>
          <a:noFill/>
        </p:spPr>
        <p:txBody>
          <a:bodyPr wrap="square" rtlCol="0">
            <a:spAutoFit/>
          </a:bodyPr>
          <a:lstStyle/>
          <a:p>
            <a:pPr marL="0" marR="0" lvl="0" indent="0" defTabSz="886317"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選挙が行われる場合は、</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defTabSz="886317"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署名禁止期間を除き</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31</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日以内</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51" name="テキスト ボックス 50">
            <a:extLst>
              <a:ext uri="{FF2B5EF4-FFF2-40B4-BE49-F238E27FC236}">
                <a16:creationId xmlns:a16="http://schemas.microsoft.com/office/drawing/2014/main" id="{BDFB4768-0550-4024-8582-79EEEA095E59}"/>
              </a:ext>
            </a:extLst>
          </p:cNvPr>
          <p:cNvSpPr txBox="1"/>
          <p:nvPr/>
        </p:nvSpPr>
        <p:spPr>
          <a:xfrm>
            <a:off x="789957" y="1300525"/>
            <a:ext cx="1421043" cy="276999"/>
          </a:xfrm>
          <a:prstGeom prst="rect">
            <a:avLst/>
          </a:prstGeom>
          <a:noFill/>
        </p:spPr>
        <p:txBody>
          <a:bodyPr wrap="square" rtlCol="0">
            <a:spAutoFit/>
          </a:bodyPr>
          <a:lstStyle/>
          <a:p>
            <a:pPr marL="0" marR="0" lvl="0" indent="0" algn="ctr" defTabSz="886317"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④ 署名収集</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52" name="右矢印 40">
            <a:extLst>
              <a:ext uri="{FF2B5EF4-FFF2-40B4-BE49-F238E27FC236}">
                <a16:creationId xmlns:a16="http://schemas.microsoft.com/office/drawing/2014/main" id="{9FECA41B-C6AA-42F3-8381-9C6A04F5A018}"/>
              </a:ext>
            </a:extLst>
          </p:cNvPr>
          <p:cNvSpPr/>
          <p:nvPr/>
        </p:nvSpPr>
        <p:spPr bwMode="auto">
          <a:xfrm>
            <a:off x="824343" y="2996952"/>
            <a:ext cx="7024316" cy="144000"/>
          </a:xfrm>
          <a:prstGeom prst="rightArrow">
            <a:avLst/>
          </a:prstGeom>
          <a:noFill/>
          <a:ln w="19050">
            <a:solidFill>
              <a:schemeClr val="tx1"/>
            </a:solidFill>
            <a:prstDash val="sysDash"/>
            <a:round/>
            <a:headEnd/>
            <a:tailEnd/>
          </a:ln>
        </p:spPr>
        <p:txBody>
          <a:bodyPr lIns="85533" tIns="42766" rIns="85533" bIns="42766" rtlCol="0" anchor="ctr"/>
          <a:lstStyle/>
          <a:p>
            <a:pPr marL="0" marR="0" lvl="0" indent="0" algn="ctr" defTabSz="886317" rtl="0" eaLnBrk="1" fontAlgn="auto" latinLnBrk="0" hangingPunct="1">
              <a:lnSpc>
                <a:spcPct val="100000"/>
              </a:lnSpc>
              <a:spcBef>
                <a:spcPts val="0"/>
              </a:spcBef>
              <a:spcAft>
                <a:spcPts val="0"/>
              </a:spcAft>
              <a:buClrTx/>
              <a:buSzTx/>
              <a:buFontTx/>
              <a:buNone/>
              <a:tabLst/>
              <a:defRPr/>
            </a:pPr>
            <a:endParaRPr kumimoji="1" lang="ja-JP" altLang="en-US" sz="1787"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53" name="テキスト ボックス 52">
            <a:extLst>
              <a:ext uri="{FF2B5EF4-FFF2-40B4-BE49-F238E27FC236}">
                <a16:creationId xmlns:a16="http://schemas.microsoft.com/office/drawing/2014/main" id="{783E3026-6BA9-4A74-A586-CE10708C2634}"/>
              </a:ext>
            </a:extLst>
          </p:cNvPr>
          <p:cNvSpPr txBox="1"/>
          <p:nvPr/>
        </p:nvSpPr>
        <p:spPr>
          <a:xfrm>
            <a:off x="1368319" y="3113221"/>
            <a:ext cx="2156957" cy="276999"/>
          </a:xfrm>
          <a:prstGeom prst="rect">
            <a:avLst/>
          </a:prstGeom>
          <a:noFill/>
        </p:spPr>
        <p:txBody>
          <a:bodyPr wrap="square" rtlCol="0">
            <a:spAutoFit/>
          </a:bodyPr>
          <a:lstStyle/>
          <a:p>
            <a:pPr marL="0" marR="0" lvl="0" indent="0" algn="ctr" defTabSz="886317"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⑧ 異議の申出</a:t>
            </a:r>
          </a:p>
        </p:txBody>
      </p:sp>
      <p:sp>
        <p:nvSpPr>
          <p:cNvPr id="54" name="Rectangle 14">
            <a:extLst>
              <a:ext uri="{FF2B5EF4-FFF2-40B4-BE49-F238E27FC236}">
                <a16:creationId xmlns:a16="http://schemas.microsoft.com/office/drawing/2014/main" id="{29F0039B-BC4B-44D5-B893-00D971A4179A}"/>
              </a:ext>
            </a:extLst>
          </p:cNvPr>
          <p:cNvSpPr>
            <a:spLocks noChangeArrowheads="1"/>
          </p:cNvSpPr>
          <p:nvPr/>
        </p:nvSpPr>
        <p:spPr bwMode="auto">
          <a:xfrm>
            <a:off x="4356966" y="780160"/>
            <a:ext cx="510355" cy="2636438"/>
          </a:xfrm>
          <a:prstGeom prst="rect">
            <a:avLst/>
          </a:prstGeom>
          <a:solidFill>
            <a:schemeClr val="accent5">
              <a:lumMod val="60000"/>
              <a:lumOff val="40000"/>
            </a:schemeClr>
          </a:solidFill>
          <a:ln w="15875">
            <a:solidFill>
              <a:schemeClr val="accent5">
                <a:lumMod val="50000"/>
              </a:schemeClr>
            </a:solidFill>
            <a:miter lim="800000"/>
            <a:headEnd/>
            <a:tailEnd/>
          </a:ln>
        </p:spPr>
        <p:txBody>
          <a:bodyPr vert="eaVert"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ctr" defTabSz="88631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rPr>
              <a:t>請  求  代  表  者　　　　　　　　　　　　　　　　　　　　　　　　　　　　　　　　　　　　　　　　　　　　　　　　　　　　　　　　　　　　　　　　　　　　　　　　　　　　　</a:t>
            </a:r>
            <a:endParaRPr kumimoji="1" lang="en-US" altLang="ja-JP" sz="16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endParaRPr>
          </a:p>
        </p:txBody>
      </p:sp>
      <p:sp>
        <p:nvSpPr>
          <p:cNvPr id="55" name="Rectangle 7">
            <a:extLst>
              <a:ext uri="{FF2B5EF4-FFF2-40B4-BE49-F238E27FC236}">
                <a16:creationId xmlns:a16="http://schemas.microsoft.com/office/drawing/2014/main" id="{B155DD13-440B-445B-BCEF-751FE5D64ACE}"/>
              </a:ext>
            </a:extLst>
          </p:cNvPr>
          <p:cNvSpPr>
            <a:spLocks noChangeArrowheads="1"/>
          </p:cNvSpPr>
          <p:nvPr/>
        </p:nvSpPr>
        <p:spPr bwMode="auto">
          <a:xfrm>
            <a:off x="8099043" y="1797363"/>
            <a:ext cx="1548000" cy="1619236"/>
          </a:xfrm>
          <a:prstGeom prst="rect">
            <a:avLst/>
          </a:prstGeom>
          <a:solidFill>
            <a:schemeClr val="accent6">
              <a:lumMod val="60000"/>
              <a:lumOff val="40000"/>
            </a:schemeClr>
          </a:solidFill>
          <a:ln w="15875">
            <a:solidFill>
              <a:schemeClr val="accent6">
                <a:lumMod val="75000"/>
              </a:schemeClr>
            </a:solidFill>
            <a:miter lim="800000"/>
            <a:headEnd/>
            <a:tailEnd/>
          </a:ln>
        </p:spPr>
        <p:txBody>
          <a:bodyPr vert="eaVert"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ctr" defTabSz="886317" rtl="0" eaLnBrk="1" fontAlgn="auto" latinLnBrk="0" hangingPunct="1">
              <a:lnSpc>
                <a:spcPct val="100000"/>
              </a:lnSpc>
              <a:spcBef>
                <a:spcPct val="0"/>
              </a:spcBef>
              <a:spcAft>
                <a:spcPts val="0"/>
              </a:spcAft>
              <a:buClrTx/>
              <a:buSzTx/>
              <a:buFontTx/>
              <a:buNone/>
              <a:tabLst/>
              <a:defRPr/>
            </a:pPr>
            <a:r>
              <a:rPr kumimoji="1" lang="ja-JP" altLang="en-US" sz="1600" b="0" i="0" u="none" strike="noStrike" kern="1200" cap="none" spc="-15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市 町 村 の 選 挙 管 理 委 員 会</a:t>
            </a:r>
            <a:endParaRPr lang="en-US" altLang="ja-JP" sz="1600" spc="-150" dirty="0">
              <a:solidFill>
                <a:prstClr val="black"/>
              </a:solidFill>
              <a:latin typeface="メイリオ" panose="020B0604030504040204" pitchFamily="50" charset="-128"/>
              <a:ea typeface="メイリオ" panose="020B0604030504040204" pitchFamily="50" charset="-128"/>
            </a:endParaRPr>
          </a:p>
          <a:p>
            <a:pPr marL="0" marR="0" lvl="0" indent="0" algn="ctr" defTabSz="886317" rtl="0" eaLnBrk="1" fontAlgn="auto" latinLnBrk="0" hangingPunct="1">
              <a:lnSpc>
                <a:spcPct val="100000"/>
              </a:lnSpc>
              <a:spcBef>
                <a:spcPct val="0"/>
              </a:spcBef>
              <a:spcAft>
                <a:spcPts val="0"/>
              </a:spcAft>
              <a:buClrTx/>
              <a:buSzTx/>
              <a:buFontTx/>
              <a:buNone/>
              <a:tabLst/>
              <a:defRPr/>
            </a:pPr>
            <a:endParaRPr kumimoji="1" lang="en-US" altLang="ja-JP" sz="700" b="0" i="0" u="none" strike="noStrike" kern="1200" cap="none" spc="-15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57" name="テキスト ボックス 56">
            <a:extLst>
              <a:ext uri="{FF2B5EF4-FFF2-40B4-BE49-F238E27FC236}">
                <a16:creationId xmlns:a16="http://schemas.microsoft.com/office/drawing/2014/main" id="{9C139677-FBD8-45DF-9EF5-651A51FBCCA9}"/>
              </a:ext>
            </a:extLst>
          </p:cNvPr>
          <p:cNvSpPr txBox="1"/>
          <p:nvPr/>
        </p:nvSpPr>
        <p:spPr>
          <a:xfrm>
            <a:off x="-53789" y="428983"/>
            <a:ext cx="3671198" cy="369332"/>
          </a:xfrm>
          <a:prstGeom prst="rect">
            <a:avLst/>
          </a:prstGeom>
          <a:noFill/>
          <a:ln>
            <a:noFill/>
          </a:ln>
        </p:spPr>
        <p:txBody>
          <a:bodyPr wrap="none" rtlCol="0">
            <a:spAutoFit/>
          </a:bodyPr>
          <a:lstStyle/>
          <a:p>
            <a:r>
              <a:rPr kumimoji="1" lang="ja-JP" altLang="en-US" sz="1800" b="1" dirty="0">
                <a:latin typeface="メイリオ" panose="020B0604030504040204" pitchFamily="50" charset="-128"/>
                <a:ea typeface="メイリオ" panose="020B0604030504040204" pitchFamily="50" charset="-128"/>
              </a:rPr>
              <a:t>＜指定都市以外の市町村の場合＞</a:t>
            </a:r>
          </a:p>
        </p:txBody>
      </p:sp>
      <p:sp>
        <p:nvSpPr>
          <p:cNvPr id="58" name="テキスト ボックス 57">
            <a:extLst>
              <a:ext uri="{FF2B5EF4-FFF2-40B4-BE49-F238E27FC236}">
                <a16:creationId xmlns:a16="http://schemas.microsoft.com/office/drawing/2014/main" id="{49455BD7-5E3D-4C79-B531-1FC9D3B0502A}"/>
              </a:ext>
            </a:extLst>
          </p:cNvPr>
          <p:cNvSpPr txBox="1"/>
          <p:nvPr/>
        </p:nvSpPr>
        <p:spPr>
          <a:xfrm>
            <a:off x="-60500" y="3573016"/>
            <a:ext cx="3438762" cy="369332"/>
          </a:xfrm>
          <a:prstGeom prst="rect">
            <a:avLst/>
          </a:prstGeom>
          <a:noFill/>
          <a:ln>
            <a:noFill/>
          </a:ln>
        </p:spPr>
        <p:txBody>
          <a:bodyPr wrap="none" rtlCol="0">
            <a:spAutoFit/>
          </a:bodyPr>
          <a:lstStyle/>
          <a:p>
            <a:r>
              <a:rPr kumimoji="1" lang="ja-JP" altLang="en-US" sz="1800" b="1" dirty="0">
                <a:latin typeface="メイリオ" panose="020B0604030504040204" pitchFamily="50" charset="-128"/>
                <a:ea typeface="メイリオ" panose="020B0604030504040204" pitchFamily="50" charset="-128"/>
              </a:rPr>
              <a:t>＜都道府県・指定都市の場合＞</a:t>
            </a:r>
          </a:p>
        </p:txBody>
      </p:sp>
      <p:sp>
        <p:nvSpPr>
          <p:cNvPr id="59" name="Rectangle 7">
            <a:extLst>
              <a:ext uri="{FF2B5EF4-FFF2-40B4-BE49-F238E27FC236}">
                <a16:creationId xmlns:a16="http://schemas.microsoft.com/office/drawing/2014/main" id="{90B932B2-0F07-4FB4-ADE2-D2CDD5EA4D3B}"/>
              </a:ext>
            </a:extLst>
          </p:cNvPr>
          <p:cNvSpPr>
            <a:spLocks noChangeArrowheads="1"/>
          </p:cNvSpPr>
          <p:nvPr/>
        </p:nvSpPr>
        <p:spPr bwMode="auto">
          <a:xfrm>
            <a:off x="8011807" y="2551875"/>
            <a:ext cx="576000" cy="720000"/>
          </a:xfrm>
          <a:prstGeom prst="rect">
            <a:avLst/>
          </a:prstGeom>
          <a:solidFill>
            <a:schemeClr val="bg1"/>
          </a:solidFill>
          <a:ln w="12700">
            <a:solidFill>
              <a:schemeClr val="tx1"/>
            </a:solidFill>
            <a:miter lim="800000"/>
            <a:headEnd/>
            <a:tailEnd/>
          </a:ln>
        </p:spPr>
        <p:txBody>
          <a:bodyPr vert="eaVert"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ctr" defTabSz="886317" rtl="0" eaLnBrk="1" fontAlgn="auto" latinLnBrk="0" hangingPunct="1">
              <a:lnSpc>
                <a:spcPct val="100000"/>
              </a:lnSpc>
              <a:spcBef>
                <a:spcPct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⑦ 署名簿</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ctr" defTabSz="886317" rtl="0" eaLnBrk="1" fontAlgn="auto" latinLnBrk="0" hangingPunct="1">
              <a:lnSpc>
                <a:spcPct val="100000"/>
              </a:lnSpc>
              <a:spcBef>
                <a:spcPct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の縦覧</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ctr" defTabSz="886317" rtl="0" eaLnBrk="1" fontAlgn="auto" latinLnBrk="0" hangingPunct="1">
              <a:lnSpc>
                <a:spcPct val="100000"/>
              </a:lnSpc>
              <a:spcBef>
                <a:spcPct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７日間</a:t>
            </a:r>
            <a:r>
              <a:rPr lang="en-US" altLang="ja-JP" sz="1100" dirty="0">
                <a:solidFill>
                  <a:prstClr val="black"/>
                </a:solidFill>
                <a:latin typeface="メイリオ" panose="020B0604030504040204" pitchFamily="50" charset="-128"/>
                <a:ea typeface="メイリオ" panose="020B0604030504040204" pitchFamily="50" charset="-128"/>
              </a:rPr>
              <a:t>)</a:t>
            </a:r>
            <a:endPar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60" name="Rectangle 7">
            <a:extLst>
              <a:ext uri="{FF2B5EF4-FFF2-40B4-BE49-F238E27FC236}">
                <a16:creationId xmlns:a16="http://schemas.microsoft.com/office/drawing/2014/main" id="{7A69A742-ED13-47E5-AC93-2274BCB314F8}"/>
              </a:ext>
            </a:extLst>
          </p:cNvPr>
          <p:cNvSpPr>
            <a:spLocks noChangeArrowheads="1"/>
          </p:cNvSpPr>
          <p:nvPr/>
        </p:nvSpPr>
        <p:spPr bwMode="auto">
          <a:xfrm>
            <a:off x="8011807" y="5847866"/>
            <a:ext cx="576000" cy="720000"/>
          </a:xfrm>
          <a:prstGeom prst="rect">
            <a:avLst/>
          </a:prstGeom>
          <a:solidFill>
            <a:schemeClr val="bg1"/>
          </a:solidFill>
          <a:ln w="12700">
            <a:solidFill>
              <a:schemeClr val="tx1"/>
            </a:solidFill>
            <a:miter lim="800000"/>
            <a:headEnd/>
            <a:tailEnd/>
          </a:ln>
        </p:spPr>
        <p:txBody>
          <a:bodyPr vert="eaVert"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ctr" defTabSz="886317" rtl="0" eaLnBrk="1" fontAlgn="auto" latinLnBrk="0" hangingPunct="1">
              <a:lnSpc>
                <a:spcPct val="100000"/>
              </a:lnSpc>
              <a:spcBef>
                <a:spcPct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⑦ 署名簿</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ctr" defTabSz="886317" rtl="0" eaLnBrk="1" fontAlgn="auto" latinLnBrk="0" hangingPunct="1">
              <a:lnSpc>
                <a:spcPct val="100000"/>
              </a:lnSpc>
              <a:spcBef>
                <a:spcPct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の縦覧</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ctr" defTabSz="886317" rtl="0" eaLnBrk="1" fontAlgn="auto" latinLnBrk="0" hangingPunct="1">
              <a:lnSpc>
                <a:spcPct val="100000"/>
              </a:lnSpc>
              <a:spcBef>
                <a:spcPct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７日間</a:t>
            </a:r>
            <a:r>
              <a:rPr lang="en-US" altLang="ja-JP" sz="1100" dirty="0">
                <a:solidFill>
                  <a:prstClr val="black"/>
                </a:solidFill>
                <a:latin typeface="メイリオ" panose="020B0604030504040204" pitchFamily="50" charset="-128"/>
                <a:ea typeface="メイリオ" panose="020B0604030504040204" pitchFamily="50" charset="-128"/>
              </a:rPr>
              <a:t>)</a:t>
            </a:r>
            <a:endPar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63" name="Rectangle 2">
            <a:extLst>
              <a:ext uri="{FF2B5EF4-FFF2-40B4-BE49-F238E27FC236}">
                <a16:creationId xmlns:a16="http://schemas.microsoft.com/office/drawing/2014/main" id="{03597B26-2F3B-46F8-A085-9DA971BB5CA8}"/>
              </a:ext>
            </a:extLst>
          </p:cNvPr>
          <p:cNvSpPr txBox="1">
            <a:spLocks noChangeArrowheads="1"/>
          </p:cNvSpPr>
          <p:nvPr/>
        </p:nvSpPr>
        <p:spPr bwMode="auto">
          <a:xfrm>
            <a:off x="93000" y="-80620"/>
            <a:ext cx="9720000" cy="478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2000" tIns="108000" rIns="72000" bIns="0">
            <a:spAutoFit/>
          </a:bodyPr>
          <a:lstStyle>
            <a:defPPr>
              <a:defRPr lang="ja-JP"/>
            </a:defPPr>
            <a:lvl1pPr algn="ctr" fontAlgn="base">
              <a:spcBef>
                <a:spcPct val="0"/>
              </a:spcBef>
              <a:spcAft>
                <a:spcPct val="0"/>
              </a:spcAft>
              <a:defRPr sz="2800">
                <a:latin typeface="ＤＦ特太ゴシック体" pitchFamily="49" charset="-128"/>
                <a:ea typeface="ＤＦ特太ゴシック体" pitchFamily="49" charset="-128"/>
              </a:defRPr>
            </a:lvl1pPr>
            <a:lvl2pPr marL="742950" indent="-285750" eaLnBrk="0" fontAlgn="base" hangingPunct="0">
              <a:spcBef>
                <a:spcPct val="0"/>
              </a:spcBef>
              <a:spcAft>
                <a:spcPct val="0"/>
              </a:spcAft>
              <a:defRPr sz="2400">
                <a:latin typeface="Times New Roman" pitchFamily="18" charset="0"/>
                <a:ea typeface="ＭＳ Ｐゴシック" pitchFamily="50" charset="-128"/>
              </a:defRPr>
            </a:lvl2pPr>
            <a:lvl3pPr marL="1143000" indent="-228600" eaLnBrk="0" fontAlgn="base" hangingPunct="0">
              <a:spcBef>
                <a:spcPct val="0"/>
              </a:spcBef>
              <a:spcAft>
                <a:spcPct val="0"/>
              </a:spcAft>
              <a:defRPr sz="2400">
                <a:latin typeface="Times New Roman" pitchFamily="18" charset="0"/>
                <a:ea typeface="ＭＳ Ｐゴシック" pitchFamily="50" charset="-128"/>
              </a:defRPr>
            </a:lvl3pPr>
            <a:lvl4pPr marL="1600200" indent="-228600" eaLnBrk="0" fontAlgn="base" hangingPunct="0">
              <a:spcBef>
                <a:spcPct val="0"/>
              </a:spcBef>
              <a:spcAft>
                <a:spcPct val="0"/>
              </a:spcAft>
              <a:defRPr sz="2400">
                <a:latin typeface="Times New Roman" pitchFamily="18" charset="0"/>
                <a:ea typeface="ＭＳ Ｐゴシック" pitchFamily="50" charset="-128"/>
              </a:defRPr>
            </a:lvl4pPr>
            <a:lvl5pPr marL="2057400" indent="-228600" eaLnBrk="0" fontAlgn="base" hangingPunct="0">
              <a:spcBef>
                <a:spcPct val="0"/>
              </a:spcBef>
              <a:spcAft>
                <a:spcPct val="0"/>
              </a:spcAft>
              <a:defRPr sz="2400">
                <a:latin typeface="Times New Roman" pitchFamily="18" charset="0"/>
                <a:ea typeface="ＭＳ Ｐゴシック" pitchFamily="50" charset="-128"/>
              </a:defRPr>
            </a:lvl5pPr>
            <a:lvl6pPr marL="2514600" indent="-228600" defTabSz="914400" eaLnBrk="0" fontAlgn="base" hangingPunct="0">
              <a:spcBef>
                <a:spcPct val="0"/>
              </a:spcBef>
              <a:spcAft>
                <a:spcPct val="0"/>
              </a:spcAft>
              <a:defRPr sz="2400">
                <a:latin typeface="Times New Roman" pitchFamily="18" charset="0"/>
                <a:ea typeface="ＭＳ Ｐゴシック" pitchFamily="50" charset="-128"/>
              </a:defRPr>
            </a:lvl6pPr>
            <a:lvl7pPr marL="2971800" indent="-228600" defTabSz="914400" eaLnBrk="0" fontAlgn="base" hangingPunct="0">
              <a:spcBef>
                <a:spcPct val="0"/>
              </a:spcBef>
              <a:spcAft>
                <a:spcPct val="0"/>
              </a:spcAft>
              <a:defRPr sz="2400">
                <a:latin typeface="Times New Roman" pitchFamily="18" charset="0"/>
                <a:ea typeface="ＭＳ Ｐゴシック" pitchFamily="50" charset="-128"/>
              </a:defRPr>
            </a:lvl7pPr>
            <a:lvl8pPr marL="3429000" indent="-228600" defTabSz="914400" eaLnBrk="0" fontAlgn="base" hangingPunct="0">
              <a:spcBef>
                <a:spcPct val="0"/>
              </a:spcBef>
              <a:spcAft>
                <a:spcPct val="0"/>
              </a:spcAft>
              <a:defRPr sz="2400">
                <a:latin typeface="Times New Roman" pitchFamily="18" charset="0"/>
                <a:ea typeface="ＭＳ Ｐゴシック" pitchFamily="50" charset="-128"/>
              </a:defRPr>
            </a:lvl8pPr>
            <a:lvl9pPr marL="3886200" indent="-228600" defTabSz="914400" eaLnBrk="0" fontAlgn="base" hangingPunct="0">
              <a:spcBef>
                <a:spcPct val="0"/>
              </a:spcBef>
              <a:spcAft>
                <a:spcPct val="0"/>
              </a:spcAft>
              <a:defRPr sz="2400">
                <a:latin typeface="Times New Roman" pitchFamily="18" charset="0"/>
                <a:ea typeface="ＭＳ Ｐゴシック" pitchFamily="50" charset="-128"/>
              </a:defRPr>
            </a:lvl9pPr>
          </a:lstStyle>
          <a:p>
            <a:r>
              <a:rPr lang="ja-JP" altLang="en-US" sz="2400" b="1" dirty="0">
                <a:latin typeface="メイリオ" panose="020B0604030504040204" pitchFamily="50" charset="-128"/>
                <a:ea typeface="メイリオ" panose="020B0604030504040204" pitchFamily="50" charset="-128"/>
              </a:rPr>
              <a:t>直接請求の署名収集の流れ</a:t>
            </a:r>
            <a:endParaRPr lang="ja-JP" altLang="en-US" sz="1600" b="1" dirty="0">
              <a:latin typeface="メイリオ" panose="020B0604030504040204" pitchFamily="50" charset="-128"/>
              <a:ea typeface="メイリオ" panose="020B0604030504040204" pitchFamily="50" charset="-128"/>
            </a:endParaRPr>
          </a:p>
        </p:txBody>
      </p:sp>
      <p:grpSp>
        <p:nvGrpSpPr>
          <p:cNvPr id="2" name="グループ化 1">
            <a:extLst>
              <a:ext uri="{FF2B5EF4-FFF2-40B4-BE49-F238E27FC236}">
                <a16:creationId xmlns:a16="http://schemas.microsoft.com/office/drawing/2014/main" id="{67F5200C-2370-4607-819F-4577DD8BA397}"/>
              </a:ext>
            </a:extLst>
          </p:cNvPr>
          <p:cNvGrpSpPr/>
          <p:nvPr/>
        </p:nvGrpSpPr>
        <p:grpSpPr>
          <a:xfrm>
            <a:off x="7877515" y="1814619"/>
            <a:ext cx="710292" cy="720000"/>
            <a:chOff x="7877515" y="1923766"/>
            <a:chExt cx="710292" cy="720000"/>
          </a:xfrm>
        </p:grpSpPr>
        <p:sp>
          <p:nvSpPr>
            <p:cNvPr id="56" name="Rectangle 7">
              <a:extLst>
                <a:ext uri="{FF2B5EF4-FFF2-40B4-BE49-F238E27FC236}">
                  <a16:creationId xmlns:a16="http://schemas.microsoft.com/office/drawing/2014/main" id="{56A8FCBE-EBB4-4F93-90B3-152B8F4A34D5}"/>
                </a:ext>
              </a:extLst>
            </p:cNvPr>
            <p:cNvSpPr>
              <a:spLocks noChangeArrowheads="1"/>
            </p:cNvSpPr>
            <p:nvPr/>
          </p:nvSpPr>
          <p:spPr bwMode="auto">
            <a:xfrm>
              <a:off x="8011807" y="1923766"/>
              <a:ext cx="576000" cy="720000"/>
            </a:xfrm>
            <a:prstGeom prst="rect">
              <a:avLst/>
            </a:prstGeom>
            <a:solidFill>
              <a:schemeClr val="bg1"/>
            </a:solidFill>
            <a:ln w="12700">
              <a:solidFill>
                <a:schemeClr val="tx1"/>
              </a:solidFill>
              <a:miter lim="800000"/>
              <a:headEnd/>
              <a:tailEnd/>
            </a:ln>
          </p:spPr>
          <p:txBody>
            <a:bodyPr vert="eaVert"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ctr" defTabSz="886317" rtl="0" eaLnBrk="1" fontAlgn="auto" latinLnBrk="0" hangingPunct="1">
                <a:lnSpc>
                  <a:spcPct val="100000"/>
                </a:lnSpc>
                <a:spcBef>
                  <a:spcPct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⑥ 署名の</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ctr" defTabSz="886317" rtl="0" eaLnBrk="1" fontAlgn="auto" latinLnBrk="0" hangingPunct="1">
                <a:lnSpc>
                  <a:spcPct val="100000"/>
                </a:lnSpc>
                <a:spcBef>
                  <a:spcPct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審査</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ctr" defTabSz="886317" rtl="0" eaLnBrk="1" fontAlgn="auto" latinLnBrk="0" hangingPunct="1">
                <a:lnSpc>
                  <a:spcPct val="100000"/>
                </a:lnSpc>
                <a:spcBef>
                  <a:spcPct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日間</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a:t>
              </a:r>
              <a:endPar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66" name="テキスト ボックス 65">
              <a:extLst>
                <a:ext uri="{FF2B5EF4-FFF2-40B4-BE49-F238E27FC236}">
                  <a16:creationId xmlns:a16="http://schemas.microsoft.com/office/drawing/2014/main" id="{CC919B2F-BC98-4432-AEE1-0808F6FA8FDC}"/>
                </a:ext>
              </a:extLst>
            </p:cNvPr>
            <p:cNvSpPr txBox="1"/>
            <p:nvPr/>
          </p:nvSpPr>
          <p:spPr>
            <a:xfrm>
              <a:off x="7877515" y="2033133"/>
              <a:ext cx="510356" cy="261610"/>
            </a:xfrm>
            <a:prstGeom prst="rect">
              <a:avLst/>
            </a:prstGeom>
            <a:noFill/>
          </p:spPr>
          <p:txBody>
            <a:bodyPr wrap="square" rtlCol="0">
              <a:spAutoFit/>
            </a:bodyPr>
            <a:lstStyle/>
            <a:p>
              <a:pPr marL="0" marR="0" lvl="0" indent="0" algn="ctr" defTabSz="886317"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20</a:t>
              </a:r>
              <a:endPar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grpSp>
      <p:sp>
        <p:nvSpPr>
          <p:cNvPr id="67" name="大かっこ 66">
            <a:extLst>
              <a:ext uri="{FF2B5EF4-FFF2-40B4-BE49-F238E27FC236}">
                <a16:creationId xmlns:a16="http://schemas.microsoft.com/office/drawing/2014/main" id="{AC737E98-51E4-4CC6-A626-F70F18DFD0A9}"/>
              </a:ext>
            </a:extLst>
          </p:cNvPr>
          <p:cNvSpPr/>
          <p:nvPr/>
        </p:nvSpPr>
        <p:spPr>
          <a:xfrm>
            <a:off x="5110775" y="5636093"/>
            <a:ext cx="2730877" cy="547456"/>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886317" rtl="0" eaLnBrk="1" fontAlgn="auto" latinLnBrk="0" hangingPunct="1">
              <a:lnSpc>
                <a:spcPct val="100000"/>
              </a:lnSpc>
              <a:spcBef>
                <a:spcPts val="0"/>
              </a:spcBef>
              <a:spcAft>
                <a:spcPts val="0"/>
              </a:spcAft>
              <a:buClrTx/>
              <a:buSzTx/>
              <a:buFontTx/>
              <a:buNone/>
              <a:tabLst/>
              <a:defRPr/>
            </a:pPr>
            <a:endParaRPr kumimoji="1" lang="ja-JP" altLang="en-US" sz="1787"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endParaRPr>
          </a:p>
        </p:txBody>
      </p:sp>
      <p:grpSp>
        <p:nvGrpSpPr>
          <p:cNvPr id="3" name="グループ化 2">
            <a:extLst>
              <a:ext uri="{FF2B5EF4-FFF2-40B4-BE49-F238E27FC236}">
                <a16:creationId xmlns:a16="http://schemas.microsoft.com/office/drawing/2014/main" id="{A686D94B-5CE6-4F67-A147-F9A3EF5EA4B2}"/>
              </a:ext>
            </a:extLst>
          </p:cNvPr>
          <p:cNvGrpSpPr/>
          <p:nvPr/>
        </p:nvGrpSpPr>
        <p:grpSpPr>
          <a:xfrm>
            <a:off x="7879945" y="5109178"/>
            <a:ext cx="707862" cy="720000"/>
            <a:chOff x="7879945" y="5057265"/>
            <a:chExt cx="707862" cy="720000"/>
          </a:xfrm>
        </p:grpSpPr>
        <p:sp>
          <p:nvSpPr>
            <p:cNvPr id="61" name="Rectangle 7">
              <a:extLst>
                <a:ext uri="{FF2B5EF4-FFF2-40B4-BE49-F238E27FC236}">
                  <a16:creationId xmlns:a16="http://schemas.microsoft.com/office/drawing/2014/main" id="{47B8CB4E-D38E-40C2-BD88-01CE76B3F3E1}"/>
                </a:ext>
              </a:extLst>
            </p:cNvPr>
            <p:cNvSpPr>
              <a:spLocks noChangeArrowheads="1"/>
            </p:cNvSpPr>
            <p:nvPr/>
          </p:nvSpPr>
          <p:spPr bwMode="auto">
            <a:xfrm>
              <a:off x="8011807" y="5057265"/>
              <a:ext cx="576000" cy="720000"/>
            </a:xfrm>
            <a:prstGeom prst="rect">
              <a:avLst/>
            </a:prstGeom>
            <a:solidFill>
              <a:schemeClr val="bg1"/>
            </a:solidFill>
            <a:ln w="12700">
              <a:solidFill>
                <a:schemeClr val="tx1"/>
              </a:solidFill>
              <a:miter lim="800000"/>
              <a:headEnd/>
              <a:tailEnd/>
            </a:ln>
          </p:spPr>
          <p:txBody>
            <a:bodyPr vert="eaVert"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ctr" defTabSz="886317" rtl="0" eaLnBrk="1" fontAlgn="auto" latinLnBrk="0" hangingPunct="1">
                <a:lnSpc>
                  <a:spcPct val="100000"/>
                </a:lnSpc>
                <a:spcBef>
                  <a:spcPct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⑥ 署名の</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ctr" defTabSz="886317" rtl="0" eaLnBrk="1" fontAlgn="auto" latinLnBrk="0" hangingPunct="1">
                <a:lnSpc>
                  <a:spcPct val="100000"/>
                </a:lnSpc>
                <a:spcBef>
                  <a:spcPct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審査</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ctr" defTabSz="886317" rtl="0" eaLnBrk="1" fontAlgn="auto" latinLnBrk="0" hangingPunct="1">
                <a:lnSpc>
                  <a:spcPct val="100000"/>
                </a:lnSpc>
                <a:spcBef>
                  <a:spcPct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　日間</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a:t>
              </a:r>
              <a:endPar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sp>
          <p:nvSpPr>
            <p:cNvPr id="68" name="テキスト ボックス 67">
              <a:extLst>
                <a:ext uri="{FF2B5EF4-FFF2-40B4-BE49-F238E27FC236}">
                  <a16:creationId xmlns:a16="http://schemas.microsoft.com/office/drawing/2014/main" id="{939FCF48-2111-48E6-89F5-07D16FDCA70A}"/>
                </a:ext>
              </a:extLst>
            </p:cNvPr>
            <p:cNvSpPr txBox="1"/>
            <p:nvPr/>
          </p:nvSpPr>
          <p:spPr>
            <a:xfrm>
              <a:off x="7879945" y="5164986"/>
              <a:ext cx="510356" cy="261610"/>
            </a:xfrm>
            <a:prstGeom prst="rect">
              <a:avLst/>
            </a:prstGeom>
            <a:noFill/>
          </p:spPr>
          <p:txBody>
            <a:bodyPr wrap="square" rtlCol="0">
              <a:spAutoFit/>
            </a:bodyPr>
            <a:lstStyle/>
            <a:p>
              <a:pPr marL="0" marR="0" lvl="0" indent="0" algn="ctr" defTabSz="886317"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20</a:t>
              </a:r>
              <a:endPar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p:txBody>
        </p:sp>
      </p:grpSp>
      <p:sp>
        <p:nvSpPr>
          <p:cNvPr id="65" name="テキスト ボックス 64">
            <a:extLst>
              <a:ext uri="{FF2B5EF4-FFF2-40B4-BE49-F238E27FC236}">
                <a16:creationId xmlns:a16="http://schemas.microsoft.com/office/drawing/2014/main" id="{4FD094ED-AB5D-44A4-B527-4C7A963979BA}"/>
              </a:ext>
            </a:extLst>
          </p:cNvPr>
          <p:cNvSpPr txBox="1"/>
          <p:nvPr/>
        </p:nvSpPr>
        <p:spPr>
          <a:xfrm>
            <a:off x="9643049" y="6584732"/>
            <a:ext cx="327334" cy="369332"/>
          </a:xfrm>
          <a:prstGeom prst="rect">
            <a:avLst/>
          </a:prstGeom>
          <a:noFill/>
        </p:spPr>
        <p:txBody>
          <a:bodyPr wrap="none" rtlCol="0">
            <a:spAutoFit/>
          </a:bodyPr>
          <a:lstStyle/>
          <a:p>
            <a:r>
              <a:rPr lang="en-US" altLang="ja-JP" sz="1800" dirty="0">
                <a:latin typeface="メイリオ" panose="020B0604030504040204" pitchFamily="50" charset="-128"/>
                <a:ea typeface="メイリオ" panose="020B0604030504040204" pitchFamily="50" charset="-128"/>
              </a:rPr>
              <a:t>2</a:t>
            </a:r>
            <a:endParaRPr kumimoji="1" lang="ja-JP" altLang="en-US" sz="1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257000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直線コネクタ 12"/>
          <p:cNvCxnSpPr>
            <a:cxnSpLocks/>
          </p:cNvCxnSpPr>
          <p:nvPr/>
        </p:nvCxnSpPr>
        <p:spPr>
          <a:xfrm>
            <a:off x="-159568" y="472894"/>
            <a:ext cx="10152568" cy="0"/>
          </a:xfrm>
          <a:prstGeom prst="line">
            <a:avLst/>
          </a:prstGeom>
          <a:ln w="57150" cmpd="thinThick">
            <a:solidFill>
              <a:srgbClr val="FF9966"/>
            </a:solidFill>
          </a:ln>
        </p:spPr>
        <p:style>
          <a:lnRef idx="1">
            <a:schemeClr val="accent1"/>
          </a:lnRef>
          <a:fillRef idx="0">
            <a:schemeClr val="accent1"/>
          </a:fillRef>
          <a:effectRef idx="0">
            <a:schemeClr val="accent1"/>
          </a:effectRef>
          <a:fontRef idx="minor">
            <a:schemeClr val="tx1"/>
          </a:fontRef>
        </p:style>
      </p:cxnSp>
      <p:sp>
        <p:nvSpPr>
          <p:cNvPr id="5" name="Rectangle 2">
            <a:extLst>
              <a:ext uri="{FF2B5EF4-FFF2-40B4-BE49-F238E27FC236}">
                <a16:creationId xmlns:a16="http://schemas.microsoft.com/office/drawing/2014/main" id="{85696DF7-71BC-4806-93D6-17A35889BE5F}"/>
              </a:ext>
            </a:extLst>
          </p:cNvPr>
          <p:cNvSpPr txBox="1">
            <a:spLocks noChangeArrowheads="1"/>
          </p:cNvSpPr>
          <p:nvPr/>
        </p:nvSpPr>
        <p:spPr bwMode="auto">
          <a:xfrm>
            <a:off x="179136" y="-5492"/>
            <a:ext cx="9612528" cy="478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2000" tIns="108000" rIns="72000" bIns="0">
            <a:spAutoFit/>
          </a:bodyPr>
          <a:lstStyle>
            <a:defPPr>
              <a:defRPr lang="ja-JP"/>
            </a:defPPr>
            <a:lvl1pPr algn="ctr" fontAlgn="base">
              <a:spcBef>
                <a:spcPct val="0"/>
              </a:spcBef>
              <a:spcAft>
                <a:spcPct val="0"/>
              </a:spcAft>
              <a:defRPr sz="2800">
                <a:latin typeface="ＤＦ特太ゴシック体" pitchFamily="49" charset="-128"/>
                <a:ea typeface="ＤＦ特太ゴシック体" pitchFamily="49" charset="-128"/>
              </a:defRPr>
            </a:lvl1pPr>
            <a:lvl2pPr marL="742950" indent="-285750" eaLnBrk="0" fontAlgn="base" hangingPunct="0">
              <a:spcBef>
                <a:spcPct val="0"/>
              </a:spcBef>
              <a:spcAft>
                <a:spcPct val="0"/>
              </a:spcAft>
              <a:defRPr sz="2400">
                <a:latin typeface="Times New Roman" pitchFamily="18" charset="0"/>
                <a:ea typeface="ＭＳ Ｐゴシック" pitchFamily="50" charset="-128"/>
              </a:defRPr>
            </a:lvl2pPr>
            <a:lvl3pPr marL="1143000" indent="-228600" eaLnBrk="0" fontAlgn="base" hangingPunct="0">
              <a:spcBef>
                <a:spcPct val="0"/>
              </a:spcBef>
              <a:spcAft>
                <a:spcPct val="0"/>
              </a:spcAft>
              <a:defRPr sz="2400">
                <a:latin typeface="Times New Roman" pitchFamily="18" charset="0"/>
                <a:ea typeface="ＭＳ Ｐゴシック" pitchFamily="50" charset="-128"/>
              </a:defRPr>
            </a:lvl3pPr>
            <a:lvl4pPr marL="1600200" indent="-228600" eaLnBrk="0" fontAlgn="base" hangingPunct="0">
              <a:spcBef>
                <a:spcPct val="0"/>
              </a:spcBef>
              <a:spcAft>
                <a:spcPct val="0"/>
              </a:spcAft>
              <a:defRPr sz="2400">
                <a:latin typeface="Times New Roman" pitchFamily="18" charset="0"/>
                <a:ea typeface="ＭＳ Ｐゴシック" pitchFamily="50" charset="-128"/>
              </a:defRPr>
            </a:lvl4pPr>
            <a:lvl5pPr marL="2057400" indent="-228600" eaLnBrk="0" fontAlgn="base" hangingPunct="0">
              <a:spcBef>
                <a:spcPct val="0"/>
              </a:spcBef>
              <a:spcAft>
                <a:spcPct val="0"/>
              </a:spcAft>
              <a:defRPr sz="2400">
                <a:latin typeface="Times New Roman" pitchFamily="18" charset="0"/>
                <a:ea typeface="ＭＳ Ｐゴシック" pitchFamily="50" charset="-128"/>
              </a:defRPr>
            </a:lvl5pPr>
            <a:lvl6pPr marL="2514600" indent="-228600" defTabSz="914400" eaLnBrk="0" fontAlgn="base" hangingPunct="0">
              <a:spcBef>
                <a:spcPct val="0"/>
              </a:spcBef>
              <a:spcAft>
                <a:spcPct val="0"/>
              </a:spcAft>
              <a:defRPr sz="2400">
                <a:latin typeface="Times New Roman" pitchFamily="18" charset="0"/>
                <a:ea typeface="ＭＳ Ｐゴシック" pitchFamily="50" charset="-128"/>
              </a:defRPr>
            </a:lvl6pPr>
            <a:lvl7pPr marL="2971800" indent="-228600" defTabSz="914400" eaLnBrk="0" fontAlgn="base" hangingPunct="0">
              <a:spcBef>
                <a:spcPct val="0"/>
              </a:spcBef>
              <a:spcAft>
                <a:spcPct val="0"/>
              </a:spcAft>
              <a:defRPr sz="2400">
                <a:latin typeface="Times New Roman" pitchFamily="18" charset="0"/>
                <a:ea typeface="ＭＳ Ｐゴシック" pitchFamily="50" charset="-128"/>
              </a:defRPr>
            </a:lvl7pPr>
            <a:lvl8pPr marL="3429000" indent="-228600" defTabSz="914400" eaLnBrk="0" fontAlgn="base" hangingPunct="0">
              <a:spcBef>
                <a:spcPct val="0"/>
              </a:spcBef>
              <a:spcAft>
                <a:spcPct val="0"/>
              </a:spcAft>
              <a:defRPr sz="2400">
                <a:latin typeface="Times New Roman" pitchFamily="18" charset="0"/>
                <a:ea typeface="ＭＳ Ｐゴシック" pitchFamily="50" charset="-128"/>
              </a:defRPr>
            </a:lvl8pPr>
            <a:lvl9pPr marL="3886200" indent="-228600" defTabSz="914400" eaLnBrk="0" fontAlgn="base" hangingPunct="0">
              <a:spcBef>
                <a:spcPct val="0"/>
              </a:spcBef>
              <a:spcAft>
                <a:spcPct val="0"/>
              </a:spcAft>
              <a:defRPr sz="2400">
                <a:latin typeface="Times New Roman" pitchFamily="18" charset="0"/>
                <a:ea typeface="ＭＳ Ｐゴシック" pitchFamily="50" charset="-128"/>
              </a:defRPr>
            </a:lvl9pPr>
          </a:lstStyle>
          <a:p>
            <a:r>
              <a:rPr lang="ja-JP" altLang="en-US" sz="2400" b="1" dirty="0">
                <a:latin typeface="メイリオ" panose="020B0604030504040204" pitchFamily="50" charset="-128"/>
                <a:ea typeface="メイリオ" panose="020B0604030504040204" pitchFamily="50" charset="-128"/>
              </a:rPr>
              <a:t>署名の収集権者</a:t>
            </a:r>
            <a:endParaRPr lang="ja-JP" altLang="en-US" sz="1600" b="1" dirty="0">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BBD0362F-0B77-4D5C-91AE-2C06C560E5CC}"/>
              </a:ext>
            </a:extLst>
          </p:cNvPr>
          <p:cNvSpPr txBox="1"/>
          <p:nvPr/>
        </p:nvSpPr>
        <p:spPr>
          <a:xfrm>
            <a:off x="220136" y="3090275"/>
            <a:ext cx="4320000" cy="2880000"/>
          </a:xfrm>
          <a:prstGeom prst="rect">
            <a:avLst/>
          </a:prstGeom>
          <a:noFill/>
          <a:ln w="50800" cmpd="thickThin">
            <a:solidFill>
              <a:schemeClr val="tx1"/>
            </a:solidFill>
          </a:ln>
        </p:spPr>
        <p:txBody>
          <a:bodyPr wrap="square" tIns="144000" bIns="72000" rtlCol="0" anchor="ctr">
            <a:spAutoFit/>
          </a:bodyPr>
          <a:lstStyle/>
          <a:p>
            <a:pPr marL="234000" indent="-234000" algn="just">
              <a:lnSpc>
                <a:spcPts val="2600"/>
              </a:lnSpc>
            </a:pPr>
            <a:r>
              <a:rPr lang="ja-JP" altLang="en-US" sz="1800" dirty="0">
                <a:latin typeface="メイリオ" panose="020B0604030504040204" pitchFamily="50" charset="-128"/>
                <a:ea typeface="メイリオ" panose="020B0604030504040204" pitchFamily="50" charset="-128"/>
              </a:rPr>
              <a:t>○　請求代表者になるには、選挙権を有する者が、請求の要旨等を記載した請求書を添えて、請求先（長・監査委員・選挙管理委員会）に申請をし、請求代表者証明書の交付を受ける必要があります。</a:t>
            </a:r>
            <a:endParaRPr lang="en-US" altLang="ja-JP" sz="1800"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8DF8D586-967E-4890-BA74-10A8CEBADB95}"/>
              </a:ext>
            </a:extLst>
          </p:cNvPr>
          <p:cNvSpPr txBox="1"/>
          <p:nvPr/>
        </p:nvSpPr>
        <p:spPr>
          <a:xfrm>
            <a:off x="5349923" y="3088800"/>
            <a:ext cx="4332180" cy="2880000"/>
          </a:xfrm>
          <a:prstGeom prst="rect">
            <a:avLst/>
          </a:prstGeom>
          <a:noFill/>
          <a:ln w="50800" cmpd="thickThin">
            <a:solidFill>
              <a:schemeClr val="tx1"/>
            </a:solidFill>
          </a:ln>
        </p:spPr>
        <p:txBody>
          <a:bodyPr wrap="square" tIns="144000" bIns="72000" rtlCol="0" anchor="ctr">
            <a:spAutoFit/>
          </a:bodyPr>
          <a:lstStyle/>
          <a:p>
            <a:pPr marL="234000" indent="-234000" algn="just">
              <a:lnSpc>
                <a:spcPts val="2600"/>
              </a:lnSpc>
              <a:spcAft>
                <a:spcPts val="1800"/>
              </a:spcAft>
            </a:pPr>
            <a:r>
              <a:rPr lang="ja-JP" altLang="en-US" sz="1800" dirty="0">
                <a:latin typeface="メイリオ" panose="020B0604030504040204" pitchFamily="50" charset="-128"/>
                <a:ea typeface="メイリオ" panose="020B0604030504040204" pitchFamily="50" charset="-128"/>
              </a:rPr>
              <a:t>○　署名収集受任者は、「選挙権を有する者」でなければなりません。</a:t>
            </a:r>
            <a:endParaRPr lang="en-US" altLang="ja-JP" sz="1800" dirty="0">
              <a:latin typeface="メイリオ" panose="020B0604030504040204" pitchFamily="50" charset="-128"/>
              <a:ea typeface="メイリオ" panose="020B0604030504040204" pitchFamily="50" charset="-128"/>
            </a:endParaRPr>
          </a:p>
          <a:p>
            <a:pPr marL="234000" indent="-234000" algn="just">
              <a:lnSpc>
                <a:spcPts val="2600"/>
              </a:lnSpc>
            </a:pPr>
            <a:r>
              <a:rPr lang="ja-JP" altLang="en-US" sz="18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　署名収集受任者が、署名を収集できる範囲は、その署名収集受任者の属する市町村（指定都市に関する直接請求の場合は区</a:t>
            </a:r>
            <a:r>
              <a:rPr lang="en-US" altLang="ja-JP" sz="18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8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又は総合区</a:t>
            </a:r>
            <a:r>
              <a:rPr lang="en-US" altLang="ja-JP" sz="18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8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）の選挙権を有する者の署名に限られます。</a:t>
            </a:r>
            <a:endParaRPr lang="en-US" altLang="ja-JP" sz="16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EC78A070-F7D1-48AF-B94D-67BF9B18D1CB}"/>
              </a:ext>
            </a:extLst>
          </p:cNvPr>
          <p:cNvSpPr txBox="1"/>
          <p:nvPr/>
        </p:nvSpPr>
        <p:spPr>
          <a:xfrm>
            <a:off x="220136" y="2708920"/>
            <a:ext cx="1427920" cy="367345"/>
          </a:xfrm>
          <a:prstGeom prst="rect">
            <a:avLst/>
          </a:prstGeom>
          <a:gradFill flip="none" rotWithShape="1">
            <a:gsLst>
              <a:gs pos="0">
                <a:schemeClr val="accent1">
                  <a:tint val="66000"/>
                  <a:satMod val="160000"/>
                </a:schemeClr>
              </a:gs>
              <a:gs pos="0">
                <a:schemeClr val="accent1">
                  <a:tint val="44500"/>
                  <a:satMod val="160000"/>
                </a:schemeClr>
              </a:gs>
              <a:gs pos="100000">
                <a:schemeClr val="accent1">
                  <a:tint val="23500"/>
                  <a:satMod val="160000"/>
                </a:schemeClr>
              </a:gs>
            </a:gsLst>
            <a:lin ang="2700000" scaled="1"/>
            <a:tileRect/>
          </a:gradFill>
          <a:ln w="50800" cmpd="thickThin">
            <a:solidFill>
              <a:schemeClr val="tx1"/>
            </a:solidFill>
          </a:ln>
        </p:spPr>
        <p:txBody>
          <a:bodyPr wrap="square" rtlCol="0" anchor="ctr">
            <a:spAutoFit/>
          </a:bodyPr>
          <a:lstStyle/>
          <a:p>
            <a:pPr algn="ctr"/>
            <a:r>
              <a:rPr kumimoji="1" lang="ja-JP" altLang="en-US" sz="1800" b="1" dirty="0">
                <a:latin typeface="メイリオ" panose="020B0604030504040204" pitchFamily="50" charset="-128"/>
                <a:ea typeface="メイリオ" panose="020B0604030504040204" pitchFamily="50" charset="-128"/>
              </a:rPr>
              <a:t>請求代表者</a:t>
            </a:r>
          </a:p>
        </p:txBody>
      </p:sp>
      <p:sp>
        <p:nvSpPr>
          <p:cNvPr id="10" name="テキスト ボックス 9">
            <a:extLst>
              <a:ext uri="{FF2B5EF4-FFF2-40B4-BE49-F238E27FC236}">
                <a16:creationId xmlns:a16="http://schemas.microsoft.com/office/drawing/2014/main" id="{7CE7ABB9-93C7-4B39-941F-1E20B3A64278}"/>
              </a:ext>
            </a:extLst>
          </p:cNvPr>
          <p:cNvSpPr txBox="1"/>
          <p:nvPr/>
        </p:nvSpPr>
        <p:spPr>
          <a:xfrm>
            <a:off x="213145" y="760159"/>
            <a:ext cx="9479711" cy="1218383"/>
          </a:xfrm>
          <a:prstGeom prst="rect">
            <a:avLst/>
          </a:prstGeom>
          <a:ln w="50800" cmpd="thickThin"/>
        </p:spPr>
        <p:style>
          <a:lnRef idx="2">
            <a:schemeClr val="dk1"/>
          </a:lnRef>
          <a:fillRef idx="1">
            <a:schemeClr val="lt1"/>
          </a:fillRef>
          <a:effectRef idx="0">
            <a:schemeClr val="dk1"/>
          </a:effectRef>
          <a:fontRef idx="minor">
            <a:schemeClr val="dk1"/>
          </a:fontRef>
        </p:style>
        <p:txBody>
          <a:bodyPr wrap="square" lIns="90000" tIns="144000" rIns="90000" bIns="72000" rtlCol="0" anchor="ctr">
            <a:spAutoFit/>
          </a:bodyPr>
          <a:lstStyle/>
          <a:p>
            <a:pPr marL="252000" indent="-252000" algn="just">
              <a:lnSpc>
                <a:spcPts val="2600"/>
              </a:lnSpc>
              <a:spcAft>
                <a:spcPts val="1200"/>
              </a:spcAft>
            </a:pPr>
            <a:r>
              <a:rPr lang="ja-JP" altLang="en-US" sz="2000" dirty="0">
                <a:latin typeface="メイリオ" panose="020B0604030504040204" pitchFamily="50" charset="-128"/>
                <a:ea typeface="メイリオ" panose="020B0604030504040204" pitchFamily="50" charset="-128"/>
              </a:rPr>
              <a:t>○　署名簿への署名の収集は、</a:t>
            </a:r>
            <a:r>
              <a:rPr lang="ja-JP" altLang="en-US" sz="2000" b="1" dirty="0">
                <a:latin typeface="メイリオ" panose="020B0604030504040204" pitchFamily="50" charset="-128"/>
                <a:ea typeface="メイリオ" panose="020B0604030504040204" pitchFamily="50" charset="-128"/>
              </a:rPr>
              <a:t>請求代表者</a:t>
            </a:r>
            <a:r>
              <a:rPr lang="ja-JP" altLang="en-US" sz="2000" dirty="0">
                <a:latin typeface="メイリオ" panose="020B0604030504040204" pitchFamily="50" charset="-128"/>
                <a:ea typeface="メイリオ" panose="020B0604030504040204" pitchFamily="50" charset="-128"/>
              </a:rPr>
              <a:t>又は</a:t>
            </a:r>
            <a:r>
              <a:rPr lang="ja-JP" altLang="en-US" sz="2000" b="1" dirty="0">
                <a:latin typeface="メイリオ" panose="020B0604030504040204" pitchFamily="50" charset="-128"/>
                <a:ea typeface="メイリオ" panose="020B0604030504040204" pitchFamily="50" charset="-128"/>
              </a:rPr>
              <a:t>請求代表者から委任を受けた者（署名収集受任者）</a:t>
            </a:r>
            <a:r>
              <a:rPr lang="ja-JP" altLang="en-US" sz="2000" dirty="0">
                <a:latin typeface="メイリオ" panose="020B0604030504040204" pitchFamily="50" charset="-128"/>
                <a:ea typeface="メイリオ" panose="020B0604030504040204" pitchFamily="50" charset="-128"/>
              </a:rPr>
              <a:t>により行わなければなりません。権限のない者が収集した署名は無効となります。</a:t>
            </a:r>
          </a:p>
        </p:txBody>
      </p:sp>
      <p:grpSp>
        <p:nvGrpSpPr>
          <p:cNvPr id="3" name="グループ化 2">
            <a:extLst>
              <a:ext uri="{FF2B5EF4-FFF2-40B4-BE49-F238E27FC236}">
                <a16:creationId xmlns:a16="http://schemas.microsoft.com/office/drawing/2014/main" id="{FBE0B4EC-0D56-405C-A3B5-C82DEDCE223E}"/>
              </a:ext>
            </a:extLst>
          </p:cNvPr>
          <p:cNvGrpSpPr/>
          <p:nvPr/>
        </p:nvGrpSpPr>
        <p:grpSpPr>
          <a:xfrm>
            <a:off x="4689651" y="3307265"/>
            <a:ext cx="526698" cy="2446020"/>
            <a:chOff x="4661700" y="3287238"/>
            <a:chExt cx="500868" cy="2446020"/>
          </a:xfrm>
        </p:grpSpPr>
        <p:sp>
          <p:nvSpPr>
            <p:cNvPr id="2" name="二等辺三角形 1">
              <a:extLst>
                <a:ext uri="{FF2B5EF4-FFF2-40B4-BE49-F238E27FC236}">
                  <a16:creationId xmlns:a16="http://schemas.microsoft.com/office/drawing/2014/main" id="{82F6B8F2-C211-4A41-85D7-B86F8446FE6E}"/>
                </a:ext>
              </a:extLst>
            </p:cNvPr>
            <p:cNvSpPr/>
            <p:nvPr/>
          </p:nvSpPr>
          <p:spPr>
            <a:xfrm rot="5400000">
              <a:off x="3690758" y="4261447"/>
              <a:ext cx="2446020" cy="497601"/>
            </a:xfrm>
            <a:prstGeom prst="triangle">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EA6F58CE-A3F6-415D-8102-11FDD28CF742}"/>
                </a:ext>
              </a:extLst>
            </p:cNvPr>
            <p:cNvSpPr txBox="1"/>
            <p:nvPr/>
          </p:nvSpPr>
          <p:spPr>
            <a:xfrm>
              <a:off x="4661700" y="3602306"/>
              <a:ext cx="326249" cy="1815882"/>
            </a:xfrm>
            <a:prstGeom prst="rect">
              <a:avLst/>
            </a:prstGeom>
            <a:noFill/>
          </p:spPr>
          <p:txBody>
            <a:bodyPr wrap="square" rtlCol="0">
              <a:spAutoFit/>
            </a:bodyPr>
            <a:lstStyle/>
            <a:p>
              <a:r>
                <a:rPr kumimoji="1" lang="ja-JP" altLang="en-US" sz="1600" b="1" dirty="0">
                  <a:latin typeface="メイリオ" panose="020B0604030504040204" pitchFamily="50" charset="-128"/>
                  <a:ea typeface="メイリオ" panose="020B0604030504040204" pitchFamily="50" charset="-128"/>
                </a:rPr>
                <a:t>署名収集の委任</a:t>
              </a:r>
            </a:p>
          </p:txBody>
        </p:sp>
      </p:grpSp>
      <p:sp>
        <p:nvSpPr>
          <p:cNvPr id="16" name="テキスト ボックス 15">
            <a:extLst>
              <a:ext uri="{FF2B5EF4-FFF2-40B4-BE49-F238E27FC236}">
                <a16:creationId xmlns:a16="http://schemas.microsoft.com/office/drawing/2014/main" id="{0FA71A27-D9F0-4FEF-BA6B-9FBA8A7B1CCC}"/>
              </a:ext>
            </a:extLst>
          </p:cNvPr>
          <p:cNvSpPr txBox="1"/>
          <p:nvPr/>
        </p:nvSpPr>
        <p:spPr>
          <a:xfrm>
            <a:off x="9643049" y="6584732"/>
            <a:ext cx="327334" cy="369332"/>
          </a:xfrm>
          <a:prstGeom prst="rect">
            <a:avLst/>
          </a:prstGeom>
          <a:noFill/>
        </p:spPr>
        <p:txBody>
          <a:bodyPr wrap="none" rtlCol="0">
            <a:spAutoFit/>
          </a:bodyPr>
          <a:lstStyle/>
          <a:p>
            <a:r>
              <a:rPr lang="en-US" altLang="ja-JP" sz="1800" dirty="0">
                <a:latin typeface="メイリオ" panose="020B0604030504040204" pitchFamily="50" charset="-128"/>
                <a:ea typeface="メイリオ" panose="020B0604030504040204" pitchFamily="50" charset="-128"/>
              </a:rPr>
              <a:t>3</a:t>
            </a:r>
            <a:endParaRPr kumimoji="1" lang="ja-JP" altLang="en-US" sz="1800"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C33D95B9-E500-43C3-BD1C-8D107EB51520}"/>
              </a:ext>
            </a:extLst>
          </p:cNvPr>
          <p:cNvSpPr txBox="1"/>
          <p:nvPr/>
        </p:nvSpPr>
        <p:spPr>
          <a:xfrm>
            <a:off x="5349923" y="2708920"/>
            <a:ext cx="1852543" cy="367345"/>
          </a:xfrm>
          <a:prstGeom prst="rect">
            <a:avLst/>
          </a:prstGeom>
          <a:gradFill flip="none" rotWithShape="1">
            <a:gsLst>
              <a:gs pos="0">
                <a:schemeClr val="accent2">
                  <a:lumMod val="20000"/>
                  <a:lumOff val="80000"/>
                  <a:shade val="30000"/>
                  <a:satMod val="115000"/>
                </a:schemeClr>
              </a:gs>
              <a:gs pos="0">
                <a:schemeClr val="accent2">
                  <a:lumMod val="20000"/>
                  <a:lumOff val="80000"/>
                  <a:shade val="67500"/>
                  <a:satMod val="115000"/>
                </a:schemeClr>
              </a:gs>
              <a:gs pos="100000">
                <a:schemeClr val="accent2">
                  <a:lumMod val="20000"/>
                  <a:lumOff val="80000"/>
                  <a:shade val="100000"/>
                  <a:satMod val="115000"/>
                </a:schemeClr>
              </a:gs>
            </a:gsLst>
            <a:path path="circle">
              <a:fillToRect l="100000" t="100000"/>
            </a:path>
            <a:tileRect r="-100000" b="-100000"/>
          </a:gradFill>
          <a:ln w="50800" cmpd="thickThin">
            <a:solidFill>
              <a:schemeClr val="tx1"/>
            </a:solidFill>
          </a:ln>
        </p:spPr>
        <p:txBody>
          <a:bodyPr wrap="square" rtlCol="0" anchor="ctr">
            <a:spAutoFit/>
          </a:bodyPr>
          <a:lstStyle/>
          <a:p>
            <a:pPr algn="ctr"/>
            <a:r>
              <a:rPr kumimoji="1" lang="ja-JP" altLang="en-US" sz="1800" b="1" dirty="0">
                <a:latin typeface="メイリオ" panose="020B0604030504040204" pitchFamily="50" charset="-128"/>
                <a:ea typeface="メイリオ" panose="020B0604030504040204" pitchFamily="50" charset="-128"/>
              </a:rPr>
              <a:t>署名収集受任者</a:t>
            </a:r>
          </a:p>
        </p:txBody>
      </p:sp>
    </p:spTree>
    <p:extLst>
      <p:ext uri="{BB962C8B-B14F-4D97-AF65-F5344CB8AC3E}">
        <p14:creationId xmlns:p14="http://schemas.microsoft.com/office/powerpoint/2010/main" val="2333099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直線コネクタ 12"/>
          <p:cNvCxnSpPr>
            <a:cxnSpLocks/>
          </p:cNvCxnSpPr>
          <p:nvPr/>
        </p:nvCxnSpPr>
        <p:spPr>
          <a:xfrm>
            <a:off x="-95938" y="332656"/>
            <a:ext cx="10080000" cy="0"/>
          </a:xfrm>
          <a:prstGeom prst="line">
            <a:avLst/>
          </a:prstGeom>
          <a:ln w="57150" cmpd="thinThick">
            <a:solidFill>
              <a:srgbClr val="FF9966"/>
            </a:solidFill>
          </a:ln>
        </p:spPr>
        <p:style>
          <a:lnRef idx="1">
            <a:schemeClr val="accent1"/>
          </a:lnRef>
          <a:fillRef idx="0">
            <a:schemeClr val="accent1"/>
          </a:fillRef>
          <a:effectRef idx="0">
            <a:schemeClr val="accent1"/>
          </a:effectRef>
          <a:fontRef idx="minor">
            <a:schemeClr val="tx1"/>
          </a:fontRef>
        </p:style>
      </p:cxnSp>
      <p:sp>
        <p:nvSpPr>
          <p:cNvPr id="4" name="Rectangle 2">
            <a:extLst>
              <a:ext uri="{FF2B5EF4-FFF2-40B4-BE49-F238E27FC236}">
                <a16:creationId xmlns:a16="http://schemas.microsoft.com/office/drawing/2014/main" id="{87005399-B392-4F1D-A6E4-4E4BD66F4A9C}"/>
              </a:ext>
            </a:extLst>
          </p:cNvPr>
          <p:cNvSpPr txBox="1">
            <a:spLocks noChangeArrowheads="1"/>
          </p:cNvSpPr>
          <p:nvPr/>
        </p:nvSpPr>
        <p:spPr bwMode="auto">
          <a:xfrm>
            <a:off x="10314" y="-102089"/>
            <a:ext cx="9895686" cy="478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72000" tIns="108000" rIns="72000" bIns="0">
            <a:spAutoFit/>
          </a:bodyPr>
          <a:lstStyle>
            <a:defPPr>
              <a:defRPr lang="ja-JP"/>
            </a:defPPr>
            <a:lvl1pPr algn="ctr" fontAlgn="base">
              <a:spcBef>
                <a:spcPct val="0"/>
              </a:spcBef>
              <a:spcAft>
                <a:spcPct val="0"/>
              </a:spcAft>
              <a:defRPr sz="2800">
                <a:latin typeface="ＤＦ特太ゴシック体" pitchFamily="49" charset="-128"/>
                <a:ea typeface="ＤＦ特太ゴシック体" pitchFamily="49" charset="-128"/>
              </a:defRPr>
            </a:lvl1pPr>
            <a:lvl2pPr marL="742950" indent="-285750" eaLnBrk="0" fontAlgn="base" hangingPunct="0">
              <a:spcBef>
                <a:spcPct val="0"/>
              </a:spcBef>
              <a:spcAft>
                <a:spcPct val="0"/>
              </a:spcAft>
              <a:defRPr sz="2400">
                <a:latin typeface="Times New Roman" pitchFamily="18" charset="0"/>
                <a:ea typeface="ＭＳ Ｐゴシック" pitchFamily="50" charset="-128"/>
              </a:defRPr>
            </a:lvl2pPr>
            <a:lvl3pPr marL="1143000" indent="-228600" eaLnBrk="0" fontAlgn="base" hangingPunct="0">
              <a:spcBef>
                <a:spcPct val="0"/>
              </a:spcBef>
              <a:spcAft>
                <a:spcPct val="0"/>
              </a:spcAft>
              <a:defRPr sz="2400">
                <a:latin typeface="Times New Roman" pitchFamily="18" charset="0"/>
                <a:ea typeface="ＭＳ Ｐゴシック" pitchFamily="50" charset="-128"/>
              </a:defRPr>
            </a:lvl3pPr>
            <a:lvl4pPr marL="1600200" indent="-228600" eaLnBrk="0" fontAlgn="base" hangingPunct="0">
              <a:spcBef>
                <a:spcPct val="0"/>
              </a:spcBef>
              <a:spcAft>
                <a:spcPct val="0"/>
              </a:spcAft>
              <a:defRPr sz="2400">
                <a:latin typeface="Times New Roman" pitchFamily="18" charset="0"/>
                <a:ea typeface="ＭＳ Ｐゴシック" pitchFamily="50" charset="-128"/>
              </a:defRPr>
            </a:lvl4pPr>
            <a:lvl5pPr marL="2057400" indent="-228600" eaLnBrk="0" fontAlgn="base" hangingPunct="0">
              <a:spcBef>
                <a:spcPct val="0"/>
              </a:spcBef>
              <a:spcAft>
                <a:spcPct val="0"/>
              </a:spcAft>
              <a:defRPr sz="2400">
                <a:latin typeface="Times New Roman" pitchFamily="18" charset="0"/>
                <a:ea typeface="ＭＳ Ｐゴシック" pitchFamily="50" charset="-128"/>
              </a:defRPr>
            </a:lvl5pPr>
            <a:lvl6pPr marL="2514600" indent="-228600" defTabSz="914400" eaLnBrk="0" fontAlgn="base" hangingPunct="0">
              <a:spcBef>
                <a:spcPct val="0"/>
              </a:spcBef>
              <a:spcAft>
                <a:spcPct val="0"/>
              </a:spcAft>
              <a:defRPr sz="2400">
                <a:latin typeface="Times New Roman" pitchFamily="18" charset="0"/>
                <a:ea typeface="ＭＳ Ｐゴシック" pitchFamily="50" charset="-128"/>
              </a:defRPr>
            </a:lvl6pPr>
            <a:lvl7pPr marL="2971800" indent="-228600" defTabSz="914400" eaLnBrk="0" fontAlgn="base" hangingPunct="0">
              <a:spcBef>
                <a:spcPct val="0"/>
              </a:spcBef>
              <a:spcAft>
                <a:spcPct val="0"/>
              </a:spcAft>
              <a:defRPr sz="2400">
                <a:latin typeface="Times New Roman" pitchFamily="18" charset="0"/>
                <a:ea typeface="ＭＳ Ｐゴシック" pitchFamily="50" charset="-128"/>
              </a:defRPr>
            </a:lvl7pPr>
            <a:lvl8pPr marL="3429000" indent="-228600" defTabSz="914400" eaLnBrk="0" fontAlgn="base" hangingPunct="0">
              <a:spcBef>
                <a:spcPct val="0"/>
              </a:spcBef>
              <a:spcAft>
                <a:spcPct val="0"/>
              </a:spcAft>
              <a:defRPr sz="2400">
                <a:latin typeface="Times New Roman" pitchFamily="18" charset="0"/>
                <a:ea typeface="ＭＳ Ｐゴシック" pitchFamily="50" charset="-128"/>
              </a:defRPr>
            </a:lvl8pPr>
            <a:lvl9pPr marL="3886200" indent="-228600" defTabSz="914400" eaLnBrk="0" fontAlgn="base" hangingPunct="0">
              <a:spcBef>
                <a:spcPct val="0"/>
              </a:spcBef>
              <a:spcAft>
                <a:spcPct val="0"/>
              </a:spcAft>
              <a:defRPr sz="2400">
                <a:latin typeface="Times New Roman" pitchFamily="18" charset="0"/>
                <a:ea typeface="ＭＳ Ｐゴシック" pitchFamily="50" charset="-128"/>
              </a:defRPr>
            </a:lvl9pPr>
          </a:lstStyle>
          <a:p>
            <a:r>
              <a:rPr lang="ja-JP" altLang="en-US" sz="2400" b="1" dirty="0">
                <a:latin typeface="メイリオ" panose="020B0604030504040204" pitchFamily="50" charset="-128"/>
                <a:ea typeface="メイリオ" panose="020B0604030504040204" pitchFamily="50" charset="-128"/>
              </a:rPr>
              <a:t>署名簿の作成</a:t>
            </a:r>
            <a:endParaRPr lang="ja-JP" altLang="en-US" sz="1600" b="1" dirty="0">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68AAFA12-3DA7-444B-8FD4-7571CE8E72B2}"/>
              </a:ext>
            </a:extLst>
          </p:cNvPr>
          <p:cNvSpPr txBox="1"/>
          <p:nvPr/>
        </p:nvSpPr>
        <p:spPr>
          <a:xfrm>
            <a:off x="57000" y="417918"/>
            <a:ext cx="9792000" cy="3772484"/>
          </a:xfrm>
          <a:prstGeom prst="rect">
            <a:avLst/>
          </a:prstGeom>
          <a:ln w="50800" cap="rnd" cmpd="thickThin">
            <a:solidFill>
              <a:schemeClr val="dk1"/>
            </a:solidFill>
          </a:ln>
        </p:spPr>
        <p:style>
          <a:lnRef idx="2">
            <a:schemeClr val="dk1"/>
          </a:lnRef>
          <a:fillRef idx="1">
            <a:schemeClr val="lt1"/>
          </a:fillRef>
          <a:effectRef idx="0">
            <a:schemeClr val="dk1"/>
          </a:effectRef>
          <a:fontRef idx="minor">
            <a:schemeClr val="dk1"/>
          </a:fontRef>
        </p:style>
        <p:txBody>
          <a:bodyPr wrap="square" lIns="90000" tIns="144000" rIns="90000" bIns="36000" rtlCol="0">
            <a:spAutoFit/>
          </a:bodyPr>
          <a:lstStyle/>
          <a:p>
            <a:pPr marL="234000" indent="-234000" algn="just">
              <a:lnSpc>
                <a:spcPts val="2400"/>
              </a:lnSpc>
              <a:spcAft>
                <a:spcPts val="800"/>
              </a:spcAft>
            </a:pPr>
            <a:r>
              <a:rPr lang="ja-JP" altLang="en-US" sz="1800" dirty="0">
                <a:solidFill>
                  <a:schemeClr val="tx1"/>
                </a:solidFill>
                <a:latin typeface="メイリオ" panose="020B0604030504040204" pitchFamily="50" charset="-128"/>
                <a:ea typeface="メイリオ" panose="020B0604030504040204" pitchFamily="50" charset="-128"/>
              </a:rPr>
              <a:t>○　署名簿には、請求書（写し可）、請求代表者証明書（写し可）、署名収集委任状（原本）を綴り込まなければなりません。（図１参照）</a:t>
            </a:r>
          </a:p>
          <a:p>
            <a:pPr marL="234000" indent="-234000" algn="just">
              <a:lnSpc>
                <a:spcPts val="2400"/>
              </a:lnSpc>
              <a:spcAft>
                <a:spcPts val="800"/>
              </a:spcAft>
            </a:pPr>
            <a:r>
              <a:rPr lang="ja-JP" altLang="en-US" sz="1800" dirty="0">
                <a:solidFill>
                  <a:schemeClr val="tx1"/>
                </a:solidFill>
                <a:latin typeface="メイリオ" panose="020B0604030504040204" pitchFamily="50" charset="-128"/>
                <a:ea typeface="メイリオ" panose="020B0604030504040204" pitchFamily="50" charset="-128"/>
              </a:rPr>
              <a:t>○　署名簿、請求代表者証明書、署名収集委任状の様式は、地方自治法施行規則に定めがあります。</a:t>
            </a:r>
            <a:r>
              <a:rPr lang="en-US" altLang="ja-JP" sz="1800" dirty="0">
                <a:solidFill>
                  <a:schemeClr val="tx1"/>
                </a:solidFill>
                <a:latin typeface="メイリオ" panose="020B0604030504040204" pitchFamily="50" charset="-128"/>
                <a:ea typeface="メイリオ" panose="020B0604030504040204" pitchFamily="50" charset="-128"/>
              </a:rPr>
              <a:t>(</a:t>
            </a:r>
            <a:r>
              <a:rPr lang="ja-JP" altLang="en-US" sz="1800" dirty="0">
                <a:solidFill>
                  <a:schemeClr val="tx1"/>
                </a:solidFill>
                <a:latin typeface="メイリオ" panose="020B0604030504040204" pitchFamily="50" charset="-128"/>
                <a:ea typeface="メイリオ" panose="020B0604030504040204" pitchFamily="50" charset="-128"/>
              </a:rPr>
              <a:t>図２～４参照</a:t>
            </a:r>
            <a:r>
              <a:rPr lang="en-US" altLang="ja-JP" sz="1800" dirty="0">
                <a:solidFill>
                  <a:schemeClr val="tx1"/>
                </a:solidFill>
                <a:latin typeface="メイリオ" panose="020B0604030504040204" pitchFamily="50" charset="-128"/>
                <a:ea typeface="メイリオ" panose="020B0604030504040204" pitchFamily="50" charset="-128"/>
              </a:rPr>
              <a:t>)</a:t>
            </a:r>
          </a:p>
          <a:p>
            <a:pPr marL="234000" indent="-234000" algn="just">
              <a:lnSpc>
                <a:spcPts val="2400"/>
              </a:lnSpc>
              <a:spcAft>
                <a:spcPts val="800"/>
              </a:spcAft>
            </a:pPr>
            <a:r>
              <a:rPr lang="ja-JP" altLang="en-US" sz="1800" dirty="0">
                <a:solidFill>
                  <a:schemeClr val="tx1"/>
                </a:solidFill>
                <a:latin typeface="メイリオ" panose="020B0604030504040204" pitchFamily="50" charset="-128"/>
                <a:ea typeface="メイリオ" panose="020B0604030504040204" pitchFamily="50" charset="-128"/>
              </a:rPr>
              <a:t>○　署名簿は分冊することができますが、各署名簿に上記書類等を添付する必要があります。</a:t>
            </a:r>
          </a:p>
          <a:p>
            <a:pPr marL="234000" indent="-234000" algn="just">
              <a:lnSpc>
                <a:spcPts val="2400"/>
              </a:lnSpc>
              <a:spcAft>
                <a:spcPts val="800"/>
              </a:spcAft>
            </a:pPr>
            <a:r>
              <a:rPr lang="ja-JP" altLang="en-US" sz="1800" dirty="0">
                <a:solidFill>
                  <a:schemeClr val="tx1"/>
                </a:solidFill>
                <a:latin typeface="メイリオ" panose="020B0604030504040204" pitchFamily="50" charset="-128"/>
                <a:ea typeface="メイリオ" panose="020B0604030504040204" pitchFamily="50" charset="-128"/>
              </a:rPr>
              <a:t>○　署名簿は、都道府県に関する請求は市町村ごと、指定都市に関する請求は区（又は総合区）ごとに作製しなければなりません。</a:t>
            </a:r>
            <a:endParaRPr lang="en-US" altLang="ja-JP" sz="1800" dirty="0">
              <a:solidFill>
                <a:schemeClr val="tx1"/>
              </a:solidFill>
              <a:latin typeface="メイリオ" panose="020B0604030504040204" pitchFamily="50" charset="-128"/>
              <a:ea typeface="メイリオ" panose="020B0604030504040204" pitchFamily="50" charset="-128"/>
            </a:endParaRPr>
          </a:p>
          <a:p>
            <a:pPr marL="234000" indent="-234000" algn="just">
              <a:lnSpc>
                <a:spcPts val="2400"/>
              </a:lnSpc>
              <a:spcAft>
                <a:spcPts val="800"/>
              </a:spcAft>
            </a:pPr>
            <a:r>
              <a:rPr lang="ja-JP" altLang="en-US" sz="1800" dirty="0">
                <a:solidFill>
                  <a:schemeClr val="tx1"/>
                </a:solidFill>
                <a:latin typeface="メイリオ" panose="020B0604030504040204" pitchFamily="50" charset="-128"/>
                <a:ea typeface="メイリオ" panose="020B0604030504040204" pitchFamily="50" charset="-128"/>
              </a:rPr>
              <a:t>○　</a:t>
            </a:r>
            <a:r>
              <a:rPr lang="ja-JP" altLang="en-US" sz="1800" spc="-50" dirty="0">
                <a:solidFill>
                  <a:schemeClr val="tx1"/>
                </a:solidFill>
                <a:latin typeface="メイリオ" panose="020B0604030504040204" pitchFamily="50" charset="-128"/>
                <a:ea typeface="メイリオ" panose="020B0604030504040204" pitchFamily="50" charset="-128"/>
              </a:rPr>
              <a:t>署名簿は、署名収集者（請求代表者又は署名収集受任者）ごとに作成しなければなりません。</a:t>
            </a:r>
          </a:p>
          <a:p>
            <a:pPr marL="234000" indent="-234000" algn="just">
              <a:lnSpc>
                <a:spcPts val="2400"/>
              </a:lnSpc>
              <a:spcAft>
                <a:spcPts val="800"/>
              </a:spcAft>
            </a:pPr>
            <a:r>
              <a:rPr lang="ja-JP" altLang="en-US" sz="1800" dirty="0">
                <a:solidFill>
                  <a:schemeClr val="tx1"/>
                </a:solidFill>
                <a:latin typeface="メイリオ" panose="020B0604030504040204" pitchFamily="50" charset="-128"/>
                <a:ea typeface="メイリオ" panose="020B0604030504040204" pitchFamily="50" charset="-128"/>
              </a:rPr>
              <a:t>○　法令の定める所定の手続によらない署名簿を用いて署名を求めた者に対しては、罰則の適用があります。</a:t>
            </a:r>
            <a:endParaRPr lang="en-US" altLang="ja-JP" sz="1800" dirty="0">
              <a:solidFill>
                <a:schemeClr val="tx1"/>
              </a:solidFill>
              <a:latin typeface="メイリオ" panose="020B0604030504040204" pitchFamily="50" charset="-128"/>
              <a:ea typeface="メイリオ" panose="020B0604030504040204" pitchFamily="50" charset="-128"/>
            </a:endParaRPr>
          </a:p>
        </p:txBody>
      </p:sp>
      <p:pic>
        <p:nvPicPr>
          <p:cNvPr id="8" name="図 7">
            <a:extLst>
              <a:ext uri="{FF2B5EF4-FFF2-40B4-BE49-F238E27FC236}">
                <a16:creationId xmlns:a16="http://schemas.microsoft.com/office/drawing/2014/main" id="{EBE8FACD-450D-4832-A2F5-673405E73D08}"/>
              </a:ext>
            </a:extLst>
          </p:cNvPr>
          <p:cNvPicPr>
            <a:picLocks noChangeAspect="1"/>
          </p:cNvPicPr>
          <p:nvPr/>
        </p:nvPicPr>
        <p:blipFill>
          <a:blip r:embed="rId3"/>
          <a:stretch>
            <a:fillRect/>
          </a:stretch>
        </p:blipFill>
        <p:spPr>
          <a:xfrm>
            <a:off x="251886" y="4506396"/>
            <a:ext cx="1512168" cy="2263002"/>
          </a:xfrm>
          <a:prstGeom prst="rect">
            <a:avLst/>
          </a:prstGeom>
        </p:spPr>
      </p:pic>
      <p:pic>
        <p:nvPicPr>
          <p:cNvPr id="10" name="図 9">
            <a:extLst>
              <a:ext uri="{FF2B5EF4-FFF2-40B4-BE49-F238E27FC236}">
                <a16:creationId xmlns:a16="http://schemas.microsoft.com/office/drawing/2014/main" id="{F58BE53B-4D23-4A36-9125-36C659180075}"/>
              </a:ext>
            </a:extLst>
          </p:cNvPr>
          <p:cNvPicPr>
            <a:picLocks noChangeAspect="1"/>
          </p:cNvPicPr>
          <p:nvPr/>
        </p:nvPicPr>
        <p:blipFill>
          <a:blip r:embed="rId4"/>
          <a:stretch>
            <a:fillRect/>
          </a:stretch>
        </p:blipFill>
        <p:spPr>
          <a:xfrm>
            <a:off x="7308588" y="4572793"/>
            <a:ext cx="2448271" cy="2148527"/>
          </a:xfrm>
          <a:prstGeom prst="rect">
            <a:avLst/>
          </a:prstGeom>
          <a:ln>
            <a:solidFill>
              <a:schemeClr val="tx1"/>
            </a:solidFill>
          </a:ln>
        </p:spPr>
      </p:pic>
      <p:sp>
        <p:nvSpPr>
          <p:cNvPr id="11" name="テキスト ボックス 10">
            <a:extLst>
              <a:ext uri="{FF2B5EF4-FFF2-40B4-BE49-F238E27FC236}">
                <a16:creationId xmlns:a16="http://schemas.microsoft.com/office/drawing/2014/main" id="{FCFA7C17-4E43-41E6-BEAF-E7751F3E0B6A}"/>
              </a:ext>
            </a:extLst>
          </p:cNvPr>
          <p:cNvSpPr txBox="1"/>
          <p:nvPr/>
        </p:nvSpPr>
        <p:spPr>
          <a:xfrm>
            <a:off x="149141" y="4293096"/>
            <a:ext cx="1645849" cy="276999"/>
          </a:xfrm>
          <a:prstGeom prst="rect">
            <a:avLst/>
          </a:prstGeom>
          <a:noFill/>
        </p:spPr>
        <p:txBody>
          <a:bodyPr wrap="square" rtlCol="0">
            <a:spAutoFit/>
          </a:bodyPr>
          <a:lstStyle/>
          <a:p>
            <a:pPr algn="ctr"/>
            <a:r>
              <a:rPr kumimoji="1" lang="ja-JP" altLang="en-US" sz="1200" dirty="0">
                <a:latin typeface="メイリオ" panose="020B0604030504040204" pitchFamily="50" charset="-128"/>
                <a:ea typeface="メイリオ" panose="020B0604030504040204" pitchFamily="50" charset="-128"/>
              </a:rPr>
              <a:t>図１　署名簿図</a:t>
            </a:r>
          </a:p>
        </p:txBody>
      </p:sp>
      <p:sp>
        <p:nvSpPr>
          <p:cNvPr id="12" name="テキスト ボックス 11">
            <a:extLst>
              <a:ext uri="{FF2B5EF4-FFF2-40B4-BE49-F238E27FC236}">
                <a16:creationId xmlns:a16="http://schemas.microsoft.com/office/drawing/2014/main" id="{D5CCB0B2-D818-4673-9ABE-D0E56B180DAB}"/>
              </a:ext>
            </a:extLst>
          </p:cNvPr>
          <p:cNvSpPr txBox="1"/>
          <p:nvPr/>
        </p:nvSpPr>
        <p:spPr>
          <a:xfrm>
            <a:off x="4918502" y="4295564"/>
            <a:ext cx="2232248" cy="276999"/>
          </a:xfrm>
          <a:prstGeom prst="rect">
            <a:avLst/>
          </a:prstGeom>
          <a:noFill/>
        </p:spPr>
        <p:txBody>
          <a:bodyPr wrap="square" rtlCol="0">
            <a:spAutoFit/>
          </a:bodyPr>
          <a:lstStyle/>
          <a:p>
            <a:pPr algn="ctr"/>
            <a:r>
              <a:rPr kumimoji="1" lang="ja-JP" altLang="en-US" sz="1200" dirty="0">
                <a:latin typeface="メイリオ" panose="020B0604030504040204" pitchFamily="50" charset="-128"/>
                <a:ea typeface="メイリオ" panose="020B0604030504040204" pitchFamily="50" charset="-128"/>
              </a:rPr>
              <a:t>図３　請求代表者証明書様式</a:t>
            </a:r>
          </a:p>
        </p:txBody>
      </p:sp>
      <p:sp>
        <p:nvSpPr>
          <p:cNvPr id="14" name="テキスト ボックス 13">
            <a:extLst>
              <a:ext uri="{FF2B5EF4-FFF2-40B4-BE49-F238E27FC236}">
                <a16:creationId xmlns:a16="http://schemas.microsoft.com/office/drawing/2014/main" id="{FA61B5BF-C7AE-490D-BEE9-5EE8F145B91A}"/>
              </a:ext>
            </a:extLst>
          </p:cNvPr>
          <p:cNvSpPr txBox="1"/>
          <p:nvPr/>
        </p:nvSpPr>
        <p:spPr>
          <a:xfrm>
            <a:off x="7308589" y="4293096"/>
            <a:ext cx="2448270" cy="276999"/>
          </a:xfrm>
          <a:prstGeom prst="rect">
            <a:avLst/>
          </a:prstGeom>
          <a:noFill/>
        </p:spPr>
        <p:txBody>
          <a:bodyPr wrap="square" rtlCol="0">
            <a:spAutoFit/>
          </a:bodyPr>
          <a:lstStyle/>
          <a:p>
            <a:pPr algn="ctr"/>
            <a:r>
              <a:rPr kumimoji="1" lang="ja-JP" altLang="en-US" sz="1200" dirty="0">
                <a:latin typeface="メイリオ" panose="020B0604030504040204" pitchFamily="50" charset="-128"/>
                <a:ea typeface="メイリオ" panose="020B0604030504040204" pitchFamily="50" charset="-128"/>
              </a:rPr>
              <a:t>図４　署名収集委任状様式</a:t>
            </a:r>
          </a:p>
        </p:txBody>
      </p:sp>
      <p:sp>
        <p:nvSpPr>
          <p:cNvPr id="15" name="テキスト ボックス 14">
            <a:extLst>
              <a:ext uri="{FF2B5EF4-FFF2-40B4-BE49-F238E27FC236}">
                <a16:creationId xmlns:a16="http://schemas.microsoft.com/office/drawing/2014/main" id="{50D1838B-9933-4330-89DB-3EE3B5B92F1B}"/>
              </a:ext>
            </a:extLst>
          </p:cNvPr>
          <p:cNvSpPr txBox="1"/>
          <p:nvPr/>
        </p:nvSpPr>
        <p:spPr>
          <a:xfrm>
            <a:off x="1936153" y="4293097"/>
            <a:ext cx="2869298" cy="276999"/>
          </a:xfrm>
          <a:prstGeom prst="rect">
            <a:avLst/>
          </a:prstGeom>
          <a:noFill/>
        </p:spPr>
        <p:txBody>
          <a:bodyPr wrap="square" rtlCol="0">
            <a:spAutoFit/>
          </a:bodyPr>
          <a:lstStyle/>
          <a:p>
            <a:pPr algn="ctr"/>
            <a:r>
              <a:rPr kumimoji="1" lang="ja-JP" altLang="en-US" sz="1200" dirty="0">
                <a:latin typeface="メイリオ" panose="020B0604030504040204" pitchFamily="50" charset="-128"/>
                <a:ea typeface="メイリオ" panose="020B0604030504040204" pitchFamily="50" charset="-128"/>
              </a:rPr>
              <a:t>図２　署名簿様式</a:t>
            </a:r>
          </a:p>
        </p:txBody>
      </p:sp>
      <p:sp>
        <p:nvSpPr>
          <p:cNvPr id="16" name="テキスト ボックス 15">
            <a:extLst>
              <a:ext uri="{FF2B5EF4-FFF2-40B4-BE49-F238E27FC236}">
                <a16:creationId xmlns:a16="http://schemas.microsoft.com/office/drawing/2014/main" id="{1B921868-7768-4098-A198-3BD2021D7D7E}"/>
              </a:ext>
            </a:extLst>
          </p:cNvPr>
          <p:cNvSpPr txBox="1"/>
          <p:nvPr/>
        </p:nvSpPr>
        <p:spPr>
          <a:xfrm>
            <a:off x="9643049" y="6584732"/>
            <a:ext cx="327334" cy="369332"/>
          </a:xfrm>
          <a:prstGeom prst="rect">
            <a:avLst/>
          </a:prstGeom>
          <a:noFill/>
        </p:spPr>
        <p:txBody>
          <a:bodyPr wrap="none" rtlCol="0">
            <a:spAutoFit/>
          </a:bodyPr>
          <a:lstStyle/>
          <a:p>
            <a:r>
              <a:rPr lang="en-US" altLang="ja-JP" sz="1800" dirty="0">
                <a:latin typeface="メイリオ" panose="020B0604030504040204" pitchFamily="50" charset="-128"/>
                <a:ea typeface="メイリオ" panose="020B0604030504040204" pitchFamily="50" charset="-128"/>
              </a:rPr>
              <a:t>4</a:t>
            </a:r>
            <a:endParaRPr kumimoji="1" lang="ja-JP" altLang="en-US" sz="1800" dirty="0">
              <a:latin typeface="メイリオ" panose="020B0604030504040204" pitchFamily="50" charset="-128"/>
              <a:ea typeface="メイリオ" panose="020B0604030504040204" pitchFamily="50" charset="-128"/>
            </a:endParaRPr>
          </a:p>
        </p:txBody>
      </p:sp>
      <p:pic>
        <p:nvPicPr>
          <p:cNvPr id="2" name="図 1">
            <a:extLst>
              <a:ext uri="{FF2B5EF4-FFF2-40B4-BE49-F238E27FC236}">
                <a16:creationId xmlns:a16="http://schemas.microsoft.com/office/drawing/2014/main" id="{30480DD0-13A9-4F7F-8E82-59033D05BC0A}"/>
              </a:ext>
            </a:extLst>
          </p:cNvPr>
          <p:cNvPicPr>
            <a:picLocks noChangeAspect="1"/>
          </p:cNvPicPr>
          <p:nvPr/>
        </p:nvPicPr>
        <p:blipFill>
          <a:blip r:embed="rId5"/>
          <a:stretch>
            <a:fillRect/>
          </a:stretch>
        </p:blipFill>
        <p:spPr>
          <a:xfrm>
            <a:off x="1942487" y="4568705"/>
            <a:ext cx="2869298" cy="2171576"/>
          </a:xfrm>
          <a:prstGeom prst="rect">
            <a:avLst/>
          </a:prstGeom>
          <a:ln>
            <a:solidFill>
              <a:schemeClr val="tx1"/>
            </a:solidFill>
          </a:ln>
        </p:spPr>
      </p:pic>
      <p:pic>
        <p:nvPicPr>
          <p:cNvPr id="17" name="図 16">
            <a:extLst>
              <a:ext uri="{FF2B5EF4-FFF2-40B4-BE49-F238E27FC236}">
                <a16:creationId xmlns:a16="http://schemas.microsoft.com/office/drawing/2014/main" id="{F08B28D0-C4C9-4F16-9B61-F013DF17056E}"/>
              </a:ext>
            </a:extLst>
          </p:cNvPr>
          <p:cNvPicPr>
            <a:picLocks noChangeAspect="1"/>
          </p:cNvPicPr>
          <p:nvPr/>
        </p:nvPicPr>
        <p:blipFill>
          <a:blip r:embed="rId6"/>
          <a:stretch>
            <a:fillRect/>
          </a:stretch>
        </p:blipFill>
        <p:spPr>
          <a:xfrm>
            <a:off x="4944062" y="4572484"/>
            <a:ext cx="2232248" cy="2164017"/>
          </a:xfrm>
          <a:prstGeom prst="rect">
            <a:avLst/>
          </a:prstGeom>
          <a:ln>
            <a:solidFill>
              <a:schemeClr val="tx1"/>
            </a:solidFill>
          </a:ln>
        </p:spPr>
      </p:pic>
    </p:spTree>
    <p:extLst>
      <p:ext uri="{BB962C8B-B14F-4D97-AF65-F5344CB8AC3E}">
        <p14:creationId xmlns:p14="http://schemas.microsoft.com/office/powerpoint/2010/main" val="3576417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574A80-4E0C-49EB-B000-E6FB100BB20F}"/>
              </a:ext>
            </a:extLst>
          </p:cNvPr>
          <p:cNvSpPr>
            <a:spLocks noGrp="1"/>
          </p:cNvSpPr>
          <p:nvPr>
            <p:ph type="title"/>
          </p:nvPr>
        </p:nvSpPr>
        <p:spPr>
          <a:xfrm>
            <a:off x="0" y="27980"/>
            <a:ext cx="9906000" cy="470043"/>
          </a:xfrm>
        </p:spPr>
        <p:txBody>
          <a:bodyPr>
            <a:noAutofit/>
          </a:bodyPr>
          <a:lstStyle/>
          <a:p>
            <a:r>
              <a:rPr kumimoji="1" lang="ja-JP" altLang="en-US" sz="2400" b="1" dirty="0">
                <a:latin typeface="メイリオ" panose="020B0604030504040204" pitchFamily="50" charset="-128"/>
                <a:ea typeface="メイリオ" panose="020B0604030504040204" pitchFamily="50" charset="-128"/>
              </a:rPr>
              <a:t>署名収集の方法及び期間</a:t>
            </a:r>
          </a:p>
        </p:txBody>
      </p:sp>
      <p:cxnSp>
        <p:nvCxnSpPr>
          <p:cNvPr id="9" name="直線コネクタ 8">
            <a:extLst>
              <a:ext uri="{FF2B5EF4-FFF2-40B4-BE49-F238E27FC236}">
                <a16:creationId xmlns:a16="http://schemas.microsoft.com/office/drawing/2014/main" id="{1A1312D9-2635-4AC8-876A-E1CEF32ED335}"/>
              </a:ext>
            </a:extLst>
          </p:cNvPr>
          <p:cNvCxnSpPr>
            <a:cxnSpLocks/>
          </p:cNvCxnSpPr>
          <p:nvPr/>
        </p:nvCxnSpPr>
        <p:spPr>
          <a:xfrm>
            <a:off x="0" y="404664"/>
            <a:ext cx="10209584" cy="0"/>
          </a:xfrm>
          <a:prstGeom prst="line">
            <a:avLst/>
          </a:prstGeom>
          <a:ln w="57150" cmpd="thinThick">
            <a:solidFill>
              <a:srgbClr val="FF9966"/>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C0E12A8C-3B43-4922-B7F0-851CDE256A11}"/>
              </a:ext>
            </a:extLst>
          </p:cNvPr>
          <p:cNvSpPr txBox="1"/>
          <p:nvPr/>
        </p:nvSpPr>
        <p:spPr>
          <a:xfrm>
            <a:off x="167318" y="895733"/>
            <a:ext cx="9546076" cy="3761781"/>
          </a:xfrm>
          <a:prstGeom prst="rect">
            <a:avLst/>
          </a:prstGeom>
          <a:ln w="50800" cmpd="thickThin"/>
        </p:spPr>
        <p:style>
          <a:lnRef idx="2">
            <a:schemeClr val="dk1"/>
          </a:lnRef>
          <a:fillRef idx="1">
            <a:schemeClr val="lt1"/>
          </a:fillRef>
          <a:effectRef idx="0">
            <a:schemeClr val="dk1"/>
          </a:effectRef>
          <a:fontRef idx="minor">
            <a:schemeClr val="dk1"/>
          </a:fontRef>
        </p:style>
        <p:txBody>
          <a:bodyPr wrap="square" tIns="108000" bIns="36000" rtlCol="0">
            <a:spAutoFit/>
          </a:bodyPr>
          <a:lstStyle/>
          <a:p>
            <a:pPr marL="234000" indent="-234000" algn="just">
              <a:lnSpc>
                <a:spcPts val="2400"/>
              </a:lnSpc>
            </a:pPr>
            <a:r>
              <a:rPr lang="ja-JP" altLang="en-US" sz="1800" dirty="0">
                <a:latin typeface="メイリオ" panose="020B0604030504040204" pitchFamily="50" charset="-128"/>
                <a:ea typeface="メイリオ" panose="020B0604030504040204" pitchFamily="50" charset="-128"/>
              </a:rPr>
              <a:t>○　署名は、選挙権を有する者が自署する必要があります。代筆を行うには、署名権者が「心身の故障その他の事由」により署名簿に署名することができない場合</a:t>
            </a:r>
            <a:r>
              <a:rPr lang="ja-JP" altLang="en-US" sz="1400" dirty="0">
                <a:latin typeface="メイリオ" panose="020B0604030504040204" pitchFamily="50" charset="-128"/>
                <a:ea typeface="メイリオ" panose="020B0604030504040204" pitchFamily="50" charset="-128"/>
              </a:rPr>
              <a:t>（</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a:t>
            </a:r>
            <a:r>
              <a:rPr lang="ja-JP" altLang="en-US" sz="1800" dirty="0">
                <a:latin typeface="メイリオ" panose="020B0604030504040204" pitchFamily="50" charset="-128"/>
                <a:ea typeface="メイリオ" panose="020B0604030504040204" pitchFamily="50" charset="-128"/>
              </a:rPr>
              <a:t>であることが必要です。また、代筆者は、署名権者が属する市町村の選挙権を有する者でなければなりません（署名収集者は代筆者になることができません。）。</a:t>
            </a:r>
            <a:endParaRPr lang="en-US" altLang="ja-JP" sz="1800" dirty="0">
              <a:latin typeface="メイリオ" panose="020B0604030504040204" pitchFamily="50" charset="-128"/>
              <a:ea typeface="メイリオ" panose="020B0604030504040204" pitchFamily="50" charset="-128"/>
            </a:endParaRPr>
          </a:p>
          <a:p>
            <a:pPr marL="540000" indent="-540000" algn="just">
              <a:lnSpc>
                <a:spcPts val="2400"/>
              </a:lnSpc>
              <a:spcAft>
                <a:spcPts val="900"/>
              </a:spcAft>
            </a:pPr>
            <a:r>
              <a:rPr lang="ja-JP" altLang="en-US" sz="18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　文字が読めない方、自書能力又はこれに替わる点字による記載能力がない方等が該当します。なお、目が不自由な方は、点字で署名することができます。</a:t>
            </a:r>
          </a:p>
          <a:p>
            <a:pPr marL="234000" indent="-234000" algn="just">
              <a:lnSpc>
                <a:spcPts val="2400"/>
              </a:lnSpc>
              <a:spcAft>
                <a:spcPts val="900"/>
              </a:spcAft>
            </a:pPr>
            <a:r>
              <a:rPr lang="ja-JP" altLang="en-US" sz="1800" kern="100" dirty="0">
                <a:latin typeface="メイリオ" panose="020B0604030504040204" pitchFamily="50" charset="-128"/>
                <a:ea typeface="メイリオ" panose="020B0604030504040204" pitchFamily="50" charset="-128"/>
                <a:cs typeface="Times New Roman" panose="02020603050405020304" pitchFamily="18" charset="0"/>
              </a:rPr>
              <a:t>○　戸別訪問による収集や街頭での収集は可能ですが、郵便、回覧による収集はできません（署名の収集は、署名収集者が直接行うことが必要です。）。</a:t>
            </a:r>
            <a:endParaRPr lang="en-US" altLang="ja-JP" sz="18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234000" indent="-234000" algn="just">
              <a:lnSpc>
                <a:spcPts val="2400"/>
              </a:lnSpc>
            </a:pPr>
            <a:r>
              <a:rPr lang="ja-JP" altLang="en-US" sz="1800" kern="100" dirty="0">
                <a:latin typeface="メイリオ" panose="020B0604030504040204" pitchFamily="50" charset="-128"/>
                <a:ea typeface="メイリオ" panose="020B0604030504040204" pitchFamily="50" charset="-128"/>
                <a:cs typeface="Times New Roman" panose="02020603050405020304" pitchFamily="18" charset="0"/>
              </a:rPr>
              <a:t>○　署名権者に対し、暴行を加えたり、偽計詐術等不正の方法をもって署名の自由を妨害するなどの悪質な自由妨害行為、署名の偽造・増減等の行為については、罰則の適用があります。</a:t>
            </a:r>
            <a:endParaRPr lang="en-US" altLang="ja-JP" sz="1800"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A054FB62-ADEC-4B4D-A8E5-56E2BC8CB773}"/>
              </a:ext>
            </a:extLst>
          </p:cNvPr>
          <p:cNvSpPr txBox="1"/>
          <p:nvPr/>
        </p:nvSpPr>
        <p:spPr>
          <a:xfrm>
            <a:off x="175892" y="5173711"/>
            <a:ext cx="9530925" cy="1607345"/>
          </a:xfrm>
          <a:prstGeom prst="rect">
            <a:avLst/>
          </a:prstGeom>
          <a:noFill/>
          <a:ln w="50800" cmpd="thickThin">
            <a:solidFill>
              <a:schemeClr val="tx1"/>
            </a:solidFill>
          </a:ln>
        </p:spPr>
        <p:txBody>
          <a:bodyPr wrap="square" tIns="108000" bIns="36000" rtlCol="0">
            <a:spAutoFit/>
          </a:bodyPr>
          <a:lstStyle/>
          <a:p>
            <a:pPr marL="234000" indent="-234000" algn="just">
              <a:lnSpc>
                <a:spcPts val="2400"/>
              </a:lnSpc>
              <a:spcAft>
                <a:spcPts val="900"/>
              </a:spcAft>
            </a:pPr>
            <a:r>
              <a:rPr lang="ja-JP" altLang="en-US" sz="1800" kern="100" dirty="0">
                <a:latin typeface="メイリオ" panose="020B0604030504040204" pitchFamily="50" charset="-128"/>
                <a:ea typeface="メイリオ" panose="020B0604030504040204" pitchFamily="50" charset="-128"/>
                <a:cs typeface="Times New Roman" panose="02020603050405020304" pitchFamily="18" charset="0"/>
              </a:rPr>
              <a:t>○　署名の収集期間は、請求代表者証明書交付の告示があった日から、都道府県、指定都市の場合は、２か月以内、指定都市以外の市町村の場合は、１か月以内です。</a:t>
            </a:r>
            <a:endParaRPr lang="en-US" altLang="ja-JP" sz="18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234000" indent="-234000" algn="just">
              <a:lnSpc>
                <a:spcPts val="2400"/>
              </a:lnSpc>
              <a:spcAft>
                <a:spcPts val="900"/>
              </a:spcAft>
            </a:pPr>
            <a:r>
              <a:rPr lang="ja-JP" altLang="en-US" sz="1800" kern="100" dirty="0">
                <a:latin typeface="メイリオ" panose="020B0604030504040204" pitchFamily="50" charset="-128"/>
                <a:ea typeface="メイリオ" panose="020B0604030504040204" pitchFamily="50" charset="-128"/>
                <a:cs typeface="Times New Roman" panose="02020603050405020304" pitchFamily="18" charset="0"/>
              </a:rPr>
              <a:t>○　区域内で選挙が行われる場合、一定期間、署名収集はできません。</a:t>
            </a:r>
            <a:endParaRPr lang="en-US" altLang="ja-JP" sz="18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234000" indent="-234000" algn="just">
              <a:lnSpc>
                <a:spcPts val="2400"/>
              </a:lnSpc>
              <a:spcAft>
                <a:spcPts val="900"/>
              </a:spcAft>
            </a:pPr>
            <a:r>
              <a:rPr lang="ja-JP" altLang="en-US" sz="1800" kern="100" dirty="0">
                <a:latin typeface="メイリオ" panose="020B0604030504040204" pitchFamily="50" charset="-128"/>
                <a:ea typeface="メイリオ" panose="020B0604030504040204" pitchFamily="50" charset="-128"/>
                <a:cs typeface="Times New Roman" panose="02020603050405020304" pitchFamily="18" charset="0"/>
              </a:rPr>
              <a:t>○　収集期間外に署名収集した場合、当該署名は無効、罰則の適用があります。</a:t>
            </a:r>
            <a:endParaRPr lang="en-US" altLang="ja-JP" sz="1800"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E2BF9118-6EB4-422A-A1C7-66A3B61917D8}"/>
              </a:ext>
            </a:extLst>
          </p:cNvPr>
          <p:cNvSpPr txBox="1"/>
          <p:nvPr/>
        </p:nvSpPr>
        <p:spPr>
          <a:xfrm>
            <a:off x="169563" y="510835"/>
            <a:ext cx="1822958" cy="369332"/>
          </a:xfrm>
          <a:prstGeom prst="rect">
            <a:avLst/>
          </a:prstGeom>
          <a:gradFill flip="none" rotWithShape="1">
            <a:gsLst>
              <a:gs pos="0">
                <a:schemeClr val="accent1">
                  <a:tint val="66000"/>
                  <a:satMod val="160000"/>
                </a:schemeClr>
              </a:gs>
              <a:gs pos="0">
                <a:schemeClr val="accent1">
                  <a:tint val="44500"/>
                  <a:satMod val="160000"/>
                </a:schemeClr>
              </a:gs>
              <a:gs pos="100000">
                <a:schemeClr val="accent1">
                  <a:tint val="23500"/>
                  <a:satMod val="160000"/>
                </a:schemeClr>
              </a:gs>
            </a:gsLst>
            <a:lin ang="2700000" scaled="1"/>
            <a:tileRect/>
          </a:gradFill>
          <a:ln w="50800" cmpd="thickThin">
            <a:solidFill>
              <a:schemeClr val="tx1"/>
            </a:solidFill>
          </a:ln>
        </p:spPr>
        <p:txBody>
          <a:bodyPr wrap="square" rtlCol="0" anchor="ctr">
            <a:spAutoFit/>
          </a:bodyPr>
          <a:lstStyle/>
          <a:p>
            <a:pPr algn="ctr"/>
            <a:r>
              <a:rPr kumimoji="1" lang="ja-JP" altLang="en-US" sz="1800" b="1" dirty="0">
                <a:latin typeface="メイリオ" panose="020B0604030504040204" pitchFamily="50" charset="-128"/>
                <a:ea typeface="メイリオ" panose="020B0604030504040204" pitchFamily="50" charset="-128"/>
              </a:rPr>
              <a:t>署名収集の方法</a:t>
            </a:r>
          </a:p>
        </p:txBody>
      </p:sp>
      <p:sp>
        <p:nvSpPr>
          <p:cNvPr id="15" name="テキスト ボックス 14">
            <a:extLst>
              <a:ext uri="{FF2B5EF4-FFF2-40B4-BE49-F238E27FC236}">
                <a16:creationId xmlns:a16="http://schemas.microsoft.com/office/drawing/2014/main" id="{E816AFF0-875C-4E3E-BA5E-ED6AA32711DF}"/>
              </a:ext>
            </a:extLst>
          </p:cNvPr>
          <p:cNvSpPr txBox="1"/>
          <p:nvPr/>
        </p:nvSpPr>
        <p:spPr>
          <a:xfrm>
            <a:off x="175892" y="4804379"/>
            <a:ext cx="1852543" cy="369332"/>
          </a:xfrm>
          <a:prstGeom prst="rect">
            <a:avLst/>
          </a:prstGeom>
          <a:gradFill flip="none" rotWithShape="1">
            <a:gsLst>
              <a:gs pos="0">
                <a:schemeClr val="accent2">
                  <a:lumMod val="20000"/>
                  <a:lumOff val="80000"/>
                  <a:shade val="30000"/>
                  <a:satMod val="115000"/>
                </a:schemeClr>
              </a:gs>
              <a:gs pos="0">
                <a:schemeClr val="accent2">
                  <a:lumMod val="20000"/>
                  <a:lumOff val="80000"/>
                  <a:shade val="67500"/>
                  <a:satMod val="115000"/>
                </a:schemeClr>
              </a:gs>
              <a:gs pos="100000">
                <a:schemeClr val="accent2">
                  <a:lumMod val="20000"/>
                  <a:lumOff val="80000"/>
                  <a:shade val="100000"/>
                  <a:satMod val="115000"/>
                </a:schemeClr>
              </a:gs>
            </a:gsLst>
            <a:path path="circle">
              <a:fillToRect l="100000" t="100000"/>
            </a:path>
            <a:tileRect r="-100000" b="-100000"/>
          </a:gradFill>
          <a:ln w="50800" cmpd="thickThin">
            <a:solidFill>
              <a:schemeClr val="tx1"/>
            </a:solidFill>
          </a:ln>
        </p:spPr>
        <p:txBody>
          <a:bodyPr wrap="square" rtlCol="0" anchor="ctr">
            <a:spAutoFit/>
          </a:bodyPr>
          <a:lstStyle/>
          <a:p>
            <a:pPr algn="ctr"/>
            <a:r>
              <a:rPr kumimoji="1" lang="ja-JP" altLang="en-US" sz="1800" b="1" dirty="0">
                <a:latin typeface="メイリオ" panose="020B0604030504040204" pitchFamily="50" charset="-128"/>
                <a:ea typeface="メイリオ" panose="020B0604030504040204" pitchFamily="50" charset="-128"/>
              </a:rPr>
              <a:t>署名収集の期間</a:t>
            </a:r>
          </a:p>
        </p:txBody>
      </p:sp>
      <p:sp>
        <p:nvSpPr>
          <p:cNvPr id="13" name="テキスト ボックス 12">
            <a:extLst>
              <a:ext uri="{FF2B5EF4-FFF2-40B4-BE49-F238E27FC236}">
                <a16:creationId xmlns:a16="http://schemas.microsoft.com/office/drawing/2014/main" id="{7DB51C8C-A326-48F5-912A-EC68359A2DD0}"/>
              </a:ext>
            </a:extLst>
          </p:cNvPr>
          <p:cNvSpPr txBox="1"/>
          <p:nvPr/>
        </p:nvSpPr>
        <p:spPr>
          <a:xfrm>
            <a:off x="9643049" y="6584732"/>
            <a:ext cx="327334" cy="369332"/>
          </a:xfrm>
          <a:prstGeom prst="rect">
            <a:avLst/>
          </a:prstGeom>
          <a:noFill/>
        </p:spPr>
        <p:txBody>
          <a:bodyPr wrap="none" rtlCol="0">
            <a:spAutoFit/>
          </a:bodyPr>
          <a:lstStyle/>
          <a:p>
            <a:r>
              <a:rPr lang="en-US" altLang="ja-JP" sz="1800" dirty="0">
                <a:latin typeface="メイリオ" panose="020B0604030504040204" pitchFamily="50" charset="-128"/>
                <a:ea typeface="メイリオ" panose="020B0604030504040204" pitchFamily="50" charset="-128"/>
              </a:rPr>
              <a:t>5</a:t>
            </a:r>
            <a:endParaRPr kumimoji="1" lang="ja-JP" altLang="en-US" sz="1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258609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96CFD0-A021-474B-BBF8-C35E1DC0960A}"/>
              </a:ext>
            </a:extLst>
          </p:cNvPr>
          <p:cNvSpPr>
            <a:spLocks noGrp="1"/>
          </p:cNvSpPr>
          <p:nvPr>
            <p:ph type="title"/>
          </p:nvPr>
        </p:nvSpPr>
        <p:spPr>
          <a:xfrm>
            <a:off x="0" y="19477"/>
            <a:ext cx="9906000" cy="457195"/>
          </a:xfrm>
        </p:spPr>
        <p:txBody>
          <a:bodyPr>
            <a:noAutofit/>
          </a:bodyPr>
          <a:lstStyle/>
          <a:p>
            <a:r>
              <a:rPr kumimoji="1" lang="ja-JP" altLang="en-US" sz="2400" b="1" dirty="0">
                <a:latin typeface="メイリオ" panose="020B0604030504040204" pitchFamily="50" charset="-128"/>
                <a:ea typeface="メイリオ" panose="020B0604030504040204" pitchFamily="50" charset="-128"/>
              </a:rPr>
              <a:t>署名簿の提出・縦覧</a:t>
            </a:r>
          </a:p>
        </p:txBody>
      </p:sp>
      <p:cxnSp>
        <p:nvCxnSpPr>
          <p:cNvPr id="5" name="直線コネクタ 4">
            <a:extLst>
              <a:ext uri="{FF2B5EF4-FFF2-40B4-BE49-F238E27FC236}">
                <a16:creationId xmlns:a16="http://schemas.microsoft.com/office/drawing/2014/main" id="{F958ABC7-96E7-4B6C-9A0F-ED928DFA1398}"/>
              </a:ext>
            </a:extLst>
          </p:cNvPr>
          <p:cNvCxnSpPr>
            <a:cxnSpLocks/>
          </p:cNvCxnSpPr>
          <p:nvPr/>
        </p:nvCxnSpPr>
        <p:spPr>
          <a:xfrm>
            <a:off x="-151792" y="404664"/>
            <a:ext cx="10209584" cy="0"/>
          </a:xfrm>
          <a:prstGeom prst="line">
            <a:avLst/>
          </a:prstGeom>
          <a:ln w="57150" cmpd="thinThick">
            <a:solidFill>
              <a:srgbClr val="FF9966"/>
            </a:solidFill>
          </a:ln>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C79B11E3-1305-40C7-A15B-32A29E63574C}"/>
              </a:ext>
            </a:extLst>
          </p:cNvPr>
          <p:cNvSpPr txBox="1"/>
          <p:nvPr/>
        </p:nvSpPr>
        <p:spPr>
          <a:xfrm>
            <a:off x="143604" y="692696"/>
            <a:ext cx="9618793" cy="5654607"/>
          </a:xfrm>
          <a:prstGeom prst="rect">
            <a:avLst/>
          </a:prstGeom>
          <a:noFill/>
          <a:ln w="50800" cmpd="thickThin">
            <a:solidFill>
              <a:schemeClr val="tx1"/>
            </a:solidFill>
          </a:ln>
        </p:spPr>
        <p:txBody>
          <a:bodyPr wrap="square" lIns="108000" tIns="144000" rIns="108000" rtlCol="0">
            <a:spAutoFit/>
          </a:bodyPr>
          <a:lstStyle/>
          <a:p>
            <a:pPr marL="234000" indent="-234000" algn="just">
              <a:lnSpc>
                <a:spcPts val="2400"/>
              </a:lnSpc>
              <a:spcAft>
                <a:spcPts val="600"/>
              </a:spcAft>
            </a:pPr>
            <a:r>
              <a:rPr lang="ja-JP" altLang="en-US" sz="1800" b="1"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800" kern="100" dirty="0">
                <a:latin typeface="メイリオ" panose="020B0604030504040204" pitchFamily="50" charset="-128"/>
                <a:ea typeface="メイリオ" panose="020B0604030504040204" pitchFamily="50" charset="-128"/>
                <a:cs typeface="Times New Roman" panose="02020603050405020304" pitchFamily="18" charset="0"/>
              </a:rPr>
              <a:t>署名収集期間満了日の翌日から、都道府県・指定都市に関する請求は１０日以内、指定都市以外の市町村に関する請求は５日以内に、市町村の選挙管理委員会に署名簿を提出しなければなりません。</a:t>
            </a:r>
            <a:endParaRPr lang="en-US" altLang="ja-JP" sz="18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468000" indent="-468000" algn="just">
              <a:lnSpc>
                <a:spcPts val="2400"/>
              </a:lnSpc>
            </a:pPr>
            <a:r>
              <a:rPr lang="ja-JP" altLang="en-US" sz="1800"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　収集した署名数が法定署名数に達しなかった場合は、署名簿を提出する必要はありません。</a:t>
            </a:r>
            <a:endParaRPr lang="en-US" altLang="ja-JP" sz="18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432000" indent="-432000" algn="just">
              <a:lnSpc>
                <a:spcPts val="2400"/>
              </a:lnSpc>
            </a:pPr>
            <a:endParaRPr lang="en-US" altLang="ja-JP" sz="18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234000" indent="-234000" algn="just">
              <a:lnSpc>
                <a:spcPts val="2400"/>
              </a:lnSpc>
            </a:pPr>
            <a:r>
              <a:rPr lang="ja-JP" altLang="en-US" sz="1800" kern="100" dirty="0">
                <a:latin typeface="メイリオ" panose="020B0604030504040204" pitchFamily="50" charset="-128"/>
                <a:ea typeface="メイリオ" panose="020B0604030504040204" pitchFamily="50" charset="-128"/>
                <a:cs typeface="Times New Roman" panose="02020603050405020304" pitchFamily="18" charset="0"/>
              </a:rPr>
              <a:t>○　都道府県・指定都市に関する請求の場合、その区域の一部において選挙が行われた場合には、当該区域のみ、署名収集期間が延長され、他の区域では先に署名収集期間が終了します。</a:t>
            </a:r>
            <a:endParaRPr lang="en-US" altLang="ja-JP" sz="18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234000" indent="-234000" algn="just">
              <a:lnSpc>
                <a:spcPts val="2400"/>
              </a:lnSpc>
              <a:spcAft>
                <a:spcPts val="600"/>
              </a:spcAft>
            </a:pPr>
            <a:r>
              <a:rPr lang="ja-JP" altLang="en-US" sz="1800" kern="100" dirty="0">
                <a:latin typeface="メイリオ" panose="020B0604030504040204" pitchFamily="50" charset="-128"/>
                <a:ea typeface="メイリオ" panose="020B0604030504040204" pitchFamily="50" charset="-128"/>
                <a:cs typeface="Times New Roman" panose="02020603050405020304" pitchFamily="18" charset="0"/>
              </a:rPr>
              <a:t>　　署名収集期間が満了した区域に係る署名簿は、満了日の翌日から１０日を経過する日までの間に市町村（又は区若しくは総合区）の選挙管理委員会に仮提出しなければなりません。</a:t>
            </a:r>
            <a:endParaRPr lang="en-US" altLang="ja-JP" sz="18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468000" indent="-468000" algn="just">
              <a:lnSpc>
                <a:spcPts val="2400"/>
              </a:lnSpc>
            </a:pPr>
            <a:r>
              <a:rPr lang="ja-JP" altLang="en-US" sz="1800"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　仮提出中の署名簿は、全体の署名数が法定数に達すれば、いつでも正規の提出に切替が可能です。</a:t>
            </a:r>
            <a:endParaRPr lang="en-US" altLang="ja-JP" sz="18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581191" indent="-747879" algn="just">
              <a:lnSpc>
                <a:spcPts val="2400"/>
              </a:lnSpc>
            </a:pPr>
            <a:r>
              <a:rPr lang="ja-JP" altLang="en-US" sz="1800"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　正規の提出をする旨申出をすれば、署名簿の提出があったものとみなされます。</a:t>
            </a:r>
            <a:endPar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581191" indent="-747879" algn="just">
              <a:lnSpc>
                <a:spcPts val="2400"/>
              </a:lnSpc>
            </a:pPr>
            <a:endParaRPr lang="en-US" altLang="ja-JP" sz="18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234000" indent="-234000" algn="just">
              <a:lnSpc>
                <a:spcPts val="2400"/>
              </a:lnSpc>
              <a:spcAft>
                <a:spcPts val="600"/>
              </a:spcAft>
            </a:pPr>
            <a:r>
              <a:rPr lang="ja-JP" altLang="en-US" sz="1800" kern="100" dirty="0">
                <a:latin typeface="メイリオ" panose="020B0604030504040204" pitchFamily="50" charset="-128"/>
                <a:ea typeface="メイリオ" panose="020B0604030504040204" pitchFamily="50" charset="-128"/>
                <a:cs typeface="Times New Roman" panose="02020603050405020304" pitchFamily="18" charset="0"/>
              </a:rPr>
              <a:t>○　提出された署名簿は、選挙管理委員会による署名の証明が終了した日から７日間、</a:t>
            </a:r>
            <a:r>
              <a:rPr lang="ja-JP" altLang="en-US" sz="1800" b="1" kern="100" dirty="0">
                <a:latin typeface="メイリオ" panose="020B0604030504040204" pitchFamily="50" charset="-128"/>
                <a:ea typeface="メイリオ" panose="020B0604030504040204" pitchFamily="50" charset="-128"/>
                <a:cs typeface="Times New Roman" panose="02020603050405020304" pitchFamily="18" charset="0"/>
              </a:rPr>
              <a:t>関係人の縦覧に供されます</a:t>
            </a:r>
            <a:r>
              <a:rPr lang="ja-JP" altLang="en-US" sz="1800" kern="100" dirty="0">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sz="18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234000" indent="-234000" algn="just">
              <a:lnSpc>
                <a:spcPts val="2400"/>
              </a:lnSpc>
            </a:pPr>
            <a:r>
              <a:rPr lang="ja-JP" altLang="en-US" sz="1800"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　関係人とは、選挙人名簿に記載されている者全部を指します。</a:t>
            </a:r>
            <a:endPar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6" name="テキスト ボックス 5">
            <a:extLst>
              <a:ext uri="{FF2B5EF4-FFF2-40B4-BE49-F238E27FC236}">
                <a16:creationId xmlns:a16="http://schemas.microsoft.com/office/drawing/2014/main" id="{B36C584D-07D3-4BC4-B2A1-3A2BB9749806}"/>
              </a:ext>
            </a:extLst>
          </p:cNvPr>
          <p:cNvSpPr txBox="1"/>
          <p:nvPr/>
        </p:nvSpPr>
        <p:spPr>
          <a:xfrm>
            <a:off x="9643049" y="6584732"/>
            <a:ext cx="327334" cy="369332"/>
          </a:xfrm>
          <a:prstGeom prst="rect">
            <a:avLst/>
          </a:prstGeom>
          <a:noFill/>
        </p:spPr>
        <p:txBody>
          <a:bodyPr wrap="none" rtlCol="0">
            <a:spAutoFit/>
          </a:bodyPr>
          <a:lstStyle/>
          <a:p>
            <a:r>
              <a:rPr lang="en-US" altLang="ja-JP" sz="1800" dirty="0">
                <a:latin typeface="メイリオ" panose="020B0604030504040204" pitchFamily="50" charset="-128"/>
                <a:ea typeface="メイリオ" panose="020B0604030504040204" pitchFamily="50" charset="-128"/>
              </a:rPr>
              <a:t>6</a:t>
            </a:r>
            <a:endParaRPr kumimoji="1" lang="ja-JP" altLang="en-US" sz="1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4223004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427EE9-4CA8-44A5-97D4-B91D1959A80D}"/>
              </a:ext>
            </a:extLst>
          </p:cNvPr>
          <p:cNvSpPr>
            <a:spLocks noGrp="1"/>
          </p:cNvSpPr>
          <p:nvPr>
            <p:ph type="title"/>
          </p:nvPr>
        </p:nvSpPr>
        <p:spPr>
          <a:xfrm>
            <a:off x="7597" y="73548"/>
            <a:ext cx="9906000" cy="288593"/>
          </a:xfrm>
        </p:spPr>
        <p:txBody>
          <a:bodyPr>
            <a:normAutofit fontScale="90000"/>
          </a:bodyPr>
          <a:lstStyle/>
          <a:p>
            <a:r>
              <a:rPr kumimoji="1" lang="ja-JP" altLang="en-US" sz="2400" b="1" dirty="0">
                <a:latin typeface="メイリオ" panose="020B0604030504040204" pitchFamily="50" charset="-128"/>
                <a:ea typeface="メイリオ" panose="020B0604030504040204" pitchFamily="50" charset="-128"/>
              </a:rPr>
              <a:t>罰則</a:t>
            </a:r>
          </a:p>
        </p:txBody>
      </p:sp>
      <p:cxnSp>
        <p:nvCxnSpPr>
          <p:cNvPr id="4" name="直線コネクタ 3">
            <a:extLst>
              <a:ext uri="{FF2B5EF4-FFF2-40B4-BE49-F238E27FC236}">
                <a16:creationId xmlns:a16="http://schemas.microsoft.com/office/drawing/2014/main" id="{6F60C162-009E-4C72-B1BF-44F2199B27B1}"/>
              </a:ext>
            </a:extLst>
          </p:cNvPr>
          <p:cNvCxnSpPr>
            <a:cxnSpLocks/>
          </p:cNvCxnSpPr>
          <p:nvPr/>
        </p:nvCxnSpPr>
        <p:spPr>
          <a:xfrm>
            <a:off x="-144195" y="362141"/>
            <a:ext cx="10209584" cy="0"/>
          </a:xfrm>
          <a:prstGeom prst="line">
            <a:avLst/>
          </a:prstGeom>
          <a:ln w="57150" cmpd="thinThick">
            <a:solidFill>
              <a:srgbClr val="FF9966"/>
            </a:solidFill>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E69273F1-BAE8-4ABB-B4D2-D5D8BC78B9BC}"/>
              </a:ext>
            </a:extLst>
          </p:cNvPr>
          <p:cNvSpPr txBox="1"/>
          <p:nvPr/>
        </p:nvSpPr>
        <p:spPr>
          <a:xfrm>
            <a:off x="36149" y="415951"/>
            <a:ext cx="9833699" cy="369332"/>
          </a:xfrm>
          <a:prstGeom prst="rect">
            <a:avLst/>
          </a:prstGeom>
          <a:noFill/>
        </p:spPr>
        <p:txBody>
          <a:bodyPr wrap="square" rtlCol="0">
            <a:spAutoFit/>
          </a:bodyPr>
          <a:lstStyle/>
          <a:p>
            <a:r>
              <a:rPr kumimoji="1" lang="ja-JP" altLang="en-US" sz="1800" dirty="0">
                <a:latin typeface="メイリオ" panose="020B0604030504040204" pitchFamily="50" charset="-128"/>
                <a:ea typeface="メイリオ" panose="020B0604030504040204" pitchFamily="50" charset="-128"/>
              </a:rPr>
              <a:t>○　直接請求における署名に関する以下の行為には、罰則があります。</a:t>
            </a:r>
          </a:p>
        </p:txBody>
      </p:sp>
      <p:graphicFrame>
        <p:nvGraphicFramePr>
          <p:cNvPr id="6" name="表 5">
            <a:extLst>
              <a:ext uri="{FF2B5EF4-FFF2-40B4-BE49-F238E27FC236}">
                <a16:creationId xmlns:a16="http://schemas.microsoft.com/office/drawing/2014/main" id="{EE48DF05-289C-4951-AA14-C5685C669AD6}"/>
              </a:ext>
            </a:extLst>
          </p:cNvPr>
          <p:cNvGraphicFramePr>
            <a:graphicFrameLocks noGrp="1"/>
          </p:cNvGraphicFramePr>
          <p:nvPr>
            <p:extLst>
              <p:ext uri="{D42A27DB-BD31-4B8C-83A1-F6EECF244321}">
                <p14:modId xmlns:p14="http://schemas.microsoft.com/office/powerpoint/2010/main" val="1154715414"/>
              </p:ext>
            </p:extLst>
          </p:nvPr>
        </p:nvGraphicFramePr>
        <p:xfrm>
          <a:off x="146999" y="749667"/>
          <a:ext cx="9612000" cy="5707800"/>
        </p:xfrm>
        <a:graphic>
          <a:graphicData uri="http://schemas.openxmlformats.org/drawingml/2006/table">
            <a:tbl>
              <a:tblPr firstRow="1" bandRow="1">
                <a:tableStyleId>{5940675A-B579-460E-94D1-54222C63F5DA}</a:tableStyleId>
              </a:tblPr>
              <a:tblGrid>
                <a:gridCol w="7272000">
                  <a:extLst>
                    <a:ext uri="{9D8B030D-6E8A-4147-A177-3AD203B41FA5}">
                      <a16:colId xmlns:a16="http://schemas.microsoft.com/office/drawing/2014/main" val="301881352"/>
                    </a:ext>
                  </a:extLst>
                </a:gridCol>
                <a:gridCol w="2340000">
                  <a:extLst>
                    <a:ext uri="{9D8B030D-6E8A-4147-A177-3AD203B41FA5}">
                      <a16:colId xmlns:a16="http://schemas.microsoft.com/office/drawing/2014/main" val="1095796375"/>
                    </a:ext>
                  </a:extLst>
                </a:gridCol>
              </a:tblGrid>
              <a:tr h="0">
                <a:tc>
                  <a:txBody>
                    <a:bodyPr/>
                    <a:lstStyle/>
                    <a:p>
                      <a:pPr algn="ctr">
                        <a:lnSpc>
                          <a:spcPct val="100000"/>
                        </a:lnSpc>
                        <a:spcBef>
                          <a:spcPts val="0"/>
                        </a:spcBef>
                        <a:spcAft>
                          <a:spcPts val="0"/>
                        </a:spcAft>
                      </a:pPr>
                      <a:r>
                        <a:rPr kumimoji="1" lang="ja-JP" altLang="en-US" sz="1500" dirty="0">
                          <a:ln>
                            <a:noFill/>
                          </a:ln>
                          <a:solidFill>
                            <a:schemeClr val="tx1"/>
                          </a:solidFill>
                          <a:latin typeface="メイリオ" panose="020B0604030504040204" pitchFamily="50" charset="-128"/>
                          <a:ea typeface="メイリオ" panose="020B0604030504040204" pitchFamily="50" charset="-128"/>
                        </a:rPr>
                        <a:t>行為</a:t>
                      </a:r>
                    </a:p>
                  </a:txBody>
                  <a:tcPr marT="72000" marB="1800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tc>
                  <a:txBody>
                    <a:bodyPr/>
                    <a:lstStyle/>
                    <a:p>
                      <a:pPr algn="ctr">
                        <a:lnSpc>
                          <a:spcPct val="100000"/>
                        </a:lnSpc>
                        <a:spcBef>
                          <a:spcPts val="0"/>
                        </a:spcBef>
                        <a:spcAft>
                          <a:spcPts val="0"/>
                        </a:spcAft>
                      </a:pPr>
                      <a:r>
                        <a:rPr kumimoji="1" lang="ja-JP" altLang="en-US" sz="1500" dirty="0">
                          <a:latin typeface="メイリオ" panose="020B0604030504040204" pitchFamily="50" charset="-128"/>
                          <a:ea typeface="メイリオ" panose="020B0604030504040204" pitchFamily="50" charset="-128"/>
                        </a:rPr>
                        <a:t>罰則</a:t>
                      </a:r>
                    </a:p>
                  </a:txBody>
                  <a:tcPr marT="72000" marB="1800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tcPr>
                </a:tc>
                <a:extLst>
                  <a:ext uri="{0D108BD9-81ED-4DB2-BD59-A6C34878D82A}">
                    <a16:rowId xmlns:a16="http://schemas.microsoft.com/office/drawing/2014/main" val="1075639979"/>
                  </a:ext>
                </a:extLst>
              </a:tr>
              <a:tr h="0">
                <a:tc>
                  <a:txBody>
                    <a:bodyPr/>
                    <a:lstStyle/>
                    <a:p>
                      <a:pPr marL="180000" indent="-180000">
                        <a:lnSpc>
                          <a:spcPct val="100000"/>
                        </a:lnSpc>
                        <a:spcBef>
                          <a:spcPts val="0"/>
                        </a:spcBef>
                        <a:spcAft>
                          <a:spcPts val="0"/>
                        </a:spcAft>
                      </a:pPr>
                      <a:r>
                        <a:rPr kumimoji="1" lang="ja-JP" altLang="en-US" sz="1500" dirty="0">
                          <a:ln>
                            <a:noFill/>
                          </a:ln>
                          <a:solidFill>
                            <a:schemeClr val="tx1"/>
                          </a:solidFill>
                          <a:latin typeface="メイリオ" panose="020B0604030504040204" pitchFamily="50" charset="-128"/>
                          <a:ea typeface="メイリオ" panose="020B0604030504040204" pitchFamily="50" charset="-128"/>
                        </a:rPr>
                        <a:t>①　署名権者又は署名運動者に対し、暴行若しくは威力を加え、又はこれをかどわかした。</a:t>
                      </a:r>
                    </a:p>
                    <a:p>
                      <a:pPr marL="180000" indent="-180000">
                        <a:lnSpc>
                          <a:spcPct val="100000"/>
                        </a:lnSpc>
                        <a:spcBef>
                          <a:spcPts val="0"/>
                        </a:spcBef>
                        <a:spcAft>
                          <a:spcPts val="0"/>
                        </a:spcAft>
                      </a:pPr>
                      <a:r>
                        <a:rPr kumimoji="1" lang="ja-JP" altLang="en-US" sz="1500" dirty="0">
                          <a:ln>
                            <a:noFill/>
                          </a:ln>
                          <a:solidFill>
                            <a:schemeClr val="tx1"/>
                          </a:solidFill>
                          <a:latin typeface="メイリオ" panose="020B0604030504040204" pitchFamily="50" charset="-128"/>
                          <a:ea typeface="メイリオ" panose="020B0604030504040204" pitchFamily="50" charset="-128"/>
                        </a:rPr>
                        <a:t>②　交通若しくは集会の便を妨げ、又は演説を妨害し、その他偽計詐術等不正の方法をもって署名の自由を妨害した。</a:t>
                      </a:r>
                    </a:p>
                    <a:p>
                      <a:pPr marL="180000" indent="-180000">
                        <a:lnSpc>
                          <a:spcPct val="100000"/>
                        </a:lnSpc>
                        <a:spcBef>
                          <a:spcPts val="0"/>
                        </a:spcBef>
                        <a:spcAft>
                          <a:spcPts val="0"/>
                        </a:spcAft>
                      </a:pPr>
                      <a:r>
                        <a:rPr kumimoji="1" lang="ja-JP" altLang="en-US" sz="1500" dirty="0">
                          <a:ln>
                            <a:noFill/>
                          </a:ln>
                          <a:solidFill>
                            <a:schemeClr val="tx1"/>
                          </a:solidFill>
                          <a:latin typeface="メイリオ" panose="020B0604030504040204" pitchFamily="50" charset="-128"/>
                          <a:ea typeface="メイリオ" panose="020B0604030504040204" pitchFamily="50" charset="-128"/>
                        </a:rPr>
                        <a:t>③　署名権者若しくは署名運動者又はその関係のある社寺、学校、会社、組合、市町村等に対する用水、小作、債権、寄附その他特殊の利害関係を利用して署名権者又は署名運動者を威迫した。</a:t>
                      </a:r>
                    </a:p>
                  </a:txBody>
                  <a:tcPr marT="72000" marB="18000" anchor="ctr"/>
                </a:tc>
                <a:tc>
                  <a:txBody>
                    <a:bodyPr/>
                    <a:lstStyle/>
                    <a:p>
                      <a:pPr>
                        <a:lnSpc>
                          <a:spcPct val="100000"/>
                        </a:lnSpc>
                        <a:spcBef>
                          <a:spcPts val="0"/>
                        </a:spcBef>
                        <a:spcAft>
                          <a:spcPts val="0"/>
                        </a:spcAft>
                      </a:pPr>
                      <a:r>
                        <a:rPr kumimoji="1" lang="ja-JP" altLang="en-US" sz="1500" dirty="0">
                          <a:latin typeface="メイリオ" panose="020B0604030504040204" pitchFamily="50" charset="-128"/>
                          <a:ea typeface="メイリオ" panose="020B0604030504040204" pitchFamily="50" charset="-128"/>
                        </a:rPr>
                        <a:t>４年以下の懲役若しくは禁錮又は１００万円以下の罰金</a:t>
                      </a:r>
                    </a:p>
                  </a:txBody>
                  <a:tcPr marT="72000" marB="18000" anchor="ctr"/>
                </a:tc>
                <a:extLst>
                  <a:ext uri="{0D108BD9-81ED-4DB2-BD59-A6C34878D82A}">
                    <a16:rowId xmlns:a16="http://schemas.microsoft.com/office/drawing/2014/main" val="271289209"/>
                  </a:ext>
                </a:extLst>
              </a:tr>
              <a:tr h="0">
                <a:tc>
                  <a:txBody>
                    <a:bodyPr/>
                    <a:lstStyle/>
                    <a:p>
                      <a:pPr marL="180000" indent="-180000">
                        <a:lnSpc>
                          <a:spcPct val="100000"/>
                        </a:lnSpc>
                        <a:spcBef>
                          <a:spcPts val="0"/>
                        </a:spcBef>
                        <a:spcAft>
                          <a:spcPts val="0"/>
                        </a:spcAft>
                      </a:pPr>
                      <a:r>
                        <a:rPr kumimoji="1" lang="ja-JP" altLang="en-US" sz="1500" dirty="0">
                          <a:ln>
                            <a:noFill/>
                          </a:ln>
                          <a:solidFill>
                            <a:schemeClr val="tx1"/>
                          </a:solidFill>
                          <a:latin typeface="メイリオ" panose="020B0604030504040204" pitchFamily="50" charset="-128"/>
                          <a:ea typeface="メイリオ" panose="020B0604030504040204" pitchFamily="50" charset="-128"/>
                        </a:rPr>
                        <a:t>①　署名を偽造し若しくはその数を増減した。</a:t>
                      </a:r>
                      <a:endParaRPr kumimoji="1" lang="en-US" altLang="ja-JP" sz="1500" dirty="0">
                        <a:ln>
                          <a:noFill/>
                        </a:ln>
                        <a:solidFill>
                          <a:schemeClr val="tx1"/>
                        </a:solidFill>
                        <a:latin typeface="メイリオ" panose="020B0604030504040204" pitchFamily="50" charset="-128"/>
                        <a:ea typeface="メイリオ" panose="020B0604030504040204" pitchFamily="50" charset="-128"/>
                      </a:endParaRPr>
                    </a:p>
                    <a:p>
                      <a:pPr marL="180000" indent="-180000">
                        <a:lnSpc>
                          <a:spcPct val="100000"/>
                        </a:lnSpc>
                        <a:spcBef>
                          <a:spcPts val="0"/>
                        </a:spcBef>
                        <a:spcAft>
                          <a:spcPts val="0"/>
                        </a:spcAft>
                      </a:pPr>
                      <a:r>
                        <a:rPr kumimoji="1" lang="ja-JP" altLang="en-US" sz="1500" dirty="0">
                          <a:ln>
                            <a:noFill/>
                          </a:ln>
                          <a:solidFill>
                            <a:schemeClr val="tx1"/>
                          </a:solidFill>
                          <a:latin typeface="メイリオ" panose="020B0604030504040204" pitchFamily="50" charset="-128"/>
                          <a:ea typeface="メイリオ" panose="020B0604030504040204" pitchFamily="50" charset="-128"/>
                        </a:rPr>
                        <a:t>②　署名簿その他請求に必要な関係書類を抑留、毀壊若しくは奪取した。</a:t>
                      </a:r>
                      <a:endParaRPr kumimoji="1" lang="en-US" altLang="ja-JP" sz="1500" dirty="0">
                        <a:ln>
                          <a:noFill/>
                        </a:ln>
                        <a:solidFill>
                          <a:schemeClr val="tx1"/>
                        </a:solidFill>
                        <a:latin typeface="メイリオ" panose="020B0604030504040204" pitchFamily="50" charset="-128"/>
                        <a:ea typeface="メイリオ" panose="020B0604030504040204" pitchFamily="50" charset="-128"/>
                      </a:endParaRPr>
                    </a:p>
                    <a:p>
                      <a:pPr marL="180000" marR="0" lvl="0" indent="-180000" algn="l" defTabSz="875575" rtl="0" eaLnBrk="1" fontAlgn="auto" latinLnBrk="0" hangingPunct="1">
                        <a:lnSpc>
                          <a:spcPct val="100000"/>
                        </a:lnSpc>
                        <a:spcBef>
                          <a:spcPts val="0"/>
                        </a:spcBef>
                        <a:spcAft>
                          <a:spcPts val="0"/>
                        </a:spcAft>
                        <a:buClrTx/>
                        <a:buSzTx/>
                        <a:buFontTx/>
                        <a:buNone/>
                        <a:tabLst/>
                        <a:defRPr/>
                      </a:pPr>
                      <a:r>
                        <a:rPr kumimoji="1" lang="ja-JP" altLang="en-US" sz="1500" dirty="0">
                          <a:ln>
                            <a:noFill/>
                          </a:ln>
                          <a:solidFill>
                            <a:schemeClr val="tx1"/>
                          </a:solidFill>
                          <a:latin typeface="メイリオ" panose="020B0604030504040204" pitchFamily="50" charset="-128"/>
                          <a:ea typeface="メイリオ" panose="020B0604030504040204" pitchFamily="50" charset="-128"/>
                        </a:rPr>
                        <a:t>③　選挙権を有する者の委任を受けずに又は選挙権を有する者が心身の故障その他の事由により請求者の署名簿に署名することができないときでないのに、氏名代筆者として請求者の氏名を請求者の署名簿に記載した。</a:t>
                      </a:r>
                      <a:endParaRPr kumimoji="1" lang="en-US" altLang="ja-JP" sz="1500" dirty="0">
                        <a:ln>
                          <a:noFill/>
                        </a:ln>
                        <a:solidFill>
                          <a:schemeClr val="tx1"/>
                        </a:solidFill>
                        <a:latin typeface="メイリオ" panose="020B0604030504040204" pitchFamily="50" charset="-128"/>
                        <a:ea typeface="メイリオ" panose="020B0604030504040204" pitchFamily="50" charset="-128"/>
                      </a:endParaRPr>
                    </a:p>
                    <a:p>
                      <a:pPr marL="180000" marR="0" lvl="0" indent="-180000" algn="l" defTabSz="875575" rtl="0" eaLnBrk="1" fontAlgn="auto" latinLnBrk="0" hangingPunct="1">
                        <a:lnSpc>
                          <a:spcPct val="100000"/>
                        </a:lnSpc>
                        <a:spcBef>
                          <a:spcPts val="0"/>
                        </a:spcBef>
                        <a:spcAft>
                          <a:spcPts val="0"/>
                        </a:spcAft>
                        <a:buClrTx/>
                        <a:buSzTx/>
                        <a:buFontTx/>
                        <a:buNone/>
                        <a:tabLst/>
                        <a:defRPr/>
                      </a:pPr>
                      <a:r>
                        <a:rPr kumimoji="1" lang="ja-JP" altLang="en-US" sz="1500" dirty="0">
                          <a:ln>
                            <a:noFill/>
                          </a:ln>
                          <a:solidFill>
                            <a:schemeClr val="tx1"/>
                          </a:solidFill>
                          <a:latin typeface="メイリオ" panose="020B0604030504040204" pitchFamily="50" charset="-128"/>
                          <a:ea typeface="メイリオ" panose="020B0604030504040204" pitchFamily="50" charset="-128"/>
                        </a:rPr>
                        <a:t>④　選挙権を有する者が心身の故障その他の事由により署名簿に署名することができない場合において、当該選挙権を有する者の委任を受けて請求者の氏名を請求者の署名簿に記載した者が、当該署名簿に氏名代筆者としての署名をせず又は虚偽の署名をした。</a:t>
                      </a:r>
                    </a:p>
                  </a:txBody>
                  <a:tcPr marT="72000" marB="18000" anchor="ctr"/>
                </a:tc>
                <a:tc>
                  <a:txBody>
                    <a:bodyPr/>
                    <a:lstStyle/>
                    <a:p>
                      <a:pPr>
                        <a:lnSpc>
                          <a:spcPct val="100000"/>
                        </a:lnSpc>
                        <a:spcBef>
                          <a:spcPts val="0"/>
                        </a:spcBef>
                        <a:spcAft>
                          <a:spcPts val="0"/>
                        </a:spcAft>
                      </a:pPr>
                      <a:r>
                        <a:rPr kumimoji="1" lang="ja-JP" altLang="en-US" sz="1500" dirty="0">
                          <a:latin typeface="メイリオ" panose="020B0604030504040204" pitchFamily="50" charset="-128"/>
                          <a:ea typeface="メイリオ" panose="020B0604030504040204" pitchFamily="50" charset="-128"/>
                        </a:rPr>
                        <a:t>３年以下の懲役若しくは禁錮又は５０万円以下の罰金</a:t>
                      </a:r>
                    </a:p>
                  </a:txBody>
                  <a:tcPr marT="72000" marB="18000" anchor="ctr"/>
                </a:tc>
                <a:extLst>
                  <a:ext uri="{0D108BD9-81ED-4DB2-BD59-A6C34878D82A}">
                    <a16:rowId xmlns:a16="http://schemas.microsoft.com/office/drawing/2014/main" val="266210276"/>
                  </a:ext>
                </a:extLst>
              </a:tr>
              <a:tr h="0">
                <a:tc>
                  <a:txBody>
                    <a:bodyPr/>
                    <a:lstStyle/>
                    <a:p>
                      <a:pPr>
                        <a:lnSpc>
                          <a:spcPct val="100000"/>
                        </a:lnSpc>
                        <a:spcBef>
                          <a:spcPts val="0"/>
                        </a:spcBef>
                        <a:spcAft>
                          <a:spcPts val="0"/>
                        </a:spcAft>
                      </a:pPr>
                      <a:r>
                        <a:rPr kumimoji="1" lang="ja-JP" altLang="en-US" sz="1500" dirty="0">
                          <a:ln>
                            <a:noFill/>
                          </a:ln>
                          <a:solidFill>
                            <a:schemeClr val="tx1"/>
                          </a:solidFill>
                          <a:latin typeface="メイリオ" panose="020B0604030504040204" pitchFamily="50" charset="-128"/>
                          <a:ea typeface="メイリオ" panose="020B0604030504040204" pitchFamily="50" charset="-128"/>
                        </a:rPr>
                        <a:t>　国・地方公共団体の公務員、行政執行法人・特定地方独立行政法人・沖縄振興開発金融公庫の役員又は職員がその地位を利用して署名運動をした。</a:t>
                      </a:r>
                    </a:p>
                  </a:txBody>
                  <a:tcPr marT="72000" marB="18000" anchor="ctr"/>
                </a:tc>
                <a:tc>
                  <a:txBody>
                    <a:bodyPr/>
                    <a:lstStyle/>
                    <a:p>
                      <a:pPr>
                        <a:lnSpc>
                          <a:spcPct val="100000"/>
                        </a:lnSpc>
                        <a:spcBef>
                          <a:spcPts val="0"/>
                        </a:spcBef>
                        <a:spcAft>
                          <a:spcPts val="0"/>
                        </a:spcAft>
                      </a:pPr>
                      <a:r>
                        <a:rPr kumimoji="1" lang="ja-JP" altLang="en-US" sz="1500" dirty="0">
                          <a:latin typeface="メイリオ" panose="020B0604030504040204" pitchFamily="50" charset="-128"/>
                          <a:ea typeface="メイリオ" panose="020B0604030504040204" pitchFamily="50" charset="-128"/>
                        </a:rPr>
                        <a:t>２年以下の禁錮又は３０万円以下の罰金</a:t>
                      </a:r>
                    </a:p>
                  </a:txBody>
                  <a:tcPr marT="72000" marB="18000" anchor="ctr"/>
                </a:tc>
                <a:extLst>
                  <a:ext uri="{0D108BD9-81ED-4DB2-BD59-A6C34878D82A}">
                    <a16:rowId xmlns:a16="http://schemas.microsoft.com/office/drawing/2014/main" val="2110905823"/>
                  </a:ext>
                </a:extLst>
              </a:tr>
              <a:tr h="0">
                <a:tc>
                  <a:txBody>
                    <a:bodyPr/>
                    <a:lstStyle/>
                    <a:p>
                      <a:pPr marL="180000" indent="-180000">
                        <a:lnSpc>
                          <a:spcPct val="100000"/>
                        </a:lnSpc>
                        <a:spcBef>
                          <a:spcPts val="0"/>
                        </a:spcBef>
                        <a:spcAft>
                          <a:spcPts val="0"/>
                        </a:spcAft>
                      </a:pPr>
                      <a:r>
                        <a:rPr kumimoji="1" lang="ja-JP" altLang="en-US" sz="1500" dirty="0">
                          <a:ln>
                            <a:noFill/>
                          </a:ln>
                          <a:solidFill>
                            <a:schemeClr val="tx1"/>
                          </a:solidFill>
                          <a:latin typeface="メイリオ" panose="020B0604030504040204" pitchFamily="50" charset="-128"/>
                          <a:ea typeface="メイリオ" panose="020B0604030504040204" pitchFamily="50" charset="-128"/>
                        </a:rPr>
                        <a:t>①　政令で定める請求書及び請求代表者証明書を付していない署名簿、政令で定める署名を求めるための請求代表者の委任状を付していない署名簿その他法令の定める所定の手続によらない署名簿を用いて署名を求めた。</a:t>
                      </a:r>
                      <a:endParaRPr kumimoji="1" lang="en-US" altLang="ja-JP" sz="1500" dirty="0">
                        <a:ln>
                          <a:noFill/>
                        </a:ln>
                        <a:solidFill>
                          <a:schemeClr val="tx1"/>
                        </a:solidFill>
                        <a:latin typeface="メイリオ" panose="020B0604030504040204" pitchFamily="50" charset="-128"/>
                        <a:ea typeface="メイリオ" panose="020B0604030504040204" pitchFamily="50" charset="-128"/>
                      </a:endParaRPr>
                    </a:p>
                    <a:p>
                      <a:pPr>
                        <a:lnSpc>
                          <a:spcPct val="100000"/>
                        </a:lnSpc>
                        <a:spcBef>
                          <a:spcPts val="0"/>
                        </a:spcBef>
                        <a:spcAft>
                          <a:spcPts val="0"/>
                        </a:spcAft>
                      </a:pPr>
                      <a:r>
                        <a:rPr kumimoji="1" lang="ja-JP" altLang="en-US" sz="1500" dirty="0">
                          <a:ln>
                            <a:noFill/>
                          </a:ln>
                          <a:solidFill>
                            <a:schemeClr val="tx1"/>
                          </a:solidFill>
                          <a:latin typeface="メイリオ" panose="020B0604030504040204" pitchFamily="50" charset="-128"/>
                          <a:ea typeface="メイリオ" panose="020B0604030504040204" pitchFamily="50" charset="-128"/>
                        </a:rPr>
                        <a:t>②　政令で定める署名を求めることができる期間外の時期に署名を求めた。</a:t>
                      </a:r>
                    </a:p>
                  </a:txBody>
                  <a:tcPr marT="72000" marB="18000" anchor="ctr"/>
                </a:tc>
                <a:tc>
                  <a:txBody>
                    <a:bodyPr/>
                    <a:lstStyle/>
                    <a:p>
                      <a:pPr>
                        <a:lnSpc>
                          <a:spcPct val="100000"/>
                        </a:lnSpc>
                        <a:spcBef>
                          <a:spcPts val="0"/>
                        </a:spcBef>
                        <a:spcAft>
                          <a:spcPts val="0"/>
                        </a:spcAft>
                      </a:pPr>
                      <a:r>
                        <a:rPr kumimoji="1" lang="ja-JP" altLang="en-US" sz="1500" dirty="0">
                          <a:latin typeface="メイリオ" panose="020B0604030504040204" pitchFamily="50" charset="-128"/>
                          <a:ea typeface="メイリオ" panose="020B0604030504040204" pitchFamily="50" charset="-128"/>
                        </a:rPr>
                        <a:t>１０万円以下の罰金</a:t>
                      </a:r>
                    </a:p>
                  </a:txBody>
                  <a:tcPr marT="72000" marB="18000" anchor="ctr"/>
                </a:tc>
                <a:extLst>
                  <a:ext uri="{0D108BD9-81ED-4DB2-BD59-A6C34878D82A}">
                    <a16:rowId xmlns:a16="http://schemas.microsoft.com/office/drawing/2014/main" val="3714914100"/>
                  </a:ext>
                </a:extLst>
              </a:tr>
            </a:tbl>
          </a:graphicData>
        </a:graphic>
      </p:graphicFrame>
      <p:sp>
        <p:nvSpPr>
          <p:cNvPr id="7" name="テキスト ボックス 6">
            <a:extLst>
              <a:ext uri="{FF2B5EF4-FFF2-40B4-BE49-F238E27FC236}">
                <a16:creationId xmlns:a16="http://schemas.microsoft.com/office/drawing/2014/main" id="{26499E1B-59A6-4D82-BF3F-F30E98CE2DBB}"/>
              </a:ext>
            </a:extLst>
          </p:cNvPr>
          <p:cNvSpPr txBox="1"/>
          <p:nvPr/>
        </p:nvSpPr>
        <p:spPr>
          <a:xfrm>
            <a:off x="9643049" y="6584732"/>
            <a:ext cx="327334" cy="369332"/>
          </a:xfrm>
          <a:prstGeom prst="rect">
            <a:avLst/>
          </a:prstGeom>
          <a:noFill/>
        </p:spPr>
        <p:txBody>
          <a:bodyPr wrap="none" rtlCol="0">
            <a:spAutoFit/>
          </a:bodyPr>
          <a:lstStyle/>
          <a:p>
            <a:r>
              <a:rPr lang="en-US" altLang="ja-JP" sz="1800" dirty="0">
                <a:latin typeface="メイリオ" panose="020B0604030504040204" pitchFamily="50" charset="-128"/>
                <a:ea typeface="メイリオ" panose="020B0604030504040204" pitchFamily="50" charset="-128"/>
              </a:rPr>
              <a:t>7</a:t>
            </a:r>
            <a:endParaRPr kumimoji="1" lang="ja-JP" altLang="en-US" sz="1800" dirty="0">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FFC3D199-6BB1-4B01-8E3F-D715889B9D7C}"/>
              </a:ext>
            </a:extLst>
          </p:cNvPr>
          <p:cNvSpPr txBox="1"/>
          <p:nvPr/>
        </p:nvSpPr>
        <p:spPr>
          <a:xfrm>
            <a:off x="72301" y="6477113"/>
            <a:ext cx="9833699" cy="430887"/>
          </a:xfrm>
          <a:prstGeom prst="rect">
            <a:avLst/>
          </a:prstGeom>
          <a:noFill/>
        </p:spPr>
        <p:txBody>
          <a:bodyPr wrap="square" rtlCol="0">
            <a:spAutoFit/>
          </a:bodyPr>
          <a:lstStyle/>
          <a:p>
            <a:pPr marL="144000" indent="-144000"/>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　刑法等の一部を改正する法律（令和４年法律第</a:t>
            </a:r>
            <a:r>
              <a:rPr kumimoji="1" lang="en-US" altLang="ja-JP" sz="1100" dirty="0">
                <a:latin typeface="メイリオ" panose="020B0604030504040204" pitchFamily="50" charset="-128"/>
                <a:ea typeface="メイリオ" panose="020B0604030504040204" pitchFamily="50" charset="-128"/>
              </a:rPr>
              <a:t>67</a:t>
            </a:r>
            <a:r>
              <a:rPr lang="ja-JP" altLang="en-US" sz="1100" dirty="0">
                <a:latin typeface="メイリオ" panose="020B0604030504040204" pitchFamily="50" charset="-128"/>
                <a:ea typeface="メイリオ" panose="020B0604030504040204" pitchFamily="50" charset="-128"/>
              </a:rPr>
              <a:t>号）の施行の日（公布の日（令和４年６月</a:t>
            </a:r>
            <a:r>
              <a:rPr lang="en-US" altLang="ja-JP" sz="1100" dirty="0">
                <a:latin typeface="メイリオ" panose="020B0604030504040204" pitchFamily="50" charset="-128"/>
                <a:ea typeface="メイリオ" panose="020B0604030504040204" pitchFamily="50" charset="-128"/>
              </a:rPr>
              <a:t>17</a:t>
            </a:r>
            <a:r>
              <a:rPr lang="ja-JP" altLang="en-US" sz="1100" dirty="0">
                <a:latin typeface="メイリオ" panose="020B0604030504040204" pitchFamily="50" charset="-128"/>
                <a:ea typeface="メイリオ" panose="020B0604030504040204" pitchFamily="50" charset="-128"/>
              </a:rPr>
              <a:t>日）から起算して３年を超えない範囲内において政令で定める日）以降は、「懲役若しくは禁固」等は「拘禁刑」となります。</a:t>
            </a:r>
            <a:endParaRPr kumimoji="1" lang="ja-JP" altLang="en-US" sz="11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88676207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solidFill>
        <a:ln w="22225">
          <a:no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17611</TotalTime>
  <Words>2189</Words>
  <Application>Microsoft Office PowerPoint</Application>
  <PresentationFormat>A4 210 x 297 mm</PresentationFormat>
  <Paragraphs>149</Paragraphs>
  <Slides>7</Slides>
  <Notes>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7</vt:i4>
      </vt:variant>
    </vt:vector>
  </HeadingPairs>
  <TitlesOfParts>
    <vt:vector size="14" baseType="lpstr">
      <vt:lpstr>ＭＳ Ｐゴシック</vt:lpstr>
      <vt:lpstr>メイリオ</vt:lpstr>
      <vt:lpstr>游ゴシック</vt:lpstr>
      <vt:lpstr>Arial</vt:lpstr>
      <vt:lpstr>Calibri</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署名収集の方法及び期間</vt:lpstr>
      <vt:lpstr>署名簿の提出・縦覧</vt:lpstr>
      <vt:lpstr>罰則</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公務員課</dc:creator>
  <cp:lastModifiedBy>鈴木　一駿</cp:lastModifiedBy>
  <cp:revision>1512</cp:revision>
  <cp:lastPrinted>2022-11-24T09:03:59Z</cp:lastPrinted>
  <dcterms:created xsi:type="dcterms:W3CDTF">2016-02-03T08:41:27Z</dcterms:created>
  <dcterms:modified xsi:type="dcterms:W3CDTF">2022-12-27T05:08:17Z</dcterms:modified>
</cp:coreProperties>
</file>