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0" r:id="rId1"/>
    <p:sldMasterId id="2147483708" r:id="rId2"/>
  </p:sldMasterIdLst>
  <p:notesMasterIdLst>
    <p:notesMasterId r:id="rId25"/>
  </p:notesMasterIdLst>
  <p:sldIdLst>
    <p:sldId id="268" r:id="rId3"/>
    <p:sldId id="265" r:id="rId4"/>
    <p:sldId id="269" r:id="rId5"/>
    <p:sldId id="256" r:id="rId6"/>
    <p:sldId id="271" r:id="rId7"/>
    <p:sldId id="285" r:id="rId8"/>
    <p:sldId id="272" r:id="rId9"/>
    <p:sldId id="270" r:id="rId10"/>
    <p:sldId id="273" r:id="rId11"/>
    <p:sldId id="274" r:id="rId12"/>
    <p:sldId id="275" r:id="rId13"/>
    <p:sldId id="259" r:id="rId14"/>
    <p:sldId id="276" r:id="rId15"/>
    <p:sldId id="267" r:id="rId16"/>
    <p:sldId id="277" r:id="rId17"/>
    <p:sldId id="278" r:id="rId18"/>
    <p:sldId id="279" r:id="rId19"/>
    <p:sldId id="280" r:id="rId20"/>
    <p:sldId id="281" r:id="rId21"/>
    <p:sldId id="260" r:id="rId22"/>
    <p:sldId id="282" r:id="rId23"/>
    <p:sldId id="284" r:id="rId24"/>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743" autoAdjust="0"/>
  </p:normalViewPr>
  <p:slideViewPr>
    <p:cSldViewPr snapToGrid="0">
      <p:cViewPr varScale="1">
        <p:scale>
          <a:sx n="78" d="100"/>
          <a:sy n="78" d="100"/>
        </p:scale>
        <p:origin x="80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microsoft.com/office/2018/10/relationships/authors" Targe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82669053-8993-41BB-B9A2-7E4019F77B0B}" type="datetimeFigureOut">
              <a:rPr kumimoji="1" lang="ja-JP" altLang="en-US" smtClean="0"/>
              <a:t>2022/3/30</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E619D5BB-950E-4C5C-9E3E-C147AA893516}" type="slidenum">
              <a:rPr kumimoji="1" lang="ja-JP" altLang="en-US" smtClean="0"/>
              <a:t>‹#›</a:t>
            </a:fld>
            <a:endParaRPr kumimoji="1" lang="ja-JP" altLang="en-US"/>
          </a:p>
        </p:txBody>
      </p:sp>
    </p:spTree>
    <p:extLst>
      <p:ext uri="{BB962C8B-B14F-4D97-AF65-F5344CB8AC3E}">
        <p14:creationId xmlns:p14="http://schemas.microsoft.com/office/powerpoint/2010/main" val="26536456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1</a:t>
            </a:fld>
            <a:endParaRPr kumimoji="1" lang="ja-JP" altLang="en-US"/>
          </a:p>
        </p:txBody>
      </p:sp>
    </p:spTree>
    <p:extLst>
      <p:ext uri="{BB962C8B-B14F-4D97-AF65-F5344CB8AC3E}">
        <p14:creationId xmlns:p14="http://schemas.microsoft.com/office/powerpoint/2010/main" val="13804092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10</a:t>
            </a:fld>
            <a:endParaRPr kumimoji="1" lang="ja-JP" altLang="en-US"/>
          </a:p>
        </p:txBody>
      </p:sp>
    </p:spTree>
    <p:extLst>
      <p:ext uri="{BB962C8B-B14F-4D97-AF65-F5344CB8AC3E}">
        <p14:creationId xmlns:p14="http://schemas.microsoft.com/office/powerpoint/2010/main" val="252698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11</a:t>
            </a:fld>
            <a:endParaRPr kumimoji="1" lang="ja-JP" altLang="en-US"/>
          </a:p>
        </p:txBody>
      </p:sp>
    </p:spTree>
    <p:extLst>
      <p:ext uri="{BB962C8B-B14F-4D97-AF65-F5344CB8AC3E}">
        <p14:creationId xmlns:p14="http://schemas.microsoft.com/office/powerpoint/2010/main" val="25112923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12</a:t>
            </a:fld>
            <a:endParaRPr kumimoji="1" lang="ja-JP" altLang="en-US"/>
          </a:p>
        </p:txBody>
      </p:sp>
    </p:spTree>
    <p:extLst>
      <p:ext uri="{BB962C8B-B14F-4D97-AF65-F5344CB8AC3E}">
        <p14:creationId xmlns:p14="http://schemas.microsoft.com/office/powerpoint/2010/main" val="2289380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13</a:t>
            </a:fld>
            <a:endParaRPr kumimoji="1" lang="ja-JP" altLang="en-US"/>
          </a:p>
        </p:txBody>
      </p:sp>
    </p:spTree>
    <p:extLst>
      <p:ext uri="{BB962C8B-B14F-4D97-AF65-F5344CB8AC3E}">
        <p14:creationId xmlns:p14="http://schemas.microsoft.com/office/powerpoint/2010/main" val="23920079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6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14</a:t>
            </a:fld>
            <a:endParaRPr kumimoji="1" lang="ja-JP" altLang="en-US"/>
          </a:p>
        </p:txBody>
      </p:sp>
    </p:spTree>
    <p:extLst>
      <p:ext uri="{BB962C8B-B14F-4D97-AF65-F5344CB8AC3E}">
        <p14:creationId xmlns:p14="http://schemas.microsoft.com/office/powerpoint/2010/main" val="3966469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6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15</a:t>
            </a:fld>
            <a:endParaRPr kumimoji="1" lang="ja-JP" altLang="en-US"/>
          </a:p>
        </p:txBody>
      </p:sp>
    </p:spTree>
    <p:extLst>
      <p:ext uri="{BB962C8B-B14F-4D97-AF65-F5344CB8AC3E}">
        <p14:creationId xmlns:p14="http://schemas.microsoft.com/office/powerpoint/2010/main" val="36847892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6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16</a:t>
            </a:fld>
            <a:endParaRPr kumimoji="1" lang="ja-JP" altLang="en-US"/>
          </a:p>
        </p:txBody>
      </p:sp>
    </p:spTree>
    <p:extLst>
      <p:ext uri="{BB962C8B-B14F-4D97-AF65-F5344CB8AC3E}">
        <p14:creationId xmlns:p14="http://schemas.microsoft.com/office/powerpoint/2010/main" val="15504314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6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17</a:t>
            </a:fld>
            <a:endParaRPr kumimoji="1" lang="ja-JP" altLang="en-US"/>
          </a:p>
        </p:txBody>
      </p:sp>
    </p:spTree>
    <p:extLst>
      <p:ext uri="{BB962C8B-B14F-4D97-AF65-F5344CB8AC3E}">
        <p14:creationId xmlns:p14="http://schemas.microsoft.com/office/powerpoint/2010/main" val="25552085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6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18</a:t>
            </a:fld>
            <a:endParaRPr kumimoji="1" lang="ja-JP" altLang="en-US"/>
          </a:p>
        </p:txBody>
      </p:sp>
    </p:spTree>
    <p:extLst>
      <p:ext uri="{BB962C8B-B14F-4D97-AF65-F5344CB8AC3E}">
        <p14:creationId xmlns:p14="http://schemas.microsoft.com/office/powerpoint/2010/main" val="17423998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6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19</a:t>
            </a:fld>
            <a:endParaRPr kumimoji="1" lang="ja-JP" altLang="en-US"/>
          </a:p>
        </p:txBody>
      </p:sp>
    </p:spTree>
    <p:extLst>
      <p:ext uri="{BB962C8B-B14F-4D97-AF65-F5344CB8AC3E}">
        <p14:creationId xmlns:p14="http://schemas.microsoft.com/office/powerpoint/2010/main" val="23782982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2</a:t>
            </a:fld>
            <a:endParaRPr kumimoji="1" lang="ja-JP" altLang="en-US"/>
          </a:p>
        </p:txBody>
      </p:sp>
    </p:spTree>
    <p:extLst>
      <p:ext uri="{BB962C8B-B14F-4D97-AF65-F5344CB8AC3E}">
        <p14:creationId xmlns:p14="http://schemas.microsoft.com/office/powerpoint/2010/main" val="7256062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20</a:t>
            </a:fld>
            <a:endParaRPr kumimoji="1" lang="ja-JP" altLang="en-US"/>
          </a:p>
        </p:txBody>
      </p:sp>
    </p:spTree>
    <p:extLst>
      <p:ext uri="{BB962C8B-B14F-4D97-AF65-F5344CB8AC3E}">
        <p14:creationId xmlns:p14="http://schemas.microsoft.com/office/powerpoint/2010/main" val="3083988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21</a:t>
            </a:fld>
            <a:endParaRPr kumimoji="1" lang="ja-JP" altLang="en-US"/>
          </a:p>
        </p:txBody>
      </p:sp>
    </p:spTree>
    <p:extLst>
      <p:ext uri="{BB962C8B-B14F-4D97-AF65-F5344CB8AC3E}">
        <p14:creationId xmlns:p14="http://schemas.microsoft.com/office/powerpoint/2010/main" val="9901855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22</a:t>
            </a:fld>
            <a:endParaRPr kumimoji="1" lang="ja-JP" altLang="en-US"/>
          </a:p>
        </p:txBody>
      </p:sp>
    </p:spTree>
    <p:extLst>
      <p:ext uri="{BB962C8B-B14F-4D97-AF65-F5344CB8AC3E}">
        <p14:creationId xmlns:p14="http://schemas.microsoft.com/office/powerpoint/2010/main" val="24910040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3</a:t>
            </a:fld>
            <a:endParaRPr kumimoji="1" lang="ja-JP" altLang="en-US"/>
          </a:p>
        </p:txBody>
      </p:sp>
    </p:spTree>
    <p:extLst>
      <p:ext uri="{BB962C8B-B14F-4D97-AF65-F5344CB8AC3E}">
        <p14:creationId xmlns:p14="http://schemas.microsoft.com/office/powerpoint/2010/main" val="38476950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4</a:t>
            </a:fld>
            <a:endParaRPr kumimoji="1" lang="ja-JP" altLang="en-US"/>
          </a:p>
        </p:txBody>
      </p:sp>
    </p:spTree>
    <p:extLst>
      <p:ext uri="{BB962C8B-B14F-4D97-AF65-F5344CB8AC3E}">
        <p14:creationId xmlns:p14="http://schemas.microsoft.com/office/powerpoint/2010/main" val="3379306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5</a:t>
            </a:fld>
            <a:endParaRPr kumimoji="1" lang="ja-JP" altLang="en-US"/>
          </a:p>
        </p:txBody>
      </p:sp>
    </p:spTree>
    <p:extLst>
      <p:ext uri="{BB962C8B-B14F-4D97-AF65-F5344CB8AC3E}">
        <p14:creationId xmlns:p14="http://schemas.microsoft.com/office/powerpoint/2010/main" val="2548445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6</a:t>
            </a:fld>
            <a:endParaRPr kumimoji="1" lang="ja-JP" altLang="en-US"/>
          </a:p>
        </p:txBody>
      </p:sp>
    </p:spTree>
    <p:extLst>
      <p:ext uri="{BB962C8B-B14F-4D97-AF65-F5344CB8AC3E}">
        <p14:creationId xmlns:p14="http://schemas.microsoft.com/office/powerpoint/2010/main" val="2051759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7</a:t>
            </a:fld>
            <a:endParaRPr kumimoji="1" lang="ja-JP" altLang="en-US"/>
          </a:p>
        </p:txBody>
      </p:sp>
    </p:spTree>
    <p:extLst>
      <p:ext uri="{BB962C8B-B14F-4D97-AF65-F5344CB8AC3E}">
        <p14:creationId xmlns:p14="http://schemas.microsoft.com/office/powerpoint/2010/main" val="10709410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8</a:t>
            </a:fld>
            <a:endParaRPr kumimoji="1" lang="ja-JP" altLang="en-US"/>
          </a:p>
        </p:txBody>
      </p:sp>
    </p:spTree>
    <p:extLst>
      <p:ext uri="{BB962C8B-B14F-4D97-AF65-F5344CB8AC3E}">
        <p14:creationId xmlns:p14="http://schemas.microsoft.com/office/powerpoint/2010/main" val="80537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619D5BB-950E-4C5C-9E3E-C147AA893516}" type="slidenum">
              <a:rPr kumimoji="1" lang="ja-JP" altLang="en-US" smtClean="0"/>
              <a:t>9</a:t>
            </a:fld>
            <a:endParaRPr kumimoji="1" lang="ja-JP" altLang="en-US"/>
          </a:p>
        </p:txBody>
      </p:sp>
    </p:spTree>
    <p:extLst>
      <p:ext uri="{BB962C8B-B14F-4D97-AF65-F5344CB8AC3E}">
        <p14:creationId xmlns:p14="http://schemas.microsoft.com/office/powerpoint/2010/main" val="314171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88882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2946750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25551082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9359335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37339835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551743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2183887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23190881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4853890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20888323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39206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27081559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27648586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21478210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701591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398985968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30478650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418985306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38469929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20369630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1115727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1043317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3637135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2106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1107935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358224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2241688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ja-JP" altLang="en-US"/>
              <a:t>マスター タイトルの書式設定</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ADDF884-1C60-4362-ADEC-4D9892B413E7}" type="datetimeFigureOut">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2348360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ADDF884-1C60-4362-ADEC-4D9892B413E7}" type="datetimeFigureOut">
              <a:rPr kumimoji="1" lang="ja-JP" altLang="en-US" smtClean="0"/>
              <a:t>2022/3/30</a:t>
            </a:fld>
            <a:endParaRPr kumimoji="1" lang="ja-JP"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3747666774"/>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457200" rtl="0" eaLnBrk="1" latinLnBrk="0" hangingPunct="1">
        <a:spcBef>
          <a:spcPct val="0"/>
        </a:spcBef>
        <a:buNone/>
        <a:defRPr kumimoji="1" sz="36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DDF884-1C60-4362-ADEC-4D9892B413E7}" type="datetimeFigureOut">
              <a:rPr kumimoji="1" lang="ja-JP" altLang="en-US" smtClean="0"/>
              <a:t>2022/3/30</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5FBBB3-3384-48A1-8FF7-8288C8A02C4E}" type="slidenum">
              <a:rPr kumimoji="1" lang="ja-JP" altLang="en-US" smtClean="0"/>
              <a:t>‹#›</a:t>
            </a:fld>
            <a:endParaRPr kumimoji="1" lang="ja-JP" altLang="en-US"/>
          </a:p>
        </p:txBody>
      </p:sp>
    </p:spTree>
    <p:extLst>
      <p:ext uri="{BB962C8B-B14F-4D97-AF65-F5344CB8AC3E}">
        <p14:creationId xmlns:p14="http://schemas.microsoft.com/office/powerpoint/2010/main" val="12681831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8.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18.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hyperlink" Target="https://www.soumu.go.jp/use_the_internet_wisely/trouble/"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image" Target="../media/image9.tmp"/><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image" Target="../media/image9.tmp"/><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notesSlide" Target="../notesSlides/notesSlide4.xml"/><Relationship Id="rId1" Type="http://schemas.openxmlformats.org/officeDocument/2006/relationships/slideLayout" Target="../slideLayouts/slideLayout18.xml"/><Relationship Id="rId4" Type="http://schemas.openxmlformats.org/officeDocument/2006/relationships/image" Target="../media/image3.tmp"/></Relationships>
</file>

<file path=ppt/slides/_rels/slide5.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5.xml"/><Relationship Id="rId1" Type="http://schemas.openxmlformats.org/officeDocument/2006/relationships/slideLayout" Target="../slideLayouts/slideLayout18.xml"/><Relationship Id="rId4" Type="http://schemas.openxmlformats.org/officeDocument/2006/relationships/image" Target="../media/image5.tmp"/></Relationships>
</file>

<file path=ppt/slides/_rels/slide6.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693A108E-4370-4744-88F3-6729580EB483}"/>
              </a:ext>
            </a:extLst>
          </p:cNvPr>
          <p:cNvSpPr txBox="1"/>
          <p:nvPr/>
        </p:nvSpPr>
        <p:spPr>
          <a:xfrm>
            <a:off x="0" y="753257"/>
            <a:ext cx="12204700" cy="4051750"/>
          </a:xfrm>
          <a:prstGeom prst="rect">
            <a:avLst/>
          </a:prstGeom>
          <a:noFill/>
        </p:spPr>
        <p:txBody>
          <a:bodyPr wrap="square" rtlCol="0" anchor="ctr">
            <a:spAutoFit/>
          </a:bodyPr>
          <a:lstStyle/>
          <a:p>
            <a:pPr algn="ctr">
              <a:lnSpc>
                <a:spcPct val="200000"/>
              </a:lnSpc>
            </a:pPr>
            <a:r>
              <a:rPr lang="ja-JP" altLang="en-US" sz="3600" b="1" dirty="0">
                <a:latin typeface="Meiryo UI" panose="020B0604030504040204" pitchFamily="50" charset="-128"/>
                <a:ea typeface="Meiryo UI" panose="020B0604030504040204" pitchFamily="50" charset="-128"/>
              </a:rPr>
              <a:t>「インターネットトラブル事例集（</a:t>
            </a:r>
            <a:r>
              <a:rPr lang="en-US" altLang="ja-JP" sz="3600" b="1" dirty="0">
                <a:latin typeface="Meiryo UI" panose="020B0604030504040204" pitchFamily="50" charset="-128"/>
                <a:ea typeface="Meiryo UI" panose="020B0604030504040204" pitchFamily="50" charset="-128"/>
              </a:rPr>
              <a:t>2022</a:t>
            </a:r>
            <a:r>
              <a:rPr lang="ja-JP" altLang="en-US" sz="3600" b="1" dirty="0">
                <a:latin typeface="Meiryo UI" panose="020B0604030504040204" pitchFamily="50" charset="-128"/>
                <a:ea typeface="Meiryo UI" panose="020B0604030504040204" pitchFamily="50" charset="-128"/>
              </a:rPr>
              <a:t>年版）」</a:t>
            </a:r>
            <a:endParaRPr lang="en-US" altLang="ja-JP" sz="3600" b="1" dirty="0">
              <a:latin typeface="Meiryo UI" panose="020B0604030504040204" pitchFamily="50" charset="-128"/>
              <a:ea typeface="Meiryo UI" panose="020B0604030504040204" pitchFamily="50" charset="-128"/>
            </a:endParaRPr>
          </a:p>
          <a:p>
            <a:pPr algn="ctr">
              <a:lnSpc>
                <a:spcPct val="200000"/>
              </a:lnSpc>
            </a:pPr>
            <a:r>
              <a:rPr lang="ja-JP" altLang="en-US" sz="3600" b="1" dirty="0">
                <a:latin typeface="Meiryo UI" panose="020B0604030504040204" pitchFamily="50" charset="-128"/>
                <a:ea typeface="Meiryo UI" panose="020B0604030504040204" pitchFamily="50" charset="-128"/>
              </a:rPr>
              <a:t>教職員用参考資料</a:t>
            </a:r>
            <a:endParaRPr lang="en-US" altLang="ja-JP" sz="3600" b="1" dirty="0">
              <a:latin typeface="Meiryo UI" panose="020B0604030504040204" pitchFamily="50" charset="-128"/>
              <a:ea typeface="Meiryo UI" panose="020B0604030504040204" pitchFamily="50" charset="-128"/>
            </a:endParaRPr>
          </a:p>
          <a:p>
            <a:pPr algn="ctr">
              <a:lnSpc>
                <a:spcPct val="200000"/>
              </a:lnSpc>
            </a:pPr>
            <a:endParaRPr lang="en-US" altLang="ja-JP" sz="1200" b="1" dirty="0">
              <a:latin typeface="Meiryo UI" panose="020B0604030504040204" pitchFamily="50" charset="-128"/>
              <a:ea typeface="Meiryo UI" panose="020B0604030504040204" pitchFamily="50" charset="-128"/>
            </a:endParaRPr>
          </a:p>
          <a:p>
            <a:pPr algn="ctr">
              <a:lnSpc>
                <a:spcPct val="150000"/>
              </a:lnSpc>
            </a:pPr>
            <a:r>
              <a:rPr lang="ja-JP" altLang="en-US" sz="3200" b="1" dirty="0">
                <a:latin typeface="Meiryo UI" panose="020B0604030504040204" pitchFamily="50" charset="-128"/>
                <a:ea typeface="Meiryo UI" panose="020B0604030504040204" pitchFamily="50" charset="-128"/>
              </a:rPr>
              <a:t>インターネット利用におけるトラブル事例を用いた</a:t>
            </a:r>
            <a:endParaRPr lang="en-US" altLang="ja-JP" sz="3200" b="1" dirty="0">
              <a:latin typeface="Meiryo UI" panose="020B0604030504040204" pitchFamily="50" charset="-128"/>
              <a:ea typeface="Meiryo UI" panose="020B0604030504040204" pitchFamily="50" charset="-128"/>
            </a:endParaRPr>
          </a:p>
          <a:p>
            <a:pPr algn="ctr">
              <a:lnSpc>
                <a:spcPct val="150000"/>
              </a:lnSpc>
            </a:pPr>
            <a:r>
              <a:rPr lang="ja-JP" altLang="en-US" sz="3200" b="1" dirty="0">
                <a:latin typeface="Meiryo UI" panose="020B0604030504040204" pitchFamily="50" charset="-128"/>
                <a:ea typeface="Meiryo UI" panose="020B0604030504040204" pitchFamily="50" charset="-128"/>
              </a:rPr>
              <a:t>指導方法案</a:t>
            </a:r>
            <a:endParaRPr lang="en-US" altLang="ja-JP" sz="3200" b="1" dirty="0">
              <a:latin typeface="Meiryo UI" panose="020B0604030504040204" pitchFamily="50" charset="-128"/>
              <a:ea typeface="Meiryo UI" panose="020B0604030504040204" pitchFamily="50" charset="-128"/>
            </a:endParaRPr>
          </a:p>
        </p:txBody>
      </p:sp>
      <p:pic>
        <p:nvPicPr>
          <p:cNvPr id="2" name="図 1">
            <a:extLst>
              <a:ext uri="{FF2B5EF4-FFF2-40B4-BE49-F238E27FC236}">
                <a16:creationId xmlns:a16="http://schemas.microsoft.com/office/drawing/2014/main" id="{12FC06AA-5966-4F17-A374-86211EC7F6FD}"/>
              </a:ext>
            </a:extLst>
          </p:cNvPr>
          <p:cNvPicPr>
            <a:picLocks noChangeAspect="1"/>
          </p:cNvPicPr>
          <p:nvPr/>
        </p:nvPicPr>
        <p:blipFill>
          <a:blip r:embed="rId3"/>
          <a:stretch>
            <a:fillRect/>
          </a:stretch>
        </p:blipFill>
        <p:spPr>
          <a:xfrm>
            <a:off x="9263758" y="5681546"/>
            <a:ext cx="2371725" cy="809625"/>
          </a:xfrm>
          <a:prstGeom prst="rect">
            <a:avLst/>
          </a:prstGeom>
        </p:spPr>
      </p:pic>
      <p:sp>
        <p:nvSpPr>
          <p:cNvPr id="4" name="タイトル 1">
            <a:extLst>
              <a:ext uri="{FF2B5EF4-FFF2-40B4-BE49-F238E27FC236}">
                <a16:creationId xmlns:a16="http://schemas.microsoft.com/office/drawing/2014/main" id="{22A7DA12-3875-41AE-86CE-6CC1BA3731F2}"/>
              </a:ext>
            </a:extLst>
          </p:cNvPr>
          <p:cNvSpPr txBox="1">
            <a:spLocks/>
          </p:cNvSpPr>
          <p:nvPr/>
        </p:nvSpPr>
        <p:spPr>
          <a:xfrm>
            <a:off x="341538" y="200764"/>
            <a:ext cx="2294701" cy="428505"/>
          </a:xfrm>
          <a:prstGeom prst="rect">
            <a:avLst/>
          </a:prstGeom>
          <a:ln>
            <a:solidFill>
              <a:schemeClr val="tx1"/>
            </a:solidFill>
          </a:ln>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2400" kern="1200">
                <a:solidFill>
                  <a:schemeClr val="tx1"/>
                </a:solidFill>
                <a:effectLst/>
                <a:latin typeface="みんなの文字ゴStd M" panose="020B0400000000000000" pitchFamily="34" charset="-128"/>
                <a:ea typeface="みんなの文字ゴStd M" panose="020B0400000000000000" pitchFamily="34" charset="-128"/>
                <a:cs typeface="+mj-cs"/>
              </a:defRPr>
            </a:lvl1pPr>
          </a:lstStyle>
          <a:p>
            <a:pPr>
              <a:lnSpc>
                <a:spcPct val="150000"/>
              </a:lnSpc>
            </a:pPr>
            <a:r>
              <a:rPr lang="ja-JP" altLang="en-US" sz="800" b="1" dirty="0">
                <a:effectLst>
                  <a:glow rad="101600">
                    <a:schemeClr val="bg1">
                      <a:alpha val="60000"/>
                    </a:schemeClr>
                  </a:glow>
                </a:effectLst>
                <a:latin typeface="メイリオ" panose="020B0604030504040204" pitchFamily="50" charset="-128"/>
                <a:ea typeface="メイリオ" panose="020B0604030504040204" pitchFamily="50" charset="-128"/>
              </a:rPr>
              <a:t>５－</a:t>
            </a:r>
            <a:r>
              <a:rPr lang="en-US" altLang="ja-JP" sz="800" b="1" dirty="0">
                <a:effectLst>
                  <a:glow rad="101600">
                    <a:schemeClr val="bg1">
                      <a:alpha val="60000"/>
                    </a:schemeClr>
                  </a:glow>
                </a:effectLst>
                <a:latin typeface="メイリオ" panose="020B0604030504040204" pitchFamily="50" charset="-128"/>
                <a:ea typeface="メイリオ" panose="020B0604030504040204" pitchFamily="50" charset="-128"/>
              </a:rPr>
              <a:t>5</a:t>
            </a:r>
            <a:r>
              <a:rPr lang="ja-JP" altLang="en-US" sz="800" b="1" dirty="0">
                <a:effectLst>
                  <a:glow rad="101600">
                    <a:schemeClr val="bg1">
                      <a:alpha val="60000"/>
                    </a:schemeClr>
                  </a:glow>
                </a:effectLst>
                <a:latin typeface="メイリオ" panose="020B0604030504040204" pitchFamily="50" charset="-128"/>
                <a:ea typeface="メイリオ" panose="020B0604030504040204" pitchFamily="50" charset="-128"/>
              </a:rPr>
              <a:t>　教職員参考資料</a:t>
            </a:r>
          </a:p>
        </p:txBody>
      </p:sp>
    </p:spTree>
    <p:extLst>
      <p:ext uri="{BB962C8B-B14F-4D97-AF65-F5344CB8AC3E}">
        <p14:creationId xmlns:p14="http://schemas.microsoft.com/office/powerpoint/2010/main" val="377585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四角形: 角を丸くする 11">
            <a:extLst>
              <a:ext uri="{FF2B5EF4-FFF2-40B4-BE49-F238E27FC236}">
                <a16:creationId xmlns:a16="http://schemas.microsoft.com/office/drawing/2014/main" id="{B5EA6D4D-F7F7-4683-BBD0-DFEC5AAD85E0}"/>
              </a:ext>
            </a:extLst>
          </p:cNvPr>
          <p:cNvSpPr/>
          <p:nvPr/>
        </p:nvSpPr>
        <p:spPr>
          <a:xfrm>
            <a:off x="133815" y="1963299"/>
            <a:ext cx="7817005" cy="4769463"/>
          </a:xfrm>
          <a:prstGeom prst="roundRect">
            <a:avLst>
              <a:gd name="adj" fmla="val 4137"/>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7A35F175-3BB3-48A1-8B2D-1BF38594BDBF}"/>
              </a:ext>
            </a:extLst>
          </p:cNvPr>
          <p:cNvSpPr txBox="1"/>
          <p:nvPr/>
        </p:nvSpPr>
        <p:spPr>
          <a:xfrm>
            <a:off x="1351156" y="222633"/>
            <a:ext cx="9489687" cy="1600438"/>
          </a:xfrm>
          <a:prstGeom prst="rect">
            <a:avLst/>
          </a:prstGeom>
          <a:noFill/>
          <a:ln>
            <a:solidFill>
              <a:srgbClr val="0000FF"/>
            </a:solidFill>
          </a:ln>
        </p:spPr>
        <p:txBody>
          <a:bodyPr wrap="square" rtlCol="0">
            <a:spAutoFit/>
          </a:bodyPr>
          <a:lstStyle/>
          <a:p>
            <a:pPr algn="ctr">
              <a:lnSpc>
                <a:spcPct val="150000"/>
              </a:lnSpc>
            </a:pPr>
            <a:r>
              <a:rPr lang="en-US" altLang="ja-JP" sz="2800" b="1" dirty="0">
                <a:highlight>
                  <a:srgbClr val="00FF00"/>
                </a:highlight>
                <a:latin typeface="Meiryo UI" panose="020B0604030504040204" pitchFamily="50" charset="-128"/>
                <a:ea typeface="Meiryo UI" panose="020B0604030504040204" pitchFamily="50" charset="-128"/>
              </a:rPr>
              <a:t>【</a:t>
            </a:r>
            <a:r>
              <a:rPr lang="ja-JP" altLang="en-US" sz="2800" b="1" dirty="0">
                <a:highlight>
                  <a:srgbClr val="00FF00"/>
                </a:highlight>
                <a:latin typeface="Meiryo UI" panose="020B0604030504040204" pitchFamily="50" charset="-128"/>
                <a:ea typeface="Meiryo UI" panose="020B0604030504040204" pitchFamily="50" charset="-128"/>
              </a:rPr>
              <a:t>イラストをみて考えてみよう！</a:t>
            </a:r>
            <a:r>
              <a:rPr lang="en-US" altLang="ja-JP" sz="2800" b="1" dirty="0">
                <a:highlight>
                  <a:srgbClr val="00FF00"/>
                </a:highlight>
                <a:latin typeface="Meiryo UI" panose="020B0604030504040204" pitchFamily="50" charset="-128"/>
                <a:ea typeface="Meiryo UI" panose="020B0604030504040204" pitchFamily="50" charset="-128"/>
              </a:rPr>
              <a:t>】</a:t>
            </a:r>
            <a:endParaRPr kumimoji="1" lang="en-US" altLang="ja-JP" sz="2800" b="1" dirty="0">
              <a:highlight>
                <a:srgbClr val="00FF00"/>
              </a:highlight>
              <a:latin typeface="Meiryo UI" panose="020B0604030504040204" pitchFamily="50" charset="-128"/>
              <a:ea typeface="Meiryo UI" panose="020B0604030504040204" pitchFamily="50" charset="-128"/>
            </a:endParaRPr>
          </a:p>
          <a:p>
            <a:pPr marL="457200" indent="-457200">
              <a:buFont typeface="Wingdings" panose="05000000000000000000" pitchFamily="2" charset="2"/>
              <a:buChar char="Ø"/>
            </a:pPr>
            <a:r>
              <a:rPr kumimoji="1" lang="ja-JP" altLang="en-US" sz="2800" b="1" dirty="0">
                <a:latin typeface="Meiryo UI" panose="020B0604030504040204" pitchFamily="50" charset="-128"/>
                <a:ea typeface="Meiryo UI" panose="020B0604030504040204" pitchFamily="50" charset="-128"/>
              </a:rPr>
              <a:t>友達へのメッセージが原因で誤解が生まれてしまいました。</a:t>
            </a:r>
            <a:r>
              <a:rPr lang="ja-JP" altLang="en-US" sz="2800" b="1" dirty="0">
                <a:latin typeface="Meiryo UI" panose="020B0604030504040204" pitchFamily="50" charset="-128"/>
                <a:ea typeface="Meiryo UI" panose="020B0604030504040204" pitchFamily="50" charset="-128"/>
              </a:rPr>
              <a:t>　　</a:t>
            </a:r>
            <a:r>
              <a:rPr kumimoji="1" lang="ja-JP" altLang="en-US" sz="2800" b="1" dirty="0">
                <a:latin typeface="Meiryo UI" panose="020B0604030504040204" pitchFamily="50" charset="-128"/>
                <a:ea typeface="Meiryo UI" panose="020B0604030504040204" pitchFamily="50" charset="-128"/>
              </a:rPr>
              <a:t>このようなことが起きないよう、工夫すべきことを考えましょう</a:t>
            </a:r>
          </a:p>
        </p:txBody>
      </p:sp>
      <p:sp>
        <p:nvSpPr>
          <p:cNvPr id="11" name="正方形/長方形 10">
            <a:extLst>
              <a:ext uri="{FF2B5EF4-FFF2-40B4-BE49-F238E27FC236}">
                <a16:creationId xmlns:a16="http://schemas.microsoft.com/office/drawing/2014/main" id="{AE80D82E-BFE2-4A59-AA9A-A9F75740286B}"/>
              </a:ext>
            </a:extLst>
          </p:cNvPr>
          <p:cNvSpPr/>
          <p:nvPr/>
        </p:nvSpPr>
        <p:spPr>
          <a:xfrm>
            <a:off x="10058977" y="184678"/>
            <a:ext cx="1906858" cy="740873"/>
          </a:xfrm>
          <a:prstGeom prst="rect">
            <a:avLst/>
          </a:prstGeom>
          <a:solidFill>
            <a:srgbClr val="0000FF"/>
          </a:solidFill>
          <a:ln>
            <a:solidFill>
              <a:srgbClr val="0000FF"/>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（教職員向け）</a:t>
            </a:r>
            <a:endParaRPr lang="en-US" altLang="ja-JP" sz="1400" b="1" dirty="0">
              <a:solidFill>
                <a:schemeClr val="bg1"/>
              </a:solidFill>
              <a:latin typeface="Meiryo UI" panose="020B0604030504040204" pitchFamily="50" charset="-128"/>
              <a:ea typeface="Meiryo UI" panose="020B0604030504040204" pitchFamily="50" charset="-128"/>
            </a:endParaRPr>
          </a:p>
          <a:p>
            <a:pPr algn="ctr"/>
            <a:r>
              <a:rPr kumimoji="1" lang="ja-JP" altLang="en-US" sz="1400" b="1" dirty="0">
                <a:solidFill>
                  <a:schemeClr val="bg1"/>
                </a:solidFill>
                <a:latin typeface="Meiryo UI" panose="020B0604030504040204" pitchFamily="50" charset="-128"/>
                <a:ea typeface="Meiryo UI" panose="020B0604030504040204" pitchFamily="50" charset="-128"/>
              </a:rPr>
              <a:t>説明ページ</a:t>
            </a:r>
            <a:endParaRPr kumimoji="1" lang="en-US" altLang="ja-JP" sz="1400" b="1" dirty="0">
              <a:solidFill>
                <a:schemeClr val="bg1"/>
              </a:solidFill>
              <a:latin typeface="Meiryo UI" panose="020B0604030504040204" pitchFamily="50" charset="-128"/>
              <a:ea typeface="Meiryo UI" panose="020B0604030504040204" pitchFamily="50" charset="-128"/>
            </a:endParaRPr>
          </a:p>
          <a:p>
            <a:pPr algn="ctr"/>
            <a:r>
              <a:rPr lang="ja-JP" altLang="en-US" sz="1400" b="1" dirty="0">
                <a:solidFill>
                  <a:schemeClr val="bg1"/>
                </a:solidFill>
                <a:latin typeface="Meiryo UI" panose="020B0604030504040204" pitchFamily="50" charset="-128"/>
                <a:ea typeface="Meiryo UI" panose="020B0604030504040204" pitchFamily="50" charset="-128"/>
              </a:rPr>
              <a:t>パターン</a:t>
            </a:r>
            <a:r>
              <a:rPr kumimoji="1" lang="ja-JP" altLang="en-US" sz="1400" b="1" dirty="0">
                <a:solidFill>
                  <a:schemeClr val="bg1"/>
                </a:solidFill>
                <a:latin typeface="Meiryo UI" panose="020B0604030504040204" pitchFamily="50" charset="-128"/>
                <a:ea typeface="Meiryo UI" panose="020B0604030504040204" pitchFamily="50" charset="-128"/>
              </a:rPr>
              <a:t>２</a:t>
            </a:r>
          </a:p>
        </p:txBody>
      </p:sp>
      <p:pic>
        <p:nvPicPr>
          <p:cNvPr id="10" name="図 9">
            <a:extLst>
              <a:ext uri="{FF2B5EF4-FFF2-40B4-BE49-F238E27FC236}">
                <a16:creationId xmlns:a16="http://schemas.microsoft.com/office/drawing/2014/main" id="{CC317C25-B961-4389-A4F3-31E5AF83CF01}"/>
              </a:ext>
            </a:extLst>
          </p:cNvPr>
          <p:cNvPicPr>
            <a:picLocks noChangeAspect="1"/>
          </p:cNvPicPr>
          <p:nvPr/>
        </p:nvPicPr>
        <p:blipFill>
          <a:blip r:embed="rId3"/>
          <a:stretch>
            <a:fillRect/>
          </a:stretch>
        </p:blipFill>
        <p:spPr>
          <a:xfrm>
            <a:off x="580845" y="2130880"/>
            <a:ext cx="3081869" cy="2133602"/>
          </a:xfrm>
          <a:prstGeom prst="rect">
            <a:avLst/>
          </a:prstGeom>
        </p:spPr>
      </p:pic>
      <p:pic>
        <p:nvPicPr>
          <p:cNvPr id="2" name="図 1">
            <a:extLst>
              <a:ext uri="{FF2B5EF4-FFF2-40B4-BE49-F238E27FC236}">
                <a16:creationId xmlns:a16="http://schemas.microsoft.com/office/drawing/2014/main" id="{7B2D9369-1611-44CD-A3B7-23F8D97E4D07}"/>
              </a:ext>
            </a:extLst>
          </p:cNvPr>
          <p:cNvPicPr>
            <a:picLocks noChangeAspect="1"/>
          </p:cNvPicPr>
          <p:nvPr/>
        </p:nvPicPr>
        <p:blipFill>
          <a:blip r:embed="rId4"/>
          <a:stretch>
            <a:fillRect/>
          </a:stretch>
        </p:blipFill>
        <p:spPr>
          <a:xfrm>
            <a:off x="4500697" y="2139151"/>
            <a:ext cx="3190603" cy="2208879"/>
          </a:xfrm>
          <a:prstGeom prst="rect">
            <a:avLst/>
          </a:prstGeom>
        </p:spPr>
      </p:pic>
      <p:sp>
        <p:nvSpPr>
          <p:cNvPr id="13" name="テキスト ボックス 12">
            <a:extLst>
              <a:ext uri="{FF2B5EF4-FFF2-40B4-BE49-F238E27FC236}">
                <a16:creationId xmlns:a16="http://schemas.microsoft.com/office/drawing/2014/main" id="{46AE6D30-B705-40B1-89DC-E3910601C255}"/>
              </a:ext>
            </a:extLst>
          </p:cNvPr>
          <p:cNvSpPr txBox="1"/>
          <p:nvPr/>
        </p:nvSpPr>
        <p:spPr>
          <a:xfrm>
            <a:off x="311640" y="4562631"/>
            <a:ext cx="3620280" cy="1569660"/>
          </a:xfrm>
          <a:prstGeom prst="rect">
            <a:avLst/>
          </a:prstGeom>
          <a:noFill/>
        </p:spPr>
        <p:txBody>
          <a:bodyPr wrap="square">
            <a:spAutoFit/>
          </a:bodyPr>
          <a:lstStyle/>
          <a:p>
            <a:pPr algn="ctr"/>
            <a:r>
              <a:rPr lang="ja-JP" altLang="en-US" sz="1600" b="1" i="0" dirty="0">
                <a:solidFill>
                  <a:srgbClr val="FF862A"/>
                </a:solidFill>
                <a:effectLst/>
                <a:latin typeface="Meiryo UI" panose="020B0604030504040204" pitchFamily="50" charset="-128"/>
                <a:ea typeface="Meiryo UI" panose="020B0604030504040204" pitchFamily="50" charset="-128"/>
              </a:rPr>
              <a:t>うっかり 「？」 をつけ忘れたために</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A</a:t>
            </a:r>
            <a:r>
              <a:rPr lang="ja-JP" altLang="en-US" sz="1600" dirty="0">
                <a:latin typeface="Meiryo UI" panose="020B0604030504040204" pitchFamily="50" charset="-128"/>
                <a:ea typeface="Meiryo UI" panose="020B0604030504040204" pitchFamily="50" charset="-128"/>
              </a:rPr>
              <a:t>さんは仲良しグループのトーク画面で、メッセージの最後に「？」をつけ忘れたまま送信してしまったことに気づかず、すぐにお風呂に入ってしまいました。</a:t>
            </a:r>
          </a:p>
        </p:txBody>
      </p:sp>
      <p:sp>
        <p:nvSpPr>
          <p:cNvPr id="14" name="テキスト ボックス 13">
            <a:extLst>
              <a:ext uri="{FF2B5EF4-FFF2-40B4-BE49-F238E27FC236}">
                <a16:creationId xmlns:a16="http://schemas.microsoft.com/office/drawing/2014/main" id="{6A1B6104-5144-47EF-B043-85158C260444}"/>
              </a:ext>
            </a:extLst>
          </p:cNvPr>
          <p:cNvSpPr txBox="1"/>
          <p:nvPr/>
        </p:nvSpPr>
        <p:spPr>
          <a:xfrm>
            <a:off x="4088676" y="4562631"/>
            <a:ext cx="3881605" cy="1569660"/>
          </a:xfrm>
          <a:prstGeom prst="rect">
            <a:avLst/>
          </a:prstGeom>
          <a:noFill/>
        </p:spPr>
        <p:txBody>
          <a:bodyPr wrap="square">
            <a:spAutoFit/>
          </a:bodyPr>
          <a:lstStyle/>
          <a:p>
            <a:pPr algn="ctr"/>
            <a:r>
              <a:rPr lang="ja-JP" altLang="en-US" sz="1600" b="1" i="0" dirty="0">
                <a:solidFill>
                  <a:srgbClr val="FF862A"/>
                </a:solidFill>
                <a:effectLst/>
                <a:latin typeface="Meiryo UI" panose="020B0604030504040204" pitchFamily="50" charset="-128"/>
                <a:ea typeface="Meiryo UI" panose="020B0604030504040204" pitchFamily="50" charset="-128"/>
              </a:rPr>
              <a:t>一方的にグループから外されてしまった</a:t>
            </a:r>
            <a:endParaRPr lang="ja-JP" altLang="en-US"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お風呂上りにスマホを見ると、「ひどい！」などのメッセージが。誤解を解こうとしても、反応なし。</a:t>
            </a:r>
            <a:r>
              <a:rPr lang="en-US" altLang="ja-JP" sz="1600" dirty="0">
                <a:latin typeface="Meiryo UI" panose="020B0604030504040204" pitchFamily="50" charset="-128"/>
                <a:ea typeface="Meiryo UI" panose="020B0604030504040204" pitchFamily="50" charset="-128"/>
              </a:rPr>
              <a:t>A</a:t>
            </a:r>
            <a:r>
              <a:rPr lang="ja-JP" altLang="en-US" sz="1600" dirty="0">
                <a:latin typeface="Meiryo UI" panose="020B0604030504040204" pitchFamily="50" charset="-128"/>
                <a:ea typeface="Meiryo UI" panose="020B0604030504040204" pitchFamily="50" charset="-128"/>
              </a:rPr>
              <a:t>さん以外のメンバーは別グループを作り、</a:t>
            </a:r>
            <a:r>
              <a:rPr lang="en-US" altLang="ja-JP" sz="1600" dirty="0">
                <a:latin typeface="Meiryo UI" panose="020B0604030504040204" pitchFamily="50" charset="-128"/>
                <a:ea typeface="Meiryo UI" panose="020B0604030504040204" pitchFamily="50" charset="-128"/>
              </a:rPr>
              <a:t>A</a:t>
            </a:r>
            <a:r>
              <a:rPr lang="ja-JP" altLang="en-US" sz="1600" dirty="0">
                <a:latin typeface="Meiryo UI" panose="020B0604030504040204" pitchFamily="50" charset="-128"/>
                <a:ea typeface="Meiryo UI" panose="020B0604030504040204" pitchFamily="50" charset="-128"/>
              </a:rPr>
              <a:t>さんを外したのです。</a:t>
            </a:r>
          </a:p>
        </p:txBody>
      </p:sp>
      <p:sp>
        <p:nvSpPr>
          <p:cNvPr id="5" name="二等辺三角形 4">
            <a:extLst>
              <a:ext uri="{FF2B5EF4-FFF2-40B4-BE49-F238E27FC236}">
                <a16:creationId xmlns:a16="http://schemas.microsoft.com/office/drawing/2014/main" id="{B76BB567-4350-4EAA-B0FE-0B16897A8D26}"/>
              </a:ext>
            </a:extLst>
          </p:cNvPr>
          <p:cNvSpPr/>
          <p:nvPr/>
        </p:nvSpPr>
        <p:spPr>
          <a:xfrm rot="5400000">
            <a:off x="3439271" y="3306896"/>
            <a:ext cx="1600439" cy="314734"/>
          </a:xfrm>
          <a:prstGeom prs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吹き出し: 角を丸めた四角形 4">
            <a:extLst>
              <a:ext uri="{FF2B5EF4-FFF2-40B4-BE49-F238E27FC236}">
                <a16:creationId xmlns:a16="http://schemas.microsoft.com/office/drawing/2014/main" id="{3783EC68-61D3-41D5-B65D-C4CDBD3C0FBE}"/>
              </a:ext>
            </a:extLst>
          </p:cNvPr>
          <p:cNvSpPr/>
          <p:nvPr/>
        </p:nvSpPr>
        <p:spPr>
          <a:xfrm>
            <a:off x="6779431" y="1829464"/>
            <a:ext cx="5278753" cy="2596129"/>
          </a:xfrm>
          <a:custGeom>
            <a:avLst/>
            <a:gdLst>
              <a:gd name="connsiteX0" fmla="*/ 0 w 3740654"/>
              <a:gd name="connsiteY0" fmla="*/ 195966 h 1175771"/>
              <a:gd name="connsiteX1" fmla="*/ 195966 w 3740654"/>
              <a:gd name="connsiteY1" fmla="*/ 0 h 1175771"/>
              <a:gd name="connsiteX2" fmla="*/ 623442 w 3740654"/>
              <a:gd name="connsiteY2" fmla="*/ 0 h 1175771"/>
              <a:gd name="connsiteX3" fmla="*/ 669465 w 3740654"/>
              <a:gd name="connsiteY3" fmla="*/ -695633 h 1175771"/>
              <a:gd name="connsiteX4" fmla="*/ 1558606 w 3740654"/>
              <a:gd name="connsiteY4" fmla="*/ 0 h 1175771"/>
              <a:gd name="connsiteX5" fmla="*/ 3544688 w 3740654"/>
              <a:gd name="connsiteY5" fmla="*/ 0 h 1175771"/>
              <a:gd name="connsiteX6" fmla="*/ 3740654 w 3740654"/>
              <a:gd name="connsiteY6" fmla="*/ 195966 h 1175771"/>
              <a:gd name="connsiteX7" fmla="*/ 3740654 w 3740654"/>
              <a:gd name="connsiteY7" fmla="*/ 195962 h 1175771"/>
              <a:gd name="connsiteX8" fmla="*/ 3740654 w 3740654"/>
              <a:gd name="connsiteY8" fmla="*/ 195962 h 1175771"/>
              <a:gd name="connsiteX9" fmla="*/ 3740654 w 3740654"/>
              <a:gd name="connsiteY9" fmla="*/ 489905 h 1175771"/>
              <a:gd name="connsiteX10" fmla="*/ 3740654 w 3740654"/>
              <a:gd name="connsiteY10" fmla="*/ 979805 h 1175771"/>
              <a:gd name="connsiteX11" fmla="*/ 3544688 w 3740654"/>
              <a:gd name="connsiteY11" fmla="*/ 1175771 h 1175771"/>
              <a:gd name="connsiteX12" fmla="*/ 1558606 w 3740654"/>
              <a:gd name="connsiteY12" fmla="*/ 1175771 h 1175771"/>
              <a:gd name="connsiteX13" fmla="*/ 623442 w 3740654"/>
              <a:gd name="connsiteY13" fmla="*/ 1175771 h 1175771"/>
              <a:gd name="connsiteX14" fmla="*/ 623442 w 3740654"/>
              <a:gd name="connsiteY14" fmla="*/ 1175771 h 1175771"/>
              <a:gd name="connsiteX15" fmla="*/ 195966 w 3740654"/>
              <a:gd name="connsiteY15" fmla="*/ 1175771 h 1175771"/>
              <a:gd name="connsiteX16" fmla="*/ 0 w 3740654"/>
              <a:gd name="connsiteY16" fmla="*/ 979805 h 1175771"/>
              <a:gd name="connsiteX17" fmla="*/ 0 w 3740654"/>
              <a:gd name="connsiteY17" fmla="*/ 489905 h 1175771"/>
              <a:gd name="connsiteX18" fmla="*/ 0 w 3740654"/>
              <a:gd name="connsiteY18" fmla="*/ 195962 h 1175771"/>
              <a:gd name="connsiteX19" fmla="*/ 0 w 3740654"/>
              <a:gd name="connsiteY19" fmla="*/ 195962 h 1175771"/>
              <a:gd name="connsiteX20" fmla="*/ 0 w 3740654"/>
              <a:gd name="connsiteY20" fmla="*/ 195966 h 1175771"/>
              <a:gd name="connsiteX0" fmla="*/ 0 w 3740654"/>
              <a:gd name="connsiteY0" fmla="*/ 891599 h 1871404"/>
              <a:gd name="connsiteX1" fmla="*/ 195966 w 3740654"/>
              <a:gd name="connsiteY1" fmla="*/ 695633 h 1871404"/>
              <a:gd name="connsiteX2" fmla="*/ 623442 w 3740654"/>
              <a:gd name="connsiteY2" fmla="*/ 695633 h 1871404"/>
              <a:gd name="connsiteX3" fmla="*/ 669465 w 3740654"/>
              <a:gd name="connsiteY3" fmla="*/ 0 h 1871404"/>
              <a:gd name="connsiteX4" fmla="*/ 1008000 w 3740654"/>
              <a:gd name="connsiteY4" fmla="*/ 715298 h 1871404"/>
              <a:gd name="connsiteX5" fmla="*/ 3544688 w 3740654"/>
              <a:gd name="connsiteY5" fmla="*/ 695633 h 1871404"/>
              <a:gd name="connsiteX6" fmla="*/ 3740654 w 3740654"/>
              <a:gd name="connsiteY6" fmla="*/ 891599 h 1871404"/>
              <a:gd name="connsiteX7" fmla="*/ 3740654 w 3740654"/>
              <a:gd name="connsiteY7" fmla="*/ 891595 h 1871404"/>
              <a:gd name="connsiteX8" fmla="*/ 3740654 w 3740654"/>
              <a:gd name="connsiteY8" fmla="*/ 891595 h 1871404"/>
              <a:gd name="connsiteX9" fmla="*/ 3740654 w 3740654"/>
              <a:gd name="connsiteY9" fmla="*/ 1185538 h 1871404"/>
              <a:gd name="connsiteX10" fmla="*/ 3740654 w 3740654"/>
              <a:gd name="connsiteY10" fmla="*/ 1675438 h 1871404"/>
              <a:gd name="connsiteX11" fmla="*/ 3544688 w 3740654"/>
              <a:gd name="connsiteY11" fmla="*/ 1871404 h 1871404"/>
              <a:gd name="connsiteX12" fmla="*/ 1558606 w 3740654"/>
              <a:gd name="connsiteY12" fmla="*/ 1871404 h 1871404"/>
              <a:gd name="connsiteX13" fmla="*/ 623442 w 3740654"/>
              <a:gd name="connsiteY13" fmla="*/ 1871404 h 1871404"/>
              <a:gd name="connsiteX14" fmla="*/ 623442 w 3740654"/>
              <a:gd name="connsiteY14" fmla="*/ 1871404 h 1871404"/>
              <a:gd name="connsiteX15" fmla="*/ 195966 w 3740654"/>
              <a:gd name="connsiteY15" fmla="*/ 1871404 h 1871404"/>
              <a:gd name="connsiteX16" fmla="*/ 0 w 3740654"/>
              <a:gd name="connsiteY16" fmla="*/ 1675438 h 1871404"/>
              <a:gd name="connsiteX17" fmla="*/ 0 w 3740654"/>
              <a:gd name="connsiteY17" fmla="*/ 1185538 h 1871404"/>
              <a:gd name="connsiteX18" fmla="*/ 0 w 3740654"/>
              <a:gd name="connsiteY18" fmla="*/ 891595 h 1871404"/>
              <a:gd name="connsiteX19" fmla="*/ 0 w 3740654"/>
              <a:gd name="connsiteY19" fmla="*/ 891595 h 1871404"/>
              <a:gd name="connsiteX20" fmla="*/ 0 w 3740654"/>
              <a:gd name="connsiteY20" fmla="*/ 891599 h 1871404"/>
              <a:gd name="connsiteX0" fmla="*/ 0 w 3740654"/>
              <a:gd name="connsiteY0" fmla="*/ 891599 h 1871404"/>
              <a:gd name="connsiteX1" fmla="*/ 195966 w 3740654"/>
              <a:gd name="connsiteY1" fmla="*/ 695633 h 1871404"/>
              <a:gd name="connsiteX2" fmla="*/ 623442 w 3740654"/>
              <a:gd name="connsiteY2" fmla="*/ 695633 h 1871404"/>
              <a:gd name="connsiteX3" fmla="*/ 669465 w 3740654"/>
              <a:gd name="connsiteY3" fmla="*/ 0 h 1871404"/>
              <a:gd name="connsiteX4" fmla="*/ 857099 w 3740654"/>
              <a:gd name="connsiteY4" fmla="*/ 728252 h 1871404"/>
              <a:gd name="connsiteX5" fmla="*/ 3544688 w 3740654"/>
              <a:gd name="connsiteY5" fmla="*/ 695633 h 1871404"/>
              <a:gd name="connsiteX6" fmla="*/ 3740654 w 3740654"/>
              <a:gd name="connsiteY6" fmla="*/ 891599 h 1871404"/>
              <a:gd name="connsiteX7" fmla="*/ 3740654 w 3740654"/>
              <a:gd name="connsiteY7" fmla="*/ 891595 h 1871404"/>
              <a:gd name="connsiteX8" fmla="*/ 3740654 w 3740654"/>
              <a:gd name="connsiteY8" fmla="*/ 891595 h 1871404"/>
              <a:gd name="connsiteX9" fmla="*/ 3740654 w 3740654"/>
              <a:gd name="connsiteY9" fmla="*/ 1185538 h 1871404"/>
              <a:gd name="connsiteX10" fmla="*/ 3740654 w 3740654"/>
              <a:gd name="connsiteY10" fmla="*/ 1675438 h 1871404"/>
              <a:gd name="connsiteX11" fmla="*/ 3544688 w 3740654"/>
              <a:gd name="connsiteY11" fmla="*/ 1871404 h 1871404"/>
              <a:gd name="connsiteX12" fmla="*/ 1558606 w 3740654"/>
              <a:gd name="connsiteY12" fmla="*/ 1871404 h 1871404"/>
              <a:gd name="connsiteX13" fmla="*/ 623442 w 3740654"/>
              <a:gd name="connsiteY13" fmla="*/ 1871404 h 1871404"/>
              <a:gd name="connsiteX14" fmla="*/ 623442 w 3740654"/>
              <a:gd name="connsiteY14" fmla="*/ 1871404 h 1871404"/>
              <a:gd name="connsiteX15" fmla="*/ 195966 w 3740654"/>
              <a:gd name="connsiteY15" fmla="*/ 1871404 h 1871404"/>
              <a:gd name="connsiteX16" fmla="*/ 0 w 3740654"/>
              <a:gd name="connsiteY16" fmla="*/ 1675438 h 1871404"/>
              <a:gd name="connsiteX17" fmla="*/ 0 w 3740654"/>
              <a:gd name="connsiteY17" fmla="*/ 1185538 h 1871404"/>
              <a:gd name="connsiteX18" fmla="*/ 0 w 3740654"/>
              <a:gd name="connsiteY18" fmla="*/ 891595 h 1871404"/>
              <a:gd name="connsiteX19" fmla="*/ 0 w 3740654"/>
              <a:gd name="connsiteY19" fmla="*/ 891595 h 1871404"/>
              <a:gd name="connsiteX20" fmla="*/ 0 w 3740654"/>
              <a:gd name="connsiteY20" fmla="*/ 891599 h 1871404"/>
              <a:gd name="connsiteX0" fmla="*/ 558489 w 4299143"/>
              <a:gd name="connsiteY0" fmla="*/ 2113485 h 3093290"/>
              <a:gd name="connsiteX1" fmla="*/ 754455 w 4299143"/>
              <a:gd name="connsiteY1" fmla="*/ 1917519 h 3093290"/>
              <a:gd name="connsiteX2" fmla="*/ 1181931 w 4299143"/>
              <a:gd name="connsiteY2" fmla="*/ 1917519 h 3093290"/>
              <a:gd name="connsiteX3" fmla="*/ 0 w 4299143"/>
              <a:gd name="connsiteY3" fmla="*/ 0 h 3093290"/>
              <a:gd name="connsiteX4" fmla="*/ 1415588 w 4299143"/>
              <a:gd name="connsiteY4" fmla="*/ 1950138 h 3093290"/>
              <a:gd name="connsiteX5" fmla="*/ 4103177 w 4299143"/>
              <a:gd name="connsiteY5" fmla="*/ 1917519 h 3093290"/>
              <a:gd name="connsiteX6" fmla="*/ 4299143 w 4299143"/>
              <a:gd name="connsiteY6" fmla="*/ 2113485 h 3093290"/>
              <a:gd name="connsiteX7" fmla="*/ 4299143 w 4299143"/>
              <a:gd name="connsiteY7" fmla="*/ 2113481 h 3093290"/>
              <a:gd name="connsiteX8" fmla="*/ 4299143 w 4299143"/>
              <a:gd name="connsiteY8" fmla="*/ 2113481 h 3093290"/>
              <a:gd name="connsiteX9" fmla="*/ 4299143 w 4299143"/>
              <a:gd name="connsiteY9" fmla="*/ 2407424 h 3093290"/>
              <a:gd name="connsiteX10" fmla="*/ 4299143 w 4299143"/>
              <a:gd name="connsiteY10" fmla="*/ 2897324 h 3093290"/>
              <a:gd name="connsiteX11" fmla="*/ 4103177 w 4299143"/>
              <a:gd name="connsiteY11" fmla="*/ 3093290 h 3093290"/>
              <a:gd name="connsiteX12" fmla="*/ 2117095 w 4299143"/>
              <a:gd name="connsiteY12" fmla="*/ 3093290 h 3093290"/>
              <a:gd name="connsiteX13" fmla="*/ 1181931 w 4299143"/>
              <a:gd name="connsiteY13" fmla="*/ 3093290 h 3093290"/>
              <a:gd name="connsiteX14" fmla="*/ 1181931 w 4299143"/>
              <a:gd name="connsiteY14" fmla="*/ 3093290 h 3093290"/>
              <a:gd name="connsiteX15" fmla="*/ 754455 w 4299143"/>
              <a:gd name="connsiteY15" fmla="*/ 3093290 h 3093290"/>
              <a:gd name="connsiteX16" fmla="*/ 558489 w 4299143"/>
              <a:gd name="connsiteY16" fmla="*/ 2897324 h 3093290"/>
              <a:gd name="connsiteX17" fmla="*/ 558489 w 4299143"/>
              <a:gd name="connsiteY17" fmla="*/ 2407424 h 3093290"/>
              <a:gd name="connsiteX18" fmla="*/ 558489 w 4299143"/>
              <a:gd name="connsiteY18" fmla="*/ 2113481 h 3093290"/>
              <a:gd name="connsiteX19" fmla="*/ 558489 w 4299143"/>
              <a:gd name="connsiteY19" fmla="*/ 2113481 h 3093290"/>
              <a:gd name="connsiteX20" fmla="*/ 558489 w 4299143"/>
              <a:gd name="connsiteY20" fmla="*/ 2113485 h 3093290"/>
              <a:gd name="connsiteX0" fmla="*/ 2425481 w 6166135"/>
              <a:gd name="connsiteY0" fmla="*/ 2801872 h 3781677"/>
              <a:gd name="connsiteX1" fmla="*/ 2621447 w 6166135"/>
              <a:gd name="connsiteY1" fmla="*/ 2605906 h 3781677"/>
              <a:gd name="connsiteX2" fmla="*/ 3048923 w 6166135"/>
              <a:gd name="connsiteY2" fmla="*/ 2605906 h 3781677"/>
              <a:gd name="connsiteX3" fmla="*/ 0 w 6166135"/>
              <a:gd name="connsiteY3" fmla="*/ 0 h 3781677"/>
              <a:gd name="connsiteX4" fmla="*/ 3282580 w 6166135"/>
              <a:gd name="connsiteY4" fmla="*/ 2638525 h 3781677"/>
              <a:gd name="connsiteX5" fmla="*/ 5970169 w 6166135"/>
              <a:gd name="connsiteY5" fmla="*/ 2605906 h 3781677"/>
              <a:gd name="connsiteX6" fmla="*/ 6166135 w 6166135"/>
              <a:gd name="connsiteY6" fmla="*/ 2801872 h 3781677"/>
              <a:gd name="connsiteX7" fmla="*/ 6166135 w 6166135"/>
              <a:gd name="connsiteY7" fmla="*/ 2801868 h 3781677"/>
              <a:gd name="connsiteX8" fmla="*/ 6166135 w 6166135"/>
              <a:gd name="connsiteY8" fmla="*/ 2801868 h 3781677"/>
              <a:gd name="connsiteX9" fmla="*/ 6166135 w 6166135"/>
              <a:gd name="connsiteY9" fmla="*/ 3095811 h 3781677"/>
              <a:gd name="connsiteX10" fmla="*/ 6166135 w 6166135"/>
              <a:gd name="connsiteY10" fmla="*/ 3585711 h 3781677"/>
              <a:gd name="connsiteX11" fmla="*/ 5970169 w 6166135"/>
              <a:gd name="connsiteY11" fmla="*/ 3781677 h 3781677"/>
              <a:gd name="connsiteX12" fmla="*/ 3984087 w 6166135"/>
              <a:gd name="connsiteY12" fmla="*/ 3781677 h 3781677"/>
              <a:gd name="connsiteX13" fmla="*/ 3048923 w 6166135"/>
              <a:gd name="connsiteY13" fmla="*/ 3781677 h 3781677"/>
              <a:gd name="connsiteX14" fmla="*/ 3048923 w 6166135"/>
              <a:gd name="connsiteY14" fmla="*/ 3781677 h 3781677"/>
              <a:gd name="connsiteX15" fmla="*/ 2621447 w 6166135"/>
              <a:gd name="connsiteY15" fmla="*/ 3781677 h 3781677"/>
              <a:gd name="connsiteX16" fmla="*/ 2425481 w 6166135"/>
              <a:gd name="connsiteY16" fmla="*/ 3585711 h 3781677"/>
              <a:gd name="connsiteX17" fmla="*/ 2425481 w 6166135"/>
              <a:gd name="connsiteY17" fmla="*/ 3095811 h 3781677"/>
              <a:gd name="connsiteX18" fmla="*/ 2425481 w 6166135"/>
              <a:gd name="connsiteY18" fmla="*/ 2801868 h 3781677"/>
              <a:gd name="connsiteX19" fmla="*/ 2425481 w 6166135"/>
              <a:gd name="connsiteY19" fmla="*/ 2801868 h 3781677"/>
              <a:gd name="connsiteX20" fmla="*/ 2425481 w 6166135"/>
              <a:gd name="connsiteY20" fmla="*/ 2801872 h 3781677"/>
              <a:gd name="connsiteX0" fmla="*/ 2425481 w 6166135"/>
              <a:gd name="connsiteY0" fmla="*/ 2801872 h 3781677"/>
              <a:gd name="connsiteX1" fmla="*/ 2621447 w 6166135"/>
              <a:gd name="connsiteY1" fmla="*/ 2605906 h 3781677"/>
              <a:gd name="connsiteX2" fmla="*/ 2823380 w 6166135"/>
              <a:gd name="connsiteY2" fmla="*/ 2605906 h 3781677"/>
              <a:gd name="connsiteX3" fmla="*/ 0 w 6166135"/>
              <a:gd name="connsiteY3" fmla="*/ 0 h 3781677"/>
              <a:gd name="connsiteX4" fmla="*/ 3282580 w 6166135"/>
              <a:gd name="connsiteY4" fmla="*/ 2638525 h 3781677"/>
              <a:gd name="connsiteX5" fmla="*/ 5970169 w 6166135"/>
              <a:gd name="connsiteY5" fmla="*/ 2605906 h 3781677"/>
              <a:gd name="connsiteX6" fmla="*/ 6166135 w 6166135"/>
              <a:gd name="connsiteY6" fmla="*/ 2801872 h 3781677"/>
              <a:gd name="connsiteX7" fmla="*/ 6166135 w 6166135"/>
              <a:gd name="connsiteY7" fmla="*/ 2801868 h 3781677"/>
              <a:gd name="connsiteX8" fmla="*/ 6166135 w 6166135"/>
              <a:gd name="connsiteY8" fmla="*/ 2801868 h 3781677"/>
              <a:gd name="connsiteX9" fmla="*/ 6166135 w 6166135"/>
              <a:gd name="connsiteY9" fmla="*/ 3095811 h 3781677"/>
              <a:gd name="connsiteX10" fmla="*/ 6166135 w 6166135"/>
              <a:gd name="connsiteY10" fmla="*/ 3585711 h 3781677"/>
              <a:gd name="connsiteX11" fmla="*/ 5970169 w 6166135"/>
              <a:gd name="connsiteY11" fmla="*/ 3781677 h 3781677"/>
              <a:gd name="connsiteX12" fmla="*/ 3984087 w 6166135"/>
              <a:gd name="connsiteY12" fmla="*/ 3781677 h 3781677"/>
              <a:gd name="connsiteX13" fmla="*/ 3048923 w 6166135"/>
              <a:gd name="connsiteY13" fmla="*/ 3781677 h 3781677"/>
              <a:gd name="connsiteX14" fmla="*/ 3048923 w 6166135"/>
              <a:gd name="connsiteY14" fmla="*/ 3781677 h 3781677"/>
              <a:gd name="connsiteX15" fmla="*/ 2621447 w 6166135"/>
              <a:gd name="connsiteY15" fmla="*/ 3781677 h 3781677"/>
              <a:gd name="connsiteX16" fmla="*/ 2425481 w 6166135"/>
              <a:gd name="connsiteY16" fmla="*/ 3585711 h 3781677"/>
              <a:gd name="connsiteX17" fmla="*/ 2425481 w 6166135"/>
              <a:gd name="connsiteY17" fmla="*/ 3095811 h 3781677"/>
              <a:gd name="connsiteX18" fmla="*/ 2425481 w 6166135"/>
              <a:gd name="connsiteY18" fmla="*/ 2801868 h 3781677"/>
              <a:gd name="connsiteX19" fmla="*/ 2425481 w 6166135"/>
              <a:gd name="connsiteY19" fmla="*/ 2801868 h 3781677"/>
              <a:gd name="connsiteX20" fmla="*/ 2425481 w 6166135"/>
              <a:gd name="connsiteY20" fmla="*/ 2801872 h 3781677"/>
              <a:gd name="connsiteX0" fmla="*/ 2425481 w 6166135"/>
              <a:gd name="connsiteY0" fmla="*/ 2801872 h 3781677"/>
              <a:gd name="connsiteX1" fmla="*/ 2621447 w 6166135"/>
              <a:gd name="connsiteY1" fmla="*/ 2605906 h 3781677"/>
              <a:gd name="connsiteX2" fmla="*/ 2823380 w 6166135"/>
              <a:gd name="connsiteY2" fmla="*/ 2605906 h 3781677"/>
              <a:gd name="connsiteX3" fmla="*/ 0 w 6166135"/>
              <a:gd name="connsiteY3" fmla="*/ 0 h 3781677"/>
              <a:gd name="connsiteX4" fmla="*/ 3345230 w 6166135"/>
              <a:gd name="connsiteY4" fmla="*/ 2638524 h 3781677"/>
              <a:gd name="connsiteX5" fmla="*/ 5970169 w 6166135"/>
              <a:gd name="connsiteY5" fmla="*/ 2605906 h 3781677"/>
              <a:gd name="connsiteX6" fmla="*/ 6166135 w 6166135"/>
              <a:gd name="connsiteY6" fmla="*/ 2801872 h 3781677"/>
              <a:gd name="connsiteX7" fmla="*/ 6166135 w 6166135"/>
              <a:gd name="connsiteY7" fmla="*/ 2801868 h 3781677"/>
              <a:gd name="connsiteX8" fmla="*/ 6166135 w 6166135"/>
              <a:gd name="connsiteY8" fmla="*/ 2801868 h 3781677"/>
              <a:gd name="connsiteX9" fmla="*/ 6166135 w 6166135"/>
              <a:gd name="connsiteY9" fmla="*/ 3095811 h 3781677"/>
              <a:gd name="connsiteX10" fmla="*/ 6166135 w 6166135"/>
              <a:gd name="connsiteY10" fmla="*/ 3585711 h 3781677"/>
              <a:gd name="connsiteX11" fmla="*/ 5970169 w 6166135"/>
              <a:gd name="connsiteY11" fmla="*/ 3781677 h 3781677"/>
              <a:gd name="connsiteX12" fmla="*/ 3984087 w 6166135"/>
              <a:gd name="connsiteY12" fmla="*/ 3781677 h 3781677"/>
              <a:gd name="connsiteX13" fmla="*/ 3048923 w 6166135"/>
              <a:gd name="connsiteY13" fmla="*/ 3781677 h 3781677"/>
              <a:gd name="connsiteX14" fmla="*/ 3048923 w 6166135"/>
              <a:gd name="connsiteY14" fmla="*/ 3781677 h 3781677"/>
              <a:gd name="connsiteX15" fmla="*/ 2621447 w 6166135"/>
              <a:gd name="connsiteY15" fmla="*/ 3781677 h 3781677"/>
              <a:gd name="connsiteX16" fmla="*/ 2425481 w 6166135"/>
              <a:gd name="connsiteY16" fmla="*/ 3585711 h 3781677"/>
              <a:gd name="connsiteX17" fmla="*/ 2425481 w 6166135"/>
              <a:gd name="connsiteY17" fmla="*/ 3095811 h 3781677"/>
              <a:gd name="connsiteX18" fmla="*/ 2425481 w 6166135"/>
              <a:gd name="connsiteY18" fmla="*/ 2801868 h 3781677"/>
              <a:gd name="connsiteX19" fmla="*/ 2425481 w 6166135"/>
              <a:gd name="connsiteY19" fmla="*/ 2801868 h 3781677"/>
              <a:gd name="connsiteX20" fmla="*/ 2425481 w 6166135"/>
              <a:gd name="connsiteY20" fmla="*/ 2801872 h 3781677"/>
              <a:gd name="connsiteX0" fmla="*/ 1322828 w 5063482"/>
              <a:gd name="connsiteY0" fmla="*/ 2440469 h 3420274"/>
              <a:gd name="connsiteX1" fmla="*/ 1518794 w 5063482"/>
              <a:gd name="connsiteY1" fmla="*/ 2244503 h 3420274"/>
              <a:gd name="connsiteX2" fmla="*/ 1720727 w 5063482"/>
              <a:gd name="connsiteY2" fmla="*/ 2244503 h 3420274"/>
              <a:gd name="connsiteX3" fmla="*/ 0 w 5063482"/>
              <a:gd name="connsiteY3" fmla="*/ 0 h 3420274"/>
              <a:gd name="connsiteX4" fmla="*/ 2242577 w 5063482"/>
              <a:gd name="connsiteY4" fmla="*/ 2277121 h 3420274"/>
              <a:gd name="connsiteX5" fmla="*/ 4867516 w 5063482"/>
              <a:gd name="connsiteY5" fmla="*/ 2244503 h 3420274"/>
              <a:gd name="connsiteX6" fmla="*/ 5063482 w 5063482"/>
              <a:gd name="connsiteY6" fmla="*/ 2440469 h 3420274"/>
              <a:gd name="connsiteX7" fmla="*/ 5063482 w 5063482"/>
              <a:gd name="connsiteY7" fmla="*/ 2440465 h 3420274"/>
              <a:gd name="connsiteX8" fmla="*/ 5063482 w 5063482"/>
              <a:gd name="connsiteY8" fmla="*/ 2440465 h 3420274"/>
              <a:gd name="connsiteX9" fmla="*/ 5063482 w 5063482"/>
              <a:gd name="connsiteY9" fmla="*/ 2734408 h 3420274"/>
              <a:gd name="connsiteX10" fmla="*/ 5063482 w 5063482"/>
              <a:gd name="connsiteY10" fmla="*/ 3224308 h 3420274"/>
              <a:gd name="connsiteX11" fmla="*/ 4867516 w 5063482"/>
              <a:gd name="connsiteY11" fmla="*/ 3420274 h 3420274"/>
              <a:gd name="connsiteX12" fmla="*/ 2881434 w 5063482"/>
              <a:gd name="connsiteY12" fmla="*/ 3420274 h 3420274"/>
              <a:gd name="connsiteX13" fmla="*/ 1946270 w 5063482"/>
              <a:gd name="connsiteY13" fmla="*/ 3420274 h 3420274"/>
              <a:gd name="connsiteX14" fmla="*/ 1946270 w 5063482"/>
              <a:gd name="connsiteY14" fmla="*/ 3420274 h 3420274"/>
              <a:gd name="connsiteX15" fmla="*/ 1518794 w 5063482"/>
              <a:gd name="connsiteY15" fmla="*/ 3420274 h 3420274"/>
              <a:gd name="connsiteX16" fmla="*/ 1322828 w 5063482"/>
              <a:gd name="connsiteY16" fmla="*/ 3224308 h 3420274"/>
              <a:gd name="connsiteX17" fmla="*/ 1322828 w 5063482"/>
              <a:gd name="connsiteY17" fmla="*/ 2734408 h 3420274"/>
              <a:gd name="connsiteX18" fmla="*/ 1322828 w 5063482"/>
              <a:gd name="connsiteY18" fmla="*/ 2440465 h 3420274"/>
              <a:gd name="connsiteX19" fmla="*/ 1322828 w 5063482"/>
              <a:gd name="connsiteY19" fmla="*/ 2440465 h 3420274"/>
              <a:gd name="connsiteX20" fmla="*/ 1322828 w 5063482"/>
              <a:gd name="connsiteY20" fmla="*/ 2440469 h 34202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063482" h="3420274">
                <a:moveTo>
                  <a:pt x="1322828" y="2440469"/>
                </a:moveTo>
                <a:cubicBezTo>
                  <a:pt x="1322828" y="2332240"/>
                  <a:pt x="1410565" y="2244503"/>
                  <a:pt x="1518794" y="2244503"/>
                </a:cubicBezTo>
                <a:lnTo>
                  <a:pt x="1720727" y="2244503"/>
                </a:lnTo>
                <a:lnTo>
                  <a:pt x="0" y="0"/>
                </a:lnTo>
                <a:lnTo>
                  <a:pt x="2242577" y="2277121"/>
                </a:lnTo>
                <a:lnTo>
                  <a:pt x="4867516" y="2244503"/>
                </a:lnTo>
                <a:cubicBezTo>
                  <a:pt x="4975745" y="2244503"/>
                  <a:pt x="5063482" y="2332240"/>
                  <a:pt x="5063482" y="2440469"/>
                </a:cubicBezTo>
                <a:lnTo>
                  <a:pt x="5063482" y="2440465"/>
                </a:lnTo>
                <a:lnTo>
                  <a:pt x="5063482" y="2440465"/>
                </a:lnTo>
                <a:lnTo>
                  <a:pt x="5063482" y="2734408"/>
                </a:lnTo>
                <a:lnTo>
                  <a:pt x="5063482" y="3224308"/>
                </a:lnTo>
                <a:cubicBezTo>
                  <a:pt x="5063482" y="3332537"/>
                  <a:pt x="4975745" y="3420274"/>
                  <a:pt x="4867516" y="3420274"/>
                </a:cubicBezTo>
                <a:lnTo>
                  <a:pt x="2881434" y="3420274"/>
                </a:lnTo>
                <a:lnTo>
                  <a:pt x="1946270" y="3420274"/>
                </a:lnTo>
                <a:lnTo>
                  <a:pt x="1946270" y="3420274"/>
                </a:lnTo>
                <a:lnTo>
                  <a:pt x="1518794" y="3420274"/>
                </a:lnTo>
                <a:cubicBezTo>
                  <a:pt x="1410565" y="3420274"/>
                  <a:pt x="1322828" y="3332537"/>
                  <a:pt x="1322828" y="3224308"/>
                </a:cubicBezTo>
                <a:lnTo>
                  <a:pt x="1322828" y="2734408"/>
                </a:lnTo>
                <a:lnTo>
                  <a:pt x="1322828" y="2440465"/>
                </a:lnTo>
                <a:lnTo>
                  <a:pt x="1322828" y="2440465"/>
                </a:lnTo>
                <a:lnTo>
                  <a:pt x="1322828" y="2440469"/>
                </a:lnTo>
                <a:close/>
              </a:path>
            </a:pathLst>
          </a:cu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endParaRPr kumimoji="1"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endParaRPr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endParaRPr kumimoji="1"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kumimoji="1" lang="ja-JP" altLang="en-US" dirty="0">
                <a:latin typeface="Meiryo UI" panose="020B0604030504040204" pitchFamily="50" charset="-128"/>
                <a:ea typeface="Meiryo UI" panose="020B0604030504040204" pitchFamily="50" charset="-128"/>
              </a:rPr>
              <a:t>児童・生徒に考えさせる内容を記入して　</a:t>
            </a:r>
            <a:endParaRPr kumimoji="1"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kumimoji="1" lang="ja-JP" altLang="en-US" dirty="0">
                <a:latin typeface="Meiryo UI" panose="020B0604030504040204" pitchFamily="50" charset="-128"/>
                <a:ea typeface="Meiryo UI" panose="020B0604030504040204" pitchFamily="50" charset="-128"/>
              </a:rPr>
              <a:t>ください</a:t>
            </a:r>
            <a:endParaRPr kumimoji="1" lang="en-US" altLang="ja-JP" dirty="0">
              <a:latin typeface="Meiryo UI" panose="020B0604030504040204" pitchFamily="50" charset="-128"/>
              <a:ea typeface="Meiryo UI" panose="020B0604030504040204" pitchFamily="50" charset="-128"/>
            </a:endParaRPr>
          </a:p>
        </p:txBody>
      </p:sp>
      <p:sp>
        <p:nvSpPr>
          <p:cNvPr id="16" name="吹き出し: 角を丸めた四角形 5">
            <a:extLst>
              <a:ext uri="{FF2B5EF4-FFF2-40B4-BE49-F238E27FC236}">
                <a16:creationId xmlns:a16="http://schemas.microsoft.com/office/drawing/2014/main" id="{98B52F61-770F-4408-8DEE-6A7D4B97D9AD}"/>
              </a:ext>
            </a:extLst>
          </p:cNvPr>
          <p:cNvSpPr/>
          <p:nvPr/>
        </p:nvSpPr>
        <p:spPr>
          <a:xfrm>
            <a:off x="7950820" y="4632012"/>
            <a:ext cx="4122436" cy="1807977"/>
          </a:xfrm>
          <a:custGeom>
            <a:avLst/>
            <a:gdLst>
              <a:gd name="connsiteX0" fmla="*/ 0 w 3899686"/>
              <a:gd name="connsiteY0" fmla="*/ 154621 h 927709"/>
              <a:gd name="connsiteX1" fmla="*/ 154621 w 3899686"/>
              <a:gd name="connsiteY1" fmla="*/ 0 h 927709"/>
              <a:gd name="connsiteX2" fmla="*/ 649948 w 3899686"/>
              <a:gd name="connsiteY2" fmla="*/ 0 h 927709"/>
              <a:gd name="connsiteX3" fmla="*/ 649948 w 3899686"/>
              <a:gd name="connsiteY3" fmla="*/ 0 h 927709"/>
              <a:gd name="connsiteX4" fmla="*/ 1624869 w 3899686"/>
              <a:gd name="connsiteY4" fmla="*/ 0 h 927709"/>
              <a:gd name="connsiteX5" fmla="*/ 3745065 w 3899686"/>
              <a:gd name="connsiteY5" fmla="*/ 0 h 927709"/>
              <a:gd name="connsiteX6" fmla="*/ 3899686 w 3899686"/>
              <a:gd name="connsiteY6" fmla="*/ 154621 h 927709"/>
              <a:gd name="connsiteX7" fmla="*/ 3899686 w 3899686"/>
              <a:gd name="connsiteY7" fmla="*/ 154618 h 927709"/>
              <a:gd name="connsiteX8" fmla="*/ 3899686 w 3899686"/>
              <a:gd name="connsiteY8" fmla="*/ 154618 h 927709"/>
              <a:gd name="connsiteX9" fmla="*/ 3899686 w 3899686"/>
              <a:gd name="connsiteY9" fmla="*/ 386545 h 927709"/>
              <a:gd name="connsiteX10" fmla="*/ 3899686 w 3899686"/>
              <a:gd name="connsiteY10" fmla="*/ 773088 h 927709"/>
              <a:gd name="connsiteX11" fmla="*/ 3745065 w 3899686"/>
              <a:gd name="connsiteY11" fmla="*/ 927709 h 927709"/>
              <a:gd name="connsiteX12" fmla="*/ 1624869 w 3899686"/>
              <a:gd name="connsiteY12" fmla="*/ 927709 h 927709"/>
              <a:gd name="connsiteX13" fmla="*/ 649948 w 3899686"/>
              <a:gd name="connsiteY13" fmla="*/ 927709 h 927709"/>
              <a:gd name="connsiteX14" fmla="*/ 649948 w 3899686"/>
              <a:gd name="connsiteY14" fmla="*/ 927709 h 927709"/>
              <a:gd name="connsiteX15" fmla="*/ 154621 w 3899686"/>
              <a:gd name="connsiteY15" fmla="*/ 927709 h 927709"/>
              <a:gd name="connsiteX16" fmla="*/ 0 w 3899686"/>
              <a:gd name="connsiteY16" fmla="*/ 773088 h 927709"/>
              <a:gd name="connsiteX17" fmla="*/ 0 w 3899686"/>
              <a:gd name="connsiteY17" fmla="*/ 386545 h 927709"/>
              <a:gd name="connsiteX18" fmla="*/ -222750 w 3899686"/>
              <a:gd name="connsiteY18" fmla="*/ 383784 h 927709"/>
              <a:gd name="connsiteX19" fmla="*/ 0 w 3899686"/>
              <a:gd name="connsiteY19" fmla="*/ 154618 h 927709"/>
              <a:gd name="connsiteX20" fmla="*/ 0 w 3899686"/>
              <a:gd name="connsiteY20" fmla="*/ 154621 h 927709"/>
              <a:gd name="connsiteX0" fmla="*/ 222750 w 4122436"/>
              <a:gd name="connsiteY0" fmla="*/ 154621 h 927709"/>
              <a:gd name="connsiteX1" fmla="*/ 377371 w 4122436"/>
              <a:gd name="connsiteY1" fmla="*/ 0 h 927709"/>
              <a:gd name="connsiteX2" fmla="*/ 872698 w 4122436"/>
              <a:gd name="connsiteY2" fmla="*/ 0 h 927709"/>
              <a:gd name="connsiteX3" fmla="*/ 872698 w 4122436"/>
              <a:gd name="connsiteY3" fmla="*/ 0 h 927709"/>
              <a:gd name="connsiteX4" fmla="*/ 1847619 w 4122436"/>
              <a:gd name="connsiteY4" fmla="*/ 0 h 927709"/>
              <a:gd name="connsiteX5" fmla="*/ 3967815 w 4122436"/>
              <a:gd name="connsiteY5" fmla="*/ 0 h 927709"/>
              <a:gd name="connsiteX6" fmla="*/ 4122436 w 4122436"/>
              <a:gd name="connsiteY6" fmla="*/ 154621 h 927709"/>
              <a:gd name="connsiteX7" fmla="*/ 4122436 w 4122436"/>
              <a:gd name="connsiteY7" fmla="*/ 154618 h 927709"/>
              <a:gd name="connsiteX8" fmla="*/ 4122436 w 4122436"/>
              <a:gd name="connsiteY8" fmla="*/ 154618 h 927709"/>
              <a:gd name="connsiteX9" fmla="*/ 4122436 w 4122436"/>
              <a:gd name="connsiteY9" fmla="*/ 386545 h 927709"/>
              <a:gd name="connsiteX10" fmla="*/ 4122436 w 4122436"/>
              <a:gd name="connsiteY10" fmla="*/ 773088 h 927709"/>
              <a:gd name="connsiteX11" fmla="*/ 3967815 w 4122436"/>
              <a:gd name="connsiteY11" fmla="*/ 927709 h 927709"/>
              <a:gd name="connsiteX12" fmla="*/ 1847619 w 4122436"/>
              <a:gd name="connsiteY12" fmla="*/ 927709 h 927709"/>
              <a:gd name="connsiteX13" fmla="*/ 872698 w 4122436"/>
              <a:gd name="connsiteY13" fmla="*/ 927709 h 927709"/>
              <a:gd name="connsiteX14" fmla="*/ 872698 w 4122436"/>
              <a:gd name="connsiteY14" fmla="*/ 927709 h 927709"/>
              <a:gd name="connsiteX15" fmla="*/ 377371 w 4122436"/>
              <a:gd name="connsiteY15" fmla="*/ 927709 h 927709"/>
              <a:gd name="connsiteX16" fmla="*/ 222750 w 4122436"/>
              <a:gd name="connsiteY16" fmla="*/ 773088 h 927709"/>
              <a:gd name="connsiteX17" fmla="*/ 232910 w 4122436"/>
              <a:gd name="connsiteY17" fmla="*/ 290025 h 927709"/>
              <a:gd name="connsiteX18" fmla="*/ 0 w 4122436"/>
              <a:gd name="connsiteY18" fmla="*/ 383784 h 927709"/>
              <a:gd name="connsiteX19" fmla="*/ 222750 w 4122436"/>
              <a:gd name="connsiteY19" fmla="*/ 154618 h 927709"/>
              <a:gd name="connsiteX20" fmla="*/ 222750 w 4122436"/>
              <a:gd name="connsiteY20" fmla="*/ 154621 h 9277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122436" h="927709">
                <a:moveTo>
                  <a:pt x="222750" y="154621"/>
                </a:moveTo>
                <a:cubicBezTo>
                  <a:pt x="222750" y="69226"/>
                  <a:pt x="291976" y="0"/>
                  <a:pt x="377371" y="0"/>
                </a:cubicBezTo>
                <a:lnTo>
                  <a:pt x="872698" y="0"/>
                </a:lnTo>
                <a:lnTo>
                  <a:pt x="872698" y="0"/>
                </a:lnTo>
                <a:lnTo>
                  <a:pt x="1847619" y="0"/>
                </a:lnTo>
                <a:lnTo>
                  <a:pt x="3967815" y="0"/>
                </a:lnTo>
                <a:cubicBezTo>
                  <a:pt x="4053210" y="0"/>
                  <a:pt x="4122436" y="69226"/>
                  <a:pt x="4122436" y="154621"/>
                </a:cubicBezTo>
                <a:lnTo>
                  <a:pt x="4122436" y="154618"/>
                </a:lnTo>
                <a:lnTo>
                  <a:pt x="4122436" y="154618"/>
                </a:lnTo>
                <a:lnTo>
                  <a:pt x="4122436" y="386545"/>
                </a:lnTo>
                <a:lnTo>
                  <a:pt x="4122436" y="773088"/>
                </a:lnTo>
                <a:cubicBezTo>
                  <a:pt x="4122436" y="858483"/>
                  <a:pt x="4053210" y="927709"/>
                  <a:pt x="3967815" y="927709"/>
                </a:cubicBezTo>
                <a:lnTo>
                  <a:pt x="1847619" y="927709"/>
                </a:lnTo>
                <a:lnTo>
                  <a:pt x="872698" y="927709"/>
                </a:lnTo>
                <a:lnTo>
                  <a:pt x="872698" y="927709"/>
                </a:lnTo>
                <a:lnTo>
                  <a:pt x="377371" y="927709"/>
                </a:lnTo>
                <a:cubicBezTo>
                  <a:pt x="291976" y="927709"/>
                  <a:pt x="222750" y="858483"/>
                  <a:pt x="222750" y="773088"/>
                </a:cubicBezTo>
                <a:lnTo>
                  <a:pt x="232910" y="290025"/>
                </a:lnTo>
                <a:lnTo>
                  <a:pt x="0" y="383784"/>
                </a:lnTo>
                <a:lnTo>
                  <a:pt x="222750" y="154618"/>
                </a:lnTo>
                <a:lnTo>
                  <a:pt x="222750" y="154621"/>
                </a:lnTo>
                <a:close/>
              </a:path>
            </a:pathLst>
          </a:cu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latin typeface="Meiryo UI" panose="020B0604030504040204" pitchFamily="50" charset="-128"/>
                <a:ea typeface="Meiryo UI" panose="020B0604030504040204" pitchFamily="50" charset="-128"/>
              </a:rPr>
              <a:t>　　総務省</a:t>
            </a:r>
            <a:r>
              <a:rPr kumimoji="1" lang="en-US" altLang="ja-JP" dirty="0">
                <a:latin typeface="Meiryo UI" panose="020B0604030504040204" pitchFamily="50" charset="-128"/>
                <a:ea typeface="Meiryo UI" panose="020B0604030504040204" pitchFamily="50" charset="-128"/>
              </a:rPr>
              <a:t>HP</a:t>
            </a:r>
            <a:r>
              <a:rPr kumimoji="1" lang="ja-JP" altLang="en-US" dirty="0">
                <a:latin typeface="Meiryo UI" panose="020B0604030504040204" pitchFamily="50" charset="-128"/>
                <a:ea typeface="Meiryo UI" panose="020B0604030504040204" pitchFamily="50" charset="-128"/>
              </a:rPr>
              <a:t>からトラブル事例の状況を</a:t>
            </a:r>
            <a:endParaRPr kumimoji="1"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kumimoji="1" lang="ja-JP" altLang="en-US" dirty="0">
                <a:latin typeface="Meiryo UI" panose="020B0604030504040204" pitchFamily="50" charset="-128"/>
                <a:ea typeface="Meiryo UI" panose="020B0604030504040204" pitchFamily="50" charset="-128"/>
              </a:rPr>
              <a:t>コピーしてください</a:t>
            </a:r>
            <a:endParaRPr kumimoji="1" lang="en-US" altLang="ja-JP" dirty="0">
              <a:latin typeface="Meiryo UI" panose="020B0604030504040204" pitchFamily="50" charset="-128"/>
              <a:ea typeface="Meiryo UI" panose="020B0604030504040204" pitchFamily="50" charset="-128"/>
            </a:endParaRPr>
          </a:p>
          <a:p>
            <a:pPr marL="534988" indent="-534988"/>
            <a:r>
              <a:rPr lang="en-US" altLang="ja-JP" dirty="0">
                <a:latin typeface="Meiryo UI" panose="020B0604030504040204" pitchFamily="50" charset="-128"/>
                <a:ea typeface="Meiryo UI" panose="020B0604030504040204" pitchFamily="50" charset="-128"/>
              </a:rPr>
              <a:t>    ※HP</a:t>
            </a:r>
            <a:r>
              <a:rPr lang="ja-JP" altLang="en-US" dirty="0">
                <a:latin typeface="Meiryo UI" panose="020B0604030504040204" pitchFamily="50" charset="-128"/>
                <a:ea typeface="Meiryo UI" panose="020B0604030504040204" pitchFamily="50" charset="-128"/>
              </a:rPr>
              <a:t>版の該当するイラストやテキストを選択のうえ、マウスの右クリックでコピーしてご利用ください</a:t>
            </a:r>
            <a:endParaRPr kumimoji="1" lang="en-US" altLang="ja-JP" dirty="0">
              <a:latin typeface="Meiryo UI" panose="020B0604030504040204" pitchFamily="50" charset="-128"/>
              <a:ea typeface="Meiryo UI" panose="020B0604030504040204" pitchFamily="50" charset="-128"/>
            </a:endParaRPr>
          </a:p>
        </p:txBody>
      </p:sp>
      <p:sp>
        <p:nvSpPr>
          <p:cNvPr id="19" name="吹き出し: 角を丸めた四角形 4">
            <a:extLst>
              <a:ext uri="{FF2B5EF4-FFF2-40B4-BE49-F238E27FC236}">
                <a16:creationId xmlns:a16="http://schemas.microsoft.com/office/drawing/2014/main" id="{4142432B-BFD9-40C8-B933-3C0A83F8DC7D}"/>
              </a:ext>
            </a:extLst>
          </p:cNvPr>
          <p:cNvSpPr/>
          <p:nvPr/>
        </p:nvSpPr>
        <p:spPr>
          <a:xfrm>
            <a:off x="8197689" y="962543"/>
            <a:ext cx="3899686" cy="2409479"/>
          </a:xfrm>
          <a:custGeom>
            <a:avLst/>
            <a:gdLst>
              <a:gd name="connsiteX0" fmla="*/ 0 w 3740654"/>
              <a:gd name="connsiteY0" fmla="*/ 195966 h 1175771"/>
              <a:gd name="connsiteX1" fmla="*/ 195966 w 3740654"/>
              <a:gd name="connsiteY1" fmla="*/ 0 h 1175771"/>
              <a:gd name="connsiteX2" fmla="*/ 623442 w 3740654"/>
              <a:gd name="connsiteY2" fmla="*/ 0 h 1175771"/>
              <a:gd name="connsiteX3" fmla="*/ 669465 w 3740654"/>
              <a:gd name="connsiteY3" fmla="*/ -695633 h 1175771"/>
              <a:gd name="connsiteX4" fmla="*/ 1558606 w 3740654"/>
              <a:gd name="connsiteY4" fmla="*/ 0 h 1175771"/>
              <a:gd name="connsiteX5" fmla="*/ 3544688 w 3740654"/>
              <a:gd name="connsiteY5" fmla="*/ 0 h 1175771"/>
              <a:gd name="connsiteX6" fmla="*/ 3740654 w 3740654"/>
              <a:gd name="connsiteY6" fmla="*/ 195966 h 1175771"/>
              <a:gd name="connsiteX7" fmla="*/ 3740654 w 3740654"/>
              <a:gd name="connsiteY7" fmla="*/ 195962 h 1175771"/>
              <a:gd name="connsiteX8" fmla="*/ 3740654 w 3740654"/>
              <a:gd name="connsiteY8" fmla="*/ 195962 h 1175771"/>
              <a:gd name="connsiteX9" fmla="*/ 3740654 w 3740654"/>
              <a:gd name="connsiteY9" fmla="*/ 489905 h 1175771"/>
              <a:gd name="connsiteX10" fmla="*/ 3740654 w 3740654"/>
              <a:gd name="connsiteY10" fmla="*/ 979805 h 1175771"/>
              <a:gd name="connsiteX11" fmla="*/ 3544688 w 3740654"/>
              <a:gd name="connsiteY11" fmla="*/ 1175771 h 1175771"/>
              <a:gd name="connsiteX12" fmla="*/ 1558606 w 3740654"/>
              <a:gd name="connsiteY12" fmla="*/ 1175771 h 1175771"/>
              <a:gd name="connsiteX13" fmla="*/ 623442 w 3740654"/>
              <a:gd name="connsiteY13" fmla="*/ 1175771 h 1175771"/>
              <a:gd name="connsiteX14" fmla="*/ 623442 w 3740654"/>
              <a:gd name="connsiteY14" fmla="*/ 1175771 h 1175771"/>
              <a:gd name="connsiteX15" fmla="*/ 195966 w 3740654"/>
              <a:gd name="connsiteY15" fmla="*/ 1175771 h 1175771"/>
              <a:gd name="connsiteX16" fmla="*/ 0 w 3740654"/>
              <a:gd name="connsiteY16" fmla="*/ 979805 h 1175771"/>
              <a:gd name="connsiteX17" fmla="*/ 0 w 3740654"/>
              <a:gd name="connsiteY17" fmla="*/ 489905 h 1175771"/>
              <a:gd name="connsiteX18" fmla="*/ 0 w 3740654"/>
              <a:gd name="connsiteY18" fmla="*/ 195962 h 1175771"/>
              <a:gd name="connsiteX19" fmla="*/ 0 w 3740654"/>
              <a:gd name="connsiteY19" fmla="*/ 195962 h 1175771"/>
              <a:gd name="connsiteX20" fmla="*/ 0 w 3740654"/>
              <a:gd name="connsiteY20" fmla="*/ 195966 h 1175771"/>
              <a:gd name="connsiteX0" fmla="*/ 0 w 3740654"/>
              <a:gd name="connsiteY0" fmla="*/ 891599 h 1871404"/>
              <a:gd name="connsiteX1" fmla="*/ 195966 w 3740654"/>
              <a:gd name="connsiteY1" fmla="*/ 695633 h 1871404"/>
              <a:gd name="connsiteX2" fmla="*/ 623442 w 3740654"/>
              <a:gd name="connsiteY2" fmla="*/ 695633 h 1871404"/>
              <a:gd name="connsiteX3" fmla="*/ 669465 w 3740654"/>
              <a:gd name="connsiteY3" fmla="*/ 0 h 1871404"/>
              <a:gd name="connsiteX4" fmla="*/ 1008000 w 3740654"/>
              <a:gd name="connsiteY4" fmla="*/ 715298 h 1871404"/>
              <a:gd name="connsiteX5" fmla="*/ 3544688 w 3740654"/>
              <a:gd name="connsiteY5" fmla="*/ 695633 h 1871404"/>
              <a:gd name="connsiteX6" fmla="*/ 3740654 w 3740654"/>
              <a:gd name="connsiteY6" fmla="*/ 891599 h 1871404"/>
              <a:gd name="connsiteX7" fmla="*/ 3740654 w 3740654"/>
              <a:gd name="connsiteY7" fmla="*/ 891595 h 1871404"/>
              <a:gd name="connsiteX8" fmla="*/ 3740654 w 3740654"/>
              <a:gd name="connsiteY8" fmla="*/ 891595 h 1871404"/>
              <a:gd name="connsiteX9" fmla="*/ 3740654 w 3740654"/>
              <a:gd name="connsiteY9" fmla="*/ 1185538 h 1871404"/>
              <a:gd name="connsiteX10" fmla="*/ 3740654 w 3740654"/>
              <a:gd name="connsiteY10" fmla="*/ 1675438 h 1871404"/>
              <a:gd name="connsiteX11" fmla="*/ 3544688 w 3740654"/>
              <a:gd name="connsiteY11" fmla="*/ 1871404 h 1871404"/>
              <a:gd name="connsiteX12" fmla="*/ 1558606 w 3740654"/>
              <a:gd name="connsiteY12" fmla="*/ 1871404 h 1871404"/>
              <a:gd name="connsiteX13" fmla="*/ 623442 w 3740654"/>
              <a:gd name="connsiteY13" fmla="*/ 1871404 h 1871404"/>
              <a:gd name="connsiteX14" fmla="*/ 623442 w 3740654"/>
              <a:gd name="connsiteY14" fmla="*/ 1871404 h 1871404"/>
              <a:gd name="connsiteX15" fmla="*/ 195966 w 3740654"/>
              <a:gd name="connsiteY15" fmla="*/ 1871404 h 1871404"/>
              <a:gd name="connsiteX16" fmla="*/ 0 w 3740654"/>
              <a:gd name="connsiteY16" fmla="*/ 1675438 h 1871404"/>
              <a:gd name="connsiteX17" fmla="*/ 0 w 3740654"/>
              <a:gd name="connsiteY17" fmla="*/ 1185538 h 1871404"/>
              <a:gd name="connsiteX18" fmla="*/ 0 w 3740654"/>
              <a:gd name="connsiteY18" fmla="*/ 891595 h 1871404"/>
              <a:gd name="connsiteX19" fmla="*/ 0 w 3740654"/>
              <a:gd name="connsiteY19" fmla="*/ 891595 h 1871404"/>
              <a:gd name="connsiteX20" fmla="*/ 0 w 3740654"/>
              <a:gd name="connsiteY20" fmla="*/ 891599 h 1871404"/>
              <a:gd name="connsiteX0" fmla="*/ 0 w 3740654"/>
              <a:gd name="connsiteY0" fmla="*/ 891599 h 1871404"/>
              <a:gd name="connsiteX1" fmla="*/ 195966 w 3740654"/>
              <a:gd name="connsiteY1" fmla="*/ 695633 h 1871404"/>
              <a:gd name="connsiteX2" fmla="*/ 623442 w 3740654"/>
              <a:gd name="connsiteY2" fmla="*/ 695633 h 1871404"/>
              <a:gd name="connsiteX3" fmla="*/ 669465 w 3740654"/>
              <a:gd name="connsiteY3" fmla="*/ 0 h 1871404"/>
              <a:gd name="connsiteX4" fmla="*/ 857099 w 3740654"/>
              <a:gd name="connsiteY4" fmla="*/ 728252 h 1871404"/>
              <a:gd name="connsiteX5" fmla="*/ 3544688 w 3740654"/>
              <a:gd name="connsiteY5" fmla="*/ 695633 h 1871404"/>
              <a:gd name="connsiteX6" fmla="*/ 3740654 w 3740654"/>
              <a:gd name="connsiteY6" fmla="*/ 891599 h 1871404"/>
              <a:gd name="connsiteX7" fmla="*/ 3740654 w 3740654"/>
              <a:gd name="connsiteY7" fmla="*/ 891595 h 1871404"/>
              <a:gd name="connsiteX8" fmla="*/ 3740654 w 3740654"/>
              <a:gd name="connsiteY8" fmla="*/ 891595 h 1871404"/>
              <a:gd name="connsiteX9" fmla="*/ 3740654 w 3740654"/>
              <a:gd name="connsiteY9" fmla="*/ 1185538 h 1871404"/>
              <a:gd name="connsiteX10" fmla="*/ 3740654 w 3740654"/>
              <a:gd name="connsiteY10" fmla="*/ 1675438 h 1871404"/>
              <a:gd name="connsiteX11" fmla="*/ 3544688 w 3740654"/>
              <a:gd name="connsiteY11" fmla="*/ 1871404 h 1871404"/>
              <a:gd name="connsiteX12" fmla="*/ 1558606 w 3740654"/>
              <a:gd name="connsiteY12" fmla="*/ 1871404 h 1871404"/>
              <a:gd name="connsiteX13" fmla="*/ 623442 w 3740654"/>
              <a:gd name="connsiteY13" fmla="*/ 1871404 h 1871404"/>
              <a:gd name="connsiteX14" fmla="*/ 623442 w 3740654"/>
              <a:gd name="connsiteY14" fmla="*/ 1871404 h 1871404"/>
              <a:gd name="connsiteX15" fmla="*/ 195966 w 3740654"/>
              <a:gd name="connsiteY15" fmla="*/ 1871404 h 1871404"/>
              <a:gd name="connsiteX16" fmla="*/ 0 w 3740654"/>
              <a:gd name="connsiteY16" fmla="*/ 1675438 h 1871404"/>
              <a:gd name="connsiteX17" fmla="*/ 0 w 3740654"/>
              <a:gd name="connsiteY17" fmla="*/ 1185538 h 1871404"/>
              <a:gd name="connsiteX18" fmla="*/ 0 w 3740654"/>
              <a:gd name="connsiteY18" fmla="*/ 891595 h 1871404"/>
              <a:gd name="connsiteX19" fmla="*/ 0 w 3740654"/>
              <a:gd name="connsiteY19" fmla="*/ 891595 h 1871404"/>
              <a:gd name="connsiteX20" fmla="*/ 0 w 3740654"/>
              <a:gd name="connsiteY20" fmla="*/ 891599 h 1871404"/>
              <a:gd name="connsiteX0" fmla="*/ 0 w 3740654"/>
              <a:gd name="connsiteY0" fmla="*/ 1158193 h 2137998"/>
              <a:gd name="connsiteX1" fmla="*/ 195966 w 3740654"/>
              <a:gd name="connsiteY1" fmla="*/ 962227 h 2137998"/>
              <a:gd name="connsiteX2" fmla="*/ 623442 w 3740654"/>
              <a:gd name="connsiteY2" fmla="*/ 962227 h 2137998"/>
              <a:gd name="connsiteX3" fmla="*/ 3037662 w 3740654"/>
              <a:gd name="connsiteY3" fmla="*/ 0 h 2137998"/>
              <a:gd name="connsiteX4" fmla="*/ 857099 w 3740654"/>
              <a:gd name="connsiteY4" fmla="*/ 994846 h 2137998"/>
              <a:gd name="connsiteX5" fmla="*/ 3544688 w 3740654"/>
              <a:gd name="connsiteY5" fmla="*/ 962227 h 2137998"/>
              <a:gd name="connsiteX6" fmla="*/ 3740654 w 3740654"/>
              <a:gd name="connsiteY6" fmla="*/ 1158193 h 2137998"/>
              <a:gd name="connsiteX7" fmla="*/ 3740654 w 3740654"/>
              <a:gd name="connsiteY7" fmla="*/ 1158189 h 2137998"/>
              <a:gd name="connsiteX8" fmla="*/ 3740654 w 3740654"/>
              <a:gd name="connsiteY8" fmla="*/ 1158189 h 2137998"/>
              <a:gd name="connsiteX9" fmla="*/ 3740654 w 3740654"/>
              <a:gd name="connsiteY9" fmla="*/ 1452132 h 2137998"/>
              <a:gd name="connsiteX10" fmla="*/ 3740654 w 3740654"/>
              <a:gd name="connsiteY10" fmla="*/ 1942032 h 2137998"/>
              <a:gd name="connsiteX11" fmla="*/ 3544688 w 3740654"/>
              <a:gd name="connsiteY11" fmla="*/ 2137998 h 2137998"/>
              <a:gd name="connsiteX12" fmla="*/ 1558606 w 3740654"/>
              <a:gd name="connsiteY12" fmla="*/ 2137998 h 2137998"/>
              <a:gd name="connsiteX13" fmla="*/ 623442 w 3740654"/>
              <a:gd name="connsiteY13" fmla="*/ 2137998 h 2137998"/>
              <a:gd name="connsiteX14" fmla="*/ 623442 w 3740654"/>
              <a:gd name="connsiteY14" fmla="*/ 2137998 h 2137998"/>
              <a:gd name="connsiteX15" fmla="*/ 195966 w 3740654"/>
              <a:gd name="connsiteY15" fmla="*/ 2137998 h 2137998"/>
              <a:gd name="connsiteX16" fmla="*/ 0 w 3740654"/>
              <a:gd name="connsiteY16" fmla="*/ 1942032 h 2137998"/>
              <a:gd name="connsiteX17" fmla="*/ 0 w 3740654"/>
              <a:gd name="connsiteY17" fmla="*/ 1452132 h 2137998"/>
              <a:gd name="connsiteX18" fmla="*/ 0 w 3740654"/>
              <a:gd name="connsiteY18" fmla="*/ 1158189 h 2137998"/>
              <a:gd name="connsiteX19" fmla="*/ 0 w 3740654"/>
              <a:gd name="connsiteY19" fmla="*/ 1158189 h 2137998"/>
              <a:gd name="connsiteX20" fmla="*/ 0 w 3740654"/>
              <a:gd name="connsiteY20" fmla="*/ 1158193 h 2137998"/>
              <a:gd name="connsiteX0" fmla="*/ 0 w 3740654"/>
              <a:gd name="connsiteY0" fmla="*/ 1158193 h 2137998"/>
              <a:gd name="connsiteX1" fmla="*/ 195966 w 3740654"/>
              <a:gd name="connsiteY1" fmla="*/ 962227 h 2137998"/>
              <a:gd name="connsiteX2" fmla="*/ 623442 w 3740654"/>
              <a:gd name="connsiteY2" fmla="*/ 962227 h 2137998"/>
              <a:gd name="connsiteX3" fmla="*/ 3037662 w 3740654"/>
              <a:gd name="connsiteY3" fmla="*/ 0 h 2137998"/>
              <a:gd name="connsiteX4" fmla="*/ 3175176 w 3740654"/>
              <a:gd name="connsiteY4" fmla="*/ 936891 h 2137998"/>
              <a:gd name="connsiteX5" fmla="*/ 3544688 w 3740654"/>
              <a:gd name="connsiteY5" fmla="*/ 962227 h 2137998"/>
              <a:gd name="connsiteX6" fmla="*/ 3740654 w 3740654"/>
              <a:gd name="connsiteY6" fmla="*/ 1158193 h 2137998"/>
              <a:gd name="connsiteX7" fmla="*/ 3740654 w 3740654"/>
              <a:gd name="connsiteY7" fmla="*/ 1158189 h 2137998"/>
              <a:gd name="connsiteX8" fmla="*/ 3740654 w 3740654"/>
              <a:gd name="connsiteY8" fmla="*/ 1158189 h 2137998"/>
              <a:gd name="connsiteX9" fmla="*/ 3740654 w 3740654"/>
              <a:gd name="connsiteY9" fmla="*/ 1452132 h 2137998"/>
              <a:gd name="connsiteX10" fmla="*/ 3740654 w 3740654"/>
              <a:gd name="connsiteY10" fmla="*/ 1942032 h 2137998"/>
              <a:gd name="connsiteX11" fmla="*/ 3544688 w 3740654"/>
              <a:gd name="connsiteY11" fmla="*/ 2137998 h 2137998"/>
              <a:gd name="connsiteX12" fmla="*/ 1558606 w 3740654"/>
              <a:gd name="connsiteY12" fmla="*/ 2137998 h 2137998"/>
              <a:gd name="connsiteX13" fmla="*/ 623442 w 3740654"/>
              <a:gd name="connsiteY13" fmla="*/ 2137998 h 2137998"/>
              <a:gd name="connsiteX14" fmla="*/ 623442 w 3740654"/>
              <a:gd name="connsiteY14" fmla="*/ 2137998 h 2137998"/>
              <a:gd name="connsiteX15" fmla="*/ 195966 w 3740654"/>
              <a:gd name="connsiteY15" fmla="*/ 2137998 h 2137998"/>
              <a:gd name="connsiteX16" fmla="*/ 0 w 3740654"/>
              <a:gd name="connsiteY16" fmla="*/ 1942032 h 2137998"/>
              <a:gd name="connsiteX17" fmla="*/ 0 w 3740654"/>
              <a:gd name="connsiteY17" fmla="*/ 1452132 h 2137998"/>
              <a:gd name="connsiteX18" fmla="*/ 0 w 3740654"/>
              <a:gd name="connsiteY18" fmla="*/ 1158189 h 2137998"/>
              <a:gd name="connsiteX19" fmla="*/ 0 w 3740654"/>
              <a:gd name="connsiteY19" fmla="*/ 1158189 h 2137998"/>
              <a:gd name="connsiteX20" fmla="*/ 0 w 3740654"/>
              <a:gd name="connsiteY20" fmla="*/ 1158193 h 2137998"/>
              <a:gd name="connsiteX0" fmla="*/ 0 w 3740654"/>
              <a:gd name="connsiteY0" fmla="*/ 1158193 h 2137998"/>
              <a:gd name="connsiteX1" fmla="*/ 195966 w 3740654"/>
              <a:gd name="connsiteY1" fmla="*/ 962227 h 2137998"/>
              <a:gd name="connsiteX2" fmla="*/ 2928989 w 3740654"/>
              <a:gd name="connsiteY2" fmla="*/ 939045 h 2137998"/>
              <a:gd name="connsiteX3" fmla="*/ 3037662 w 3740654"/>
              <a:gd name="connsiteY3" fmla="*/ 0 h 2137998"/>
              <a:gd name="connsiteX4" fmla="*/ 3175176 w 3740654"/>
              <a:gd name="connsiteY4" fmla="*/ 936891 h 2137998"/>
              <a:gd name="connsiteX5" fmla="*/ 3544688 w 3740654"/>
              <a:gd name="connsiteY5" fmla="*/ 962227 h 2137998"/>
              <a:gd name="connsiteX6" fmla="*/ 3740654 w 3740654"/>
              <a:gd name="connsiteY6" fmla="*/ 1158193 h 2137998"/>
              <a:gd name="connsiteX7" fmla="*/ 3740654 w 3740654"/>
              <a:gd name="connsiteY7" fmla="*/ 1158189 h 2137998"/>
              <a:gd name="connsiteX8" fmla="*/ 3740654 w 3740654"/>
              <a:gd name="connsiteY8" fmla="*/ 1158189 h 2137998"/>
              <a:gd name="connsiteX9" fmla="*/ 3740654 w 3740654"/>
              <a:gd name="connsiteY9" fmla="*/ 1452132 h 2137998"/>
              <a:gd name="connsiteX10" fmla="*/ 3740654 w 3740654"/>
              <a:gd name="connsiteY10" fmla="*/ 1942032 h 2137998"/>
              <a:gd name="connsiteX11" fmla="*/ 3544688 w 3740654"/>
              <a:gd name="connsiteY11" fmla="*/ 2137998 h 2137998"/>
              <a:gd name="connsiteX12" fmla="*/ 1558606 w 3740654"/>
              <a:gd name="connsiteY12" fmla="*/ 2137998 h 2137998"/>
              <a:gd name="connsiteX13" fmla="*/ 623442 w 3740654"/>
              <a:gd name="connsiteY13" fmla="*/ 2137998 h 2137998"/>
              <a:gd name="connsiteX14" fmla="*/ 623442 w 3740654"/>
              <a:gd name="connsiteY14" fmla="*/ 2137998 h 2137998"/>
              <a:gd name="connsiteX15" fmla="*/ 195966 w 3740654"/>
              <a:gd name="connsiteY15" fmla="*/ 2137998 h 2137998"/>
              <a:gd name="connsiteX16" fmla="*/ 0 w 3740654"/>
              <a:gd name="connsiteY16" fmla="*/ 1942032 h 2137998"/>
              <a:gd name="connsiteX17" fmla="*/ 0 w 3740654"/>
              <a:gd name="connsiteY17" fmla="*/ 1452132 h 2137998"/>
              <a:gd name="connsiteX18" fmla="*/ 0 w 3740654"/>
              <a:gd name="connsiteY18" fmla="*/ 1158189 h 2137998"/>
              <a:gd name="connsiteX19" fmla="*/ 0 w 3740654"/>
              <a:gd name="connsiteY19" fmla="*/ 1158189 h 2137998"/>
              <a:gd name="connsiteX20" fmla="*/ 0 w 3740654"/>
              <a:gd name="connsiteY20" fmla="*/ 1158193 h 213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740654" h="2137998">
                <a:moveTo>
                  <a:pt x="0" y="1158193"/>
                </a:moveTo>
                <a:cubicBezTo>
                  <a:pt x="0" y="1049964"/>
                  <a:pt x="87737" y="962227"/>
                  <a:pt x="195966" y="962227"/>
                </a:cubicBezTo>
                <a:lnTo>
                  <a:pt x="2928989" y="939045"/>
                </a:lnTo>
                <a:lnTo>
                  <a:pt x="3037662" y="0"/>
                </a:lnTo>
                <a:lnTo>
                  <a:pt x="3175176" y="936891"/>
                </a:lnTo>
                <a:lnTo>
                  <a:pt x="3544688" y="962227"/>
                </a:lnTo>
                <a:cubicBezTo>
                  <a:pt x="3652917" y="962227"/>
                  <a:pt x="3740654" y="1049964"/>
                  <a:pt x="3740654" y="1158193"/>
                </a:cubicBezTo>
                <a:lnTo>
                  <a:pt x="3740654" y="1158189"/>
                </a:lnTo>
                <a:lnTo>
                  <a:pt x="3740654" y="1158189"/>
                </a:lnTo>
                <a:lnTo>
                  <a:pt x="3740654" y="1452132"/>
                </a:lnTo>
                <a:lnTo>
                  <a:pt x="3740654" y="1942032"/>
                </a:lnTo>
                <a:cubicBezTo>
                  <a:pt x="3740654" y="2050261"/>
                  <a:pt x="3652917" y="2137998"/>
                  <a:pt x="3544688" y="2137998"/>
                </a:cubicBezTo>
                <a:lnTo>
                  <a:pt x="1558606" y="2137998"/>
                </a:lnTo>
                <a:lnTo>
                  <a:pt x="623442" y="2137998"/>
                </a:lnTo>
                <a:lnTo>
                  <a:pt x="623442" y="2137998"/>
                </a:lnTo>
                <a:lnTo>
                  <a:pt x="195966" y="2137998"/>
                </a:lnTo>
                <a:cubicBezTo>
                  <a:pt x="87737" y="2137998"/>
                  <a:pt x="0" y="2050261"/>
                  <a:pt x="0" y="1942032"/>
                </a:cubicBezTo>
                <a:lnTo>
                  <a:pt x="0" y="1452132"/>
                </a:lnTo>
                <a:lnTo>
                  <a:pt x="0" y="1158189"/>
                </a:lnTo>
                <a:lnTo>
                  <a:pt x="0" y="1158189"/>
                </a:lnTo>
                <a:lnTo>
                  <a:pt x="0" y="1158193"/>
                </a:lnTo>
                <a:close/>
              </a:path>
            </a:pathLst>
          </a:cu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パターン２は、事例の全容把握を容易にすることで簡易に学習することや、類似事例を考えるなど深掘りする学習を想定しています</a:t>
            </a:r>
            <a:endParaRPr kumimoji="1"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52932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a:extLst>
              <a:ext uri="{FF2B5EF4-FFF2-40B4-BE49-F238E27FC236}">
                <a16:creationId xmlns:a16="http://schemas.microsoft.com/office/drawing/2014/main" id="{7A35F175-3BB3-48A1-8B2D-1BF38594BDBF}"/>
              </a:ext>
            </a:extLst>
          </p:cNvPr>
          <p:cNvSpPr txBox="1"/>
          <p:nvPr/>
        </p:nvSpPr>
        <p:spPr>
          <a:xfrm>
            <a:off x="1351156" y="222633"/>
            <a:ext cx="9489687" cy="1600438"/>
          </a:xfrm>
          <a:prstGeom prst="rect">
            <a:avLst/>
          </a:prstGeom>
          <a:noFill/>
          <a:ln>
            <a:noFill/>
          </a:ln>
        </p:spPr>
        <p:txBody>
          <a:bodyPr wrap="square" rtlCol="0">
            <a:spAutoFit/>
          </a:bodyPr>
          <a:lstStyle/>
          <a:p>
            <a:pPr algn="ctr">
              <a:lnSpc>
                <a:spcPct val="150000"/>
              </a:lnSpc>
            </a:pPr>
            <a:r>
              <a:rPr lang="en-US" altLang="ja-JP" sz="2800" b="1" dirty="0">
                <a:highlight>
                  <a:srgbClr val="00FF00"/>
                </a:highlight>
                <a:latin typeface="Meiryo UI" panose="020B0604030504040204" pitchFamily="50" charset="-128"/>
                <a:ea typeface="Meiryo UI" panose="020B0604030504040204" pitchFamily="50" charset="-128"/>
              </a:rPr>
              <a:t>【</a:t>
            </a:r>
            <a:r>
              <a:rPr lang="ja-JP" altLang="en-US" sz="2800" b="1" dirty="0">
                <a:highlight>
                  <a:srgbClr val="00FF00"/>
                </a:highlight>
                <a:latin typeface="Meiryo UI" panose="020B0604030504040204" pitchFamily="50" charset="-128"/>
                <a:ea typeface="Meiryo UI" panose="020B0604030504040204" pitchFamily="50" charset="-128"/>
              </a:rPr>
              <a:t>イラストをみて考えてみよう！</a:t>
            </a:r>
            <a:r>
              <a:rPr lang="en-US" altLang="ja-JP" sz="2800" b="1" dirty="0">
                <a:highlight>
                  <a:srgbClr val="00FF00"/>
                </a:highlight>
                <a:latin typeface="Meiryo UI" panose="020B0604030504040204" pitchFamily="50" charset="-128"/>
                <a:ea typeface="Meiryo UI" panose="020B0604030504040204" pitchFamily="50" charset="-128"/>
              </a:rPr>
              <a:t>】</a:t>
            </a:r>
            <a:endParaRPr kumimoji="1" lang="en-US" altLang="ja-JP" sz="2800" b="1" dirty="0">
              <a:highlight>
                <a:srgbClr val="00FF00"/>
              </a:highlight>
              <a:latin typeface="Meiryo UI" panose="020B0604030504040204" pitchFamily="50" charset="-128"/>
              <a:ea typeface="Meiryo UI" panose="020B0604030504040204" pitchFamily="50" charset="-128"/>
            </a:endParaRPr>
          </a:p>
          <a:p>
            <a:pPr marL="457200" indent="-457200">
              <a:buFont typeface="Wingdings" panose="05000000000000000000" pitchFamily="2" charset="2"/>
              <a:buChar char="Ø"/>
            </a:pPr>
            <a:r>
              <a:rPr kumimoji="1" lang="ja-JP" altLang="en-US" sz="2800" b="1" dirty="0">
                <a:latin typeface="Meiryo UI" panose="020B0604030504040204" pitchFamily="50" charset="-128"/>
                <a:ea typeface="Meiryo UI" panose="020B0604030504040204" pitchFamily="50" charset="-128"/>
              </a:rPr>
              <a:t>友達へのメッセージが原因で誤解が生まれてしまいました。</a:t>
            </a:r>
            <a:r>
              <a:rPr lang="ja-JP" altLang="en-US" sz="2800" b="1" dirty="0">
                <a:latin typeface="Meiryo UI" panose="020B0604030504040204" pitchFamily="50" charset="-128"/>
                <a:ea typeface="Meiryo UI" panose="020B0604030504040204" pitchFamily="50" charset="-128"/>
              </a:rPr>
              <a:t>　　</a:t>
            </a:r>
            <a:r>
              <a:rPr kumimoji="1" lang="ja-JP" altLang="en-US" sz="2800" b="1" dirty="0">
                <a:latin typeface="Meiryo UI" panose="020B0604030504040204" pitchFamily="50" charset="-128"/>
                <a:ea typeface="Meiryo UI" panose="020B0604030504040204" pitchFamily="50" charset="-128"/>
              </a:rPr>
              <a:t>このようなことが起きないよう、工夫すべきことを考えましょう</a:t>
            </a:r>
          </a:p>
        </p:txBody>
      </p:sp>
      <p:pic>
        <p:nvPicPr>
          <p:cNvPr id="5" name="図 4">
            <a:extLst>
              <a:ext uri="{FF2B5EF4-FFF2-40B4-BE49-F238E27FC236}">
                <a16:creationId xmlns:a16="http://schemas.microsoft.com/office/drawing/2014/main" id="{824E27B7-6A37-4F07-A79F-E71D090A1A15}"/>
              </a:ext>
            </a:extLst>
          </p:cNvPr>
          <p:cNvPicPr>
            <a:picLocks noChangeAspect="1"/>
          </p:cNvPicPr>
          <p:nvPr/>
        </p:nvPicPr>
        <p:blipFill>
          <a:blip r:embed="rId3"/>
          <a:stretch>
            <a:fillRect/>
          </a:stretch>
        </p:blipFill>
        <p:spPr>
          <a:xfrm>
            <a:off x="1652001" y="2157006"/>
            <a:ext cx="3081869" cy="2133602"/>
          </a:xfrm>
          <a:prstGeom prst="rect">
            <a:avLst/>
          </a:prstGeom>
        </p:spPr>
      </p:pic>
      <p:pic>
        <p:nvPicPr>
          <p:cNvPr id="6" name="図 5">
            <a:extLst>
              <a:ext uri="{FF2B5EF4-FFF2-40B4-BE49-F238E27FC236}">
                <a16:creationId xmlns:a16="http://schemas.microsoft.com/office/drawing/2014/main" id="{8CC8C3E3-62FF-4239-8993-6190EF8E9CCC}"/>
              </a:ext>
            </a:extLst>
          </p:cNvPr>
          <p:cNvPicPr>
            <a:picLocks noChangeAspect="1"/>
          </p:cNvPicPr>
          <p:nvPr/>
        </p:nvPicPr>
        <p:blipFill>
          <a:blip r:embed="rId4"/>
          <a:stretch>
            <a:fillRect/>
          </a:stretch>
        </p:blipFill>
        <p:spPr>
          <a:xfrm>
            <a:off x="7191648" y="2099962"/>
            <a:ext cx="3190603" cy="2208879"/>
          </a:xfrm>
          <a:prstGeom prst="rect">
            <a:avLst/>
          </a:prstGeom>
        </p:spPr>
      </p:pic>
      <p:sp>
        <p:nvSpPr>
          <p:cNvPr id="7" name="テキスト ボックス 6">
            <a:extLst>
              <a:ext uri="{FF2B5EF4-FFF2-40B4-BE49-F238E27FC236}">
                <a16:creationId xmlns:a16="http://schemas.microsoft.com/office/drawing/2014/main" id="{3CB3B468-03D2-4BEA-9004-3826254D8B5A}"/>
              </a:ext>
            </a:extLst>
          </p:cNvPr>
          <p:cNvSpPr txBox="1"/>
          <p:nvPr/>
        </p:nvSpPr>
        <p:spPr>
          <a:xfrm>
            <a:off x="1382796" y="4588757"/>
            <a:ext cx="3620280" cy="1569660"/>
          </a:xfrm>
          <a:prstGeom prst="rect">
            <a:avLst/>
          </a:prstGeom>
          <a:noFill/>
        </p:spPr>
        <p:txBody>
          <a:bodyPr wrap="square">
            <a:spAutoFit/>
          </a:bodyPr>
          <a:lstStyle/>
          <a:p>
            <a:pPr algn="ctr"/>
            <a:r>
              <a:rPr lang="ja-JP" altLang="en-US" sz="1600" b="1" i="0" dirty="0">
                <a:solidFill>
                  <a:srgbClr val="FF862A"/>
                </a:solidFill>
                <a:effectLst/>
                <a:latin typeface="Meiryo UI" panose="020B0604030504040204" pitchFamily="50" charset="-128"/>
                <a:ea typeface="Meiryo UI" panose="020B0604030504040204" pitchFamily="50" charset="-128"/>
              </a:rPr>
              <a:t>うっかり 「？」 をつけ忘れたために</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A</a:t>
            </a:r>
            <a:r>
              <a:rPr lang="ja-JP" altLang="en-US" sz="1600" dirty="0">
                <a:latin typeface="Meiryo UI" panose="020B0604030504040204" pitchFamily="50" charset="-128"/>
                <a:ea typeface="Meiryo UI" panose="020B0604030504040204" pitchFamily="50" charset="-128"/>
              </a:rPr>
              <a:t>さんは仲良しグループのトーク画面で、メッセージの最後に「？」をつけ忘れたまま送信してしまったことに気づかず、すぐにお風呂に入ってしまいました。</a:t>
            </a:r>
          </a:p>
        </p:txBody>
      </p:sp>
      <p:sp>
        <p:nvSpPr>
          <p:cNvPr id="9" name="テキスト ボックス 8">
            <a:extLst>
              <a:ext uri="{FF2B5EF4-FFF2-40B4-BE49-F238E27FC236}">
                <a16:creationId xmlns:a16="http://schemas.microsoft.com/office/drawing/2014/main" id="{19BA3465-CE8C-491E-89FD-117B936BB37F}"/>
              </a:ext>
            </a:extLst>
          </p:cNvPr>
          <p:cNvSpPr txBox="1"/>
          <p:nvPr/>
        </p:nvSpPr>
        <p:spPr>
          <a:xfrm>
            <a:off x="6831879" y="4588757"/>
            <a:ext cx="3881605" cy="1569660"/>
          </a:xfrm>
          <a:prstGeom prst="rect">
            <a:avLst/>
          </a:prstGeom>
          <a:noFill/>
        </p:spPr>
        <p:txBody>
          <a:bodyPr wrap="square">
            <a:spAutoFit/>
          </a:bodyPr>
          <a:lstStyle/>
          <a:p>
            <a:pPr algn="ctr"/>
            <a:r>
              <a:rPr lang="ja-JP" altLang="en-US" sz="1600" b="1" i="0" dirty="0">
                <a:solidFill>
                  <a:srgbClr val="FF862A"/>
                </a:solidFill>
                <a:effectLst/>
                <a:latin typeface="Meiryo UI" panose="020B0604030504040204" pitchFamily="50" charset="-128"/>
                <a:ea typeface="Meiryo UI" panose="020B0604030504040204" pitchFamily="50" charset="-128"/>
              </a:rPr>
              <a:t>一方的にグループから外されてしまった</a:t>
            </a:r>
            <a:endParaRPr lang="ja-JP" altLang="en-US"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お風呂上りにスマホを見ると、「ひどい！」などのメッセージが。誤解を解こうとしても、反応なし。</a:t>
            </a:r>
            <a:r>
              <a:rPr lang="en-US" altLang="ja-JP" sz="1600" dirty="0">
                <a:latin typeface="Meiryo UI" panose="020B0604030504040204" pitchFamily="50" charset="-128"/>
                <a:ea typeface="Meiryo UI" panose="020B0604030504040204" pitchFamily="50" charset="-128"/>
              </a:rPr>
              <a:t>A</a:t>
            </a:r>
            <a:r>
              <a:rPr lang="ja-JP" altLang="en-US" sz="1600" dirty="0">
                <a:latin typeface="Meiryo UI" panose="020B0604030504040204" pitchFamily="50" charset="-128"/>
                <a:ea typeface="Meiryo UI" panose="020B0604030504040204" pitchFamily="50" charset="-128"/>
              </a:rPr>
              <a:t>さん以外のメンバーは別グループを作り、</a:t>
            </a:r>
            <a:r>
              <a:rPr lang="en-US" altLang="ja-JP" sz="1600" dirty="0">
                <a:latin typeface="Meiryo UI" panose="020B0604030504040204" pitchFamily="50" charset="-128"/>
                <a:ea typeface="Meiryo UI" panose="020B0604030504040204" pitchFamily="50" charset="-128"/>
              </a:rPr>
              <a:t>A</a:t>
            </a:r>
            <a:r>
              <a:rPr lang="ja-JP" altLang="en-US" sz="1600" dirty="0">
                <a:latin typeface="Meiryo UI" panose="020B0604030504040204" pitchFamily="50" charset="-128"/>
                <a:ea typeface="Meiryo UI" panose="020B0604030504040204" pitchFamily="50" charset="-128"/>
              </a:rPr>
              <a:t>さんを外したのです。</a:t>
            </a:r>
          </a:p>
        </p:txBody>
      </p:sp>
      <p:sp>
        <p:nvSpPr>
          <p:cNvPr id="10" name="二等辺三角形 9">
            <a:extLst>
              <a:ext uri="{FF2B5EF4-FFF2-40B4-BE49-F238E27FC236}">
                <a16:creationId xmlns:a16="http://schemas.microsoft.com/office/drawing/2014/main" id="{27A607F6-B8A6-4FE7-9126-701625744604}"/>
              </a:ext>
            </a:extLst>
          </p:cNvPr>
          <p:cNvSpPr/>
          <p:nvPr/>
        </p:nvSpPr>
        <p:spPr>
          <a:xfrm rot="5400000">
            <a:off x="5295779" y="3066440"/>
            <a:ext cx="1600439" cy="314734"/>
          </a:xfrm>
          <a:prstGeom prs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CCF5EBD9-08A8-43E1-A451-2D138BFDE28C}"/>
              </a:ext>
            </a:extLst>
          </p:cNvPr>
          <p:cNvSpPr/>
          <p:nvPr/>
        </p:nvSpPr>
        <p:spPr>
          <a:xfrm>
            <a:off x="10058977" y="184678"/>
            <a:ext cx="1906858" cy="729722"/>
          </a:xfrm>
          <a:prstGeom prst="rect">
            <a:avLst/>
          </a:prstGeom>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（児童・生徒向け）</a:t>
            </a:r>
            <a:endParaRPr lang="en-US" altLang="ja-JP" sz="1400" b="1" dirty="0">
              <a:solidFill>
                <a:schemeClr val="bg1"/>
              </a:solidFill>
              <a:latin typeface="Meiryo UI" panose="020B0604030504040204" pitchFamily="50" charset="-128"/>
              <a:ea typeface="Meiryo UI" panose="020B0604030504040204" pitchFamily="50" charset="-128"/>
            </a:endParaRPr>
          </a:p>
          <a:p>
            <a:pPr algn="ctr"/>
            <a:r>
              <a:rPr kumimoji="1" lang="ja-JP" altLang="en-US" sz="1400" b="1" dirty="0">
                <a:solidFill>
                  <a:schemeClr val="bg1"/>
                </a:solidFill>
                <a:latin typeface="Meiryo UI" panose="020B0604030504040204" pitchFamily="50" charset="-128"/>
                <a:ea typeface="Meiryo UI" panose="020B0604030504040204" pitchFamily="50" charset="-128"/>
              </a:rPr>
              <a:t>投影ページ</a:t>
            </a:r>
            <a:endParaRPr kumimoji="1" lang="en-US" altLang="ja-JP" sz="1400" b="1" dirty="0">
              <a:solidFill>
                <a:schemeClr val="bg1"/>
              </a:solidFill>
              <a:latin typeface="Meiryo UI" panose="020B0604030504040204" pitchFamily="50" charset="-128"/>
              <a:ea typeface="Meiryo UI" panose="020B0604030504040204" pitchFamily="50" charset="-128"/>
            </a:endParaRPr>
          </a:p>
          <a:p>
            <a:pPr algn="ctr"/>
            <a:r>
              <a:rPr lang="ja-JP" altLang="en-US" sz="1400" b="1" dirty="0">
                <a:solidFill>
                  <a:schemeClr val="bg1"/>
                </a:solidFill>
                <a:latin typeface="Meiryo UI" panose="020B0604030504040204" pitchFamily="50" charset="-128"/>
                <a:ea typeface="Meiryo UI" panose="020B0604030504040204" pitchFamily="50" charset="-128"/>
              </a:rPr>
              <a:t>パターン２</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968305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299CBCAC-AE2E-4F44-A61B-78EF0B306DAB}"/>
              </a:ext>
            </a:extLst>
          </p:cNvPr>
          <p:cNvSpPr txBox="1"/>
          <p:nvPr/>
        </p:nvSpPr>
        <p:spPr>
          <a:xfrm>
            <a:off x="4806177" y="2230245"/>
            <a:ext cx="6980662" cy="3595789"/>
          </a:xfrm>
          <a:prstGeom prst="rect">
            <a:avLst/>
          </a:prstGeom>
          <a:noFill/>
          <a:ln>
            <a:solidFill>
              <a:schemeClr val="tx1"/>
            </a:solidFill>
          </a:ln>
        </p:spPr>
        <p:txBody>
          <a:bodyPr wrap="square" rtlCol="0">
            <a:noAutofit/>
          </a:bodyPr>
          <a:lstStyle/>
          <a:p>
            <a:r>
              <a:rPr kumimoji="1" lang="en-US" altLang="ja-JP" sz="2400" dirty="0">
                <a:latin typeface="Meiryo UI" panose="020B0604030504040204" pitchFamily="50" charset="-128"/>
                <a:ea typeface="Meiryo UI" panose="020B0604030504040204" pitchFamily="50" charset="-128"/>
              </a:rPr>
              <a:t>【</a:t>
            </a:r>
            <a:r>
              <a:rPr kumimoji="1" lang="ja-JP" altLang="en-US" sz="2400" dirty="0">
                <a:latin typeface="Meiryo UI" panose="020B0604030504040204" pitchFamily="50" charset="-128"/>
                <a:ea typeface="Meiryo UI" panose="020B0604030504040204" pitchFamily="50" charset="-128"/>
              </a:rPr>
              <a:t>私が考えたこと</a:t>
            </a:r>
            <a:r>
              <a:rPr kumimoji="1" lang="en-US" altLang="ja-JP" sz="2400" dirty="0">
                <a:latin typeface="Meiryo UI" panose="020B0604030504040204" pitchFamily="50" charset="-128"/>
                <a:ea typeface="Meiryo UI" panose="020B0604030504040204" pitchFamily="50" charset="-128"/>
              </a:rPr>
              <a:t>】</a:t>
            </a:r>
          </a:p>
          <a:p>
            <a:r>
              <a:rPr kumimoji="1" lang="ja-JP" altLang="en-US" sz="2400" dirty="0">
                <a:latin typeface="Meiryo UI" panose="020B0604030504040204" pitchFamily="50" charset="-128"/>
                <a:ea typeface="Meiryo UI" panose="020B0604030504040204" pitchFamily="50" charset="-128"/>
              </a:rPr>
              <a:t>（</a:t>
            </a:r>
            <a:r>
              <a:rPr kumimoji="1" lang="en-US" altLang="ja-JP" sz="2400" dirty="0">
                <a:latin typeface="Meiryo UI" panose="020B0604030504040204" pitchFamily="50" charset="-128"/>
                <a:ea typeface="Meiryo UI" panose="020B0604030504040204" pitchFamily="50" charset="-128"/>
              </a:rPr>
              <a:t>24</a:t>
            </a:r>
            <a:r>
              <a:rPr kumimoji="1" lang="ja-JP" altLang="en-US" sz="2400" dirty="0">
                <a:latin typeface="Meiryo UI" panose="020B0604030504040204" pitchFamily="50" charset="-128"/>
                <a:ea typeface="Meiryo UI" panose="020B0604030504040204" pitchFamily="50" charset="-128"/>
              </a:rPr>
              <a:t>ポイントのテキスト）</a:t>
            </a:r>
            <a:endParaRPr kumimoji="1" lang="ja-JP" altLang="en-US" sz="2400" strike="sngStrike" dirty="0">
              <a:latin typeface="Meiryo UI" panose="020B0604030504040204" pitchFamily="50" charset="-128"/>
              <a:ea typeface="Meiryo UI" panose="020B0604030504040204" pitchFamily="50" charset="-128"/>
            </a:endParaRPr>
          </a:p>
        </p:txBody>
      </p:sp>
      <p:sp>
        <p:nvSpPr>
          <p:cNvPr id="9" name="吹き出し: 角を丸めた四角形 8">
            <a:extLst>
              <a:ext uri="{FF2B5EF4-FFF2-40B4-BE49-F238E27FC236}">
                <a16:creationId xmlns:a16="http://schemas.microsoft.com/office/drawing/2014/main" id="{1D982960-885F-4B15-8172-D3569055A21E}"/>
              </a:ext>
            </a:extLst>
          </p:cNvPr>
          <p:cNvSpPr/>
          <p:nvPr/>
        </p:nvSpPr>
        <p:spPr>
          <a:xfrm>
            <a:off x="5738685" y="5360994"/>
            <a:ext cx="3740654" cy="1343006"/>
          </a:xfrm>
          <a:custGeom>
            <a:avLst/>
            <a:gdLst>
              <a:gd name="connsiteX0" fmla="*/ 0 w 3740654"/>
              <a:gd name="connsiteY0" fmla="*/ 123481 h 740874"/>
              <a:gd name="connsiteX1" fmla="*/ 123481 w 3740654"/>
              <a:gd name="connsiteY1" fmla="*/ 0 h 740874"/>
              <a:gd name="connsiteX2" fmla="*/ 623442 w 3740654"/>
              <a:gd name="connsiteY2" fmla="*/ 0 h 740874"/>
              <a:gd name="connsiteX3" fmla="*/ 658318 w 3740654"/>
              <a:gd name="connsiteY3" fmla="*/ -337972 h 740874"/>
              <a:gd name="connsiteX4" fmla="*/ 1558606 w 3740654"/>
              <a:gd name="connsiteY4" fmla="*/ 0 h 740874"/>
              <a:gd name="connsiteX5" fmla="*/ 3617173 w 3740654"/>
              <a:gd name="connsiteY5" fmla="*/ 0 h 740874"/>
              <a:gd name="connsiteX6" fmla="*/ 3740654 w 3740654"/>
              <a:gd name="connsiteY6" fmla="*/ 123481 h 740874"/>
              <a:gd name="connsiteX7" fmla="*/ 3740654 w 3740654"/>
              <a:gd name="connsiteY7" fmla="*/ 123479 h 740874"/>
              <a:gd name="connsiteX8" fmla="*/ 3740654 w 3740654"/>
              <a:gd name="connsiteY8" fmla="*/ 123479 h 740874"/>
              <a:gd name="connsiteX9" fmla="*/ 3740654 w 3740654"/>
              <a:gd name="connsiteY9" fmla="*/ 308698 h 740874"/>
              <a:gd name="connsiteX10" fmla="*/ 3740654 w 3740654"/>
              <a:gd name="connsiteY10" fmla="*/ 617393 h 740874"/>
              <a:gd name="connsiteX11" fmla="*/ 3617173 w 3740654"/>
              <a:gd name="connsiteY11" fmla="*/ 740874 h 740874"/>
              <a:gd name="connsiteX12" fmla="*/ 1558606 w 3740654"/>
              <a:gd name="connsiteY12" fmla="*/ 740874 h 740874"/>
              <a:gd name="connsiteX13" fmla="*/ 623442 w 3740654"/>
              <a:gd name="connsiteY13" fmla="*/ 740874 h 740874"/>
              <a:gd name="connsiteX14" fmla="*/ 623442 w 3740654"/>
              <a:gd name="connsiteY14" fmla="*/ 740874 h 740874"/>
              <a:gd name="connsiteX15" fmla="*/ 123481 w 3740654"/>
              <a:gd name="connsiteY15" fmla="*/ 740874 h 740874"/>
              <a:gd name="connsiteX16" fmla="*/ 0 w 3740654"/>
              <a:gd name="connsiteY16" fmla="*/ 617393 h 740874"/>
              <a:gd name="connsiteX17" fmla="*/ 0 w 3740654"/>
              <a:gd name="connsiteY17" fmla="*/ 308698 h 740874"/>
              <a:gd name="connsiteX18" fmla="*/ 0 w 3740654"/>
              <a:gd name="connsiteY18" fmla="*/ 123479 h 740874"/>
              <a:gd name="connsiteX19" fmla="*/ 0 w 3740654"/>
              <a:gd name="connsiteY19" fmla="*/ 123479 h 740874"/>
              <a:gd name="connsiteX20" fmla="*/ 0 w 3740654"/>
              <a:gd name="connsiteY20" fmla="*/ 123481 h 740874"/>
              <a:gd name="connsiteX0" fmla="*/ 0 w 3740654"/>
              <a:gd name="connsiteY0" fmla="*/ 725613 h 1343006"/>
              <a:gd name="connsiteX1" fmla="*/ 123481 w 3740654"/>
              <a:gd name="connsiteY1" fmla="*/ 602132 h 1343006"/>
              <a:gd name="connsiteX2" fmla="*/ 623442 w 3740654"/>
              <a:gd name="connsiteY2" fmla="*/ 602132 h 1343006"/>
              <a:gd name="connsiteX3" fmla="*/ 983438 w 3740654"/>
              <a:gd name="connsiteY3" fmla="*/ 0 h 1343006"/>
              <a:gd name="connsiteX4" fmla="*/ 1558606 w 3740654"/>
              <a:gd name="connsiteY4" fmla="*/ 602132 h 1343006"/>
              <a:gd name="connsiteX5" fmla="*/ 3617173 w 3740654"/>
              <a:gd name="connsiteY5" fmla="*/ 602132 h 1343006"/>
              <a:gd name="connsiteX6" fmla="*/ 3740654 w 3740654"/>
              <a:gd name="connsiteY6" fmla="*/ 725613 h 1343006"/>
              <a:gd name="connsiteX7" fmla="*/ 3740654 w 3740654"/>
              <a:gd name="connsiteY7" fmla="*/ 725611 h 1343006"/>
              <a:gd name="connsiteX8" fmla="*/ 3740654 w 3740654"/>
              <a:gd name="connsiteY8" fmla="*/ 725611 h 1343006"/>
              <a:gd name="connsiteX9" fmla="*/ 3740654 w 3740654"/>
              <a:gd name="connsiteY9" fmla="*/ 910830 h 1343006"/>
              <a:gd name="connsiteX10" fmla="*/ 3740654 w 3740654"/>
              <a:gd name="connsiteY10" fmla="*/ 1219525 h 1343006"/>
              <a:gd name="connsiteX11" fmla="*/ 3617173 w 3740654"/>
              <a:gd name="connsiteY11" fmla="*/ 1343006 h 1343006"/>
              <a:gd name="connsiteX12" fmla="*/ 1558606 w 3740654"/>
              <a:gd name="connsiteY12" fmla="*/ 1343006 h 1343006"/>
              <a:gd name="connsiteX13" fmla="*/ 623442 w 3740654"/>
              <a:gd name="connsiteY13" fmla="*/ 1343006 h 1343006"/>
              <a:gd name="connsiteX14" fmla="*/ 623442 w 3740654"/>
              <a:gd name="connsiteY14" fmla="*/ 1343006 h 1343006"/>
              <a:gd name="connsiteX15" fmla="*/ 123481 w 3740654"/>
              <a:gd name="connsiteY15" fmla="*/ 1343006 h 1343006"/>
              <a:gd name="connsiteX16" fmla="*/ 0 w 3740654"/>
              <a:gd name="connsiteY16" fmla="*/ 1219525 h 1343006"/>
              <a:gd name="connsiteX17" fmla="*/ 0 w 3740654"/>
              <a:gd name="connsiteY17" fmla="*/ 910830 h 1343006"/>
              <a:gd name="connsiteX18" fmla="*/ 0 w 3740654"/>
              <a:gd name="connsiteY18" fmla="*/ 725611 h 1343006"/>
              <a:gd name="connsiteX19" fmla="*/ 0 w 3740654"/>
              <a:gd name="connsiteY19" fmla="*/ 725611 h 1343006"/>
              <a:gd name="connsiteX20" fmla="*/ 0 w 3740654"/>
              <a:gd name="connsiteY20" fmla="*/ 725613 h 1343006"/>
              <a:gd name="connsiteX0" fmla="*/ 0 w 3740654"/>
              <a:gd name="connsiteY0" fmla="*/ 725613 h 1343006"/>
              <a:gd name="connsiteX1" fmla="*/ 123481 w 3740654"/>
              <a:gd name="connsiteY1" fmla="*/ 602132 h 1343006"/>
              <a:gd name="connsiteX2" fmla="*/ 897762 w 3740654"/>
              <a:gd name="connsiteY2" fmla="*/ 612292 h 1343006"/>
              <a:gd name="connsiteX3" fmla="*/ 983438 w 3740654"/>
              <a:gd name="connsiteY3" fmla="*/ 0 h 1343006"/>
              <a:gd name="connsiteX4" fmla="*/ 1558606 w 3740654"/>
              <a:gd name="connsiteY4" fmla="*/ 602132 h 1343006"/>
              <a:gd name="connsiteX5" fmla="*/ 3617173 w 3740654"/>
              <a:gd name="connsiteY5" fmla="*/ 602132 h 1343006"/>
              <a:gd name="connsiteX6" fmla="*/ 3740654 w 3740654"/>
              <a:gd name="connsiteY6" fmla="*/ 725613 h 1343006"/>
              <a:gd name="connsiteX7" fmla="*/ 3740654 w 3740654"/>
              <a:gd name="connsiteY7" fmla="*/ 725611 h 1343006"/>
              <a:gd name="connsiteX8" fmla="*/ 3740654 w 3740654"/>
              <a:gd name="connsiteY8" fmla="*/ 725611 h 1343006"/>
              <a:gd name="connsiteX9" fmla="*/ 3740654 w 3740654"/>
              <a:gd name="connsiteY9" fmla="*/ 910830 h 1343006"/>
              <a:gd name="connsiteX10" fmla="*/ 3740654 w 3740654"/>
              <a:gd name="connsiteY10" fmla="*/ 1219525 h 1343006"/>
              <a:gd name="connsiteX11" fmla="*/ 3617173 w 3740654"/>
              <a:gd name="connsiteY11" fmla="*/ 1343006 h 1343006"/>
              <a:gd name="connsiteX12" fmla="*/ 1558606 w 3740654"/>
              <a:gd name="connsiteY12" fmla="*/ 1343006 h 1343006"/>
              <a:gd name="connsiteX13" fmla="*/ 623442 w 3740654"/>
              <a:gd name="connsiteY13" fmla="*/ 1343006 h 1343006"/>
              <a:gd name="connsiteX14" fmla="*/ 623442 w 3740654"/>
              <a:gd name="connsiteY14" fmla="*/ 1343006 h 1343006"/>
              <a:gd name="connsiteX15" fmla="*/ 123481 w 3740654"/>
              <a:gd name="connsiteY15" fmla="*/ 1343006 h 1343006"/>
              <a:gd name="connsiteX16" fmla="*/ 0 w 3740654"/>
              <a:gd name="connsiteY16" fmla="*/ 1219525 h 1343006"/>
              <a:gd name="connsiteX17" fmla="*/ 0 w 3740654"/>
              <a:gd name="connsiteY17" fmla="*/ 910830 h 1343006"/>
              <a:gd name="connsiteX18" fmla="*/ 0 w 3740654"/>
              <a:gd name="connsiteY18" fmla="*/ 725611 h 1343006"/>
              <a:gd name="connsiteX19" fmla="*/ 0 w 3740654"/>
              <a:gd name="connsiteY19" fmla="*/ 725611 h 1343006"/>
              <a:gd name="connsiteX20" fmla="*/ 0 w 3740654"/>
              <a:gd name="connsiteY20" fmla="*/ 725613 h 1343006"/>
              <a:gd name="connsiteX0" fmla="*/ 0 w 3740654"/>
              <a:gd name="connsiteY0" fmla="*/ 725613 h 1343006"/>
              <a:gd name="connsiteX1" fmla="*/ 123481 w 3740654"/>
              <a:gd name="connsiteY1" fmla="*/ 602132 h 1343006"/>
              <a:gd name="connsiteX2" fmla="*/ 897762 w 3740654"/>
              <a:gd name="connsiteY2" fmla="*/ 612292 h 1343006"/>
              <a:gd name="connsiteX3" fmla="*/ 983438 w 3740654"/>
              <a:gd name="connsiteY3" fmla="*/ 0 h 1343006"/>
              <a:gd name="connsiteX4" fmla="*/ 1213166 w 3740654"/>
              <a:gd name="connsiteY4" fmla="*/ 632612 h 1343006"/>
              <a:gd name="connsiteX5" fmla="*/ 3617173 w 3740654"/>
              <a:gd name="connsiteY5" fmla="*/ 602132 h 1343006"/>
              <a:gd name="connsiteX6" fmla="*/ 3740654 w 3740654"/>
              <a:gd name="connsiteY6" fmla="*/ 725613 h 1343006"/>
              <a:gd name="connsiteX7" fmla="*/ 3740654 w 3740654"/>
              <a:gd name="connsiteY7" fmla="*/ 725611 h 1343006"/>
              <a:gd name="connsiteX8" fmla="*/ 3740654 w 3740654"/>
              <a:gd name="connsiteY8" fmla="*/ 725611 h 1343006"/>
              <a:gd name="connsiteX9" fmla="*/ 3740654 w 3740654"/>
              <a:gd name="connsiteY9" fmla="*/ 910830 h 1343006"/>
              <a:gd name="connsiteX10" fmla="*/ 3740654 w 3740654"/>
              <a:gd name="connsiteY10" fmla="*/ 1219525 h 1343006"/>
              <a:gd name="connsiteX11" fmla="*/ 3617173 w 3740654"/>
              <a:gd name="connsiteY11" fmla="*/ 1343006 h 1343006"/>
              <a:gd name="connsiteX12" fmla="*/ 1558606 w 3740654"/>
              <a:gd name="connsiteY12" fmla="*/ 1343006 h 1343006"/>
              <a:gd name="connsiteX13" fmla="*/ 623442 w 3740654"/>
              <a:gd name="connsiteY13" fmla="*/ 1343006 h 1343006"/>
              <a:gd name="connsiteX14" fmla="*/ 623442 w 3740654"/>
              <a:gd name="connsiteY14" fmla="*/ 1343006 h 1343006"/>
              <a:gd name="connsiteX15" fmla="*/ 123481 w 3740654"/>
              <a:gd name="connsiteY15" fmla="*/ 1343006 h 1343006"/>
              <a:gd name="connsiteX16" fmla="*/ 0 w 3740654"/>
              <a:gd name="connsiteY16" fmla="*/ 1219525 h 1343006"/>
              <a:gd name="connsiteX17" fmla="*/ 0 w 3740654"/>
              <a:gd name="connsiteY17" fmla="*/ 910830 h 1343006"/>
              <a:gd name="connsiteX18" fmla="*/ 0 w 3740654"/>
              <a:gd name="connsiteY18" fmla="*/ 725611 h 1343006"/>
              <a:gd name="connsiteX19" fmla="*/ 0 w 3740654"/>
              <a:gd name="connsiteY19" fmla="*/ 725611 h 1343006"/>
              <a:gd name="connsiteX20" fmla="*/ 0 w 3740654"/>
              <a:gd name="connsiteY20" fmla="*/ 725613 h 1343006"/>
              <a:gd name="connsiteX0" fmla="*/ 0 w 3740654"/>
              <a:gd name="connsiteY0" fmla="*/ 725613 h 1343006"/>
              <a:gd name="connsiteX1" fmla="*/ 123481 w 3740654"/>
              <a:gd name="connsiteY1" fmla="*/ 602132 h 1343006"/>
              <a:gd name="connsiteX2" fmla="*/ 897762 w 3740654"/>
              <a:gd name="connsiteY2" fmla="*/ 612292 h 1343006"/>
              <a:gd name="connsiteX3" fmla="*/ 983438 w 3740654"/>
              <a:gd name="connsiteY3" fmla="*/ 0 h 1343006"/>
              <a:gd name="connsiteX4" fmla="*/ 1200974 w 3740654"/>
              <a:gd name="connsiteY4" fmla="*/ 620420 h 1343006"/>
              <a:gd name="connsiteX5" fmla="*/ 3617173 w 3740654"/>
              <a:gd name="connsiteY5" fmla="*/ 602132 h 1343006"/>
              <a:gd name="connsiteX6" fmla="*/ 3740654 w 3740654"/>
              <a:gd name="connsiteY6" fmla="*/ 725613 h 1343006"/>
              <a:gd name="connsiteX7" fmla="*/ 3740654 w 3740654"/>
              <a:gd name="connsiteY7" fmla="*/ 725611 h 1343006"/>
              <a:gd name="connsiteX8" fmla="*/ 3740654 w 3740654"/>
              <a:gd name="connsiteY8" fmla="*/ 725611 h 1343006"/>
              <a:gd name="connsiteX9" fmla="*/ 3740654 w 3740654"/>
              <a:gd name="connsiteY9" fmla="*/ 910830 h 1343006"/>
              <a:gd name="connsiteX10" fmla="*/ 3740654 w 3740654"/>
              <a:gd name="connsiteY10" fmla="*/ 1219525 h 1343006"/>
              <a:gd name="connsiteX11" fmla="*/ 3617173 w 3740654"/>
              <a:gd name="connsiteY11" fmla="*/ 1343006 h 1343006"/>
              <a:gd name="connsiteX12" fmla="*/ 1558606 w 3740654"/>
              <a:gd name="connsiteY12" fmla="*/ 1343006 h 1343006"/>
              <a:gd name="connsiteX13" fmla="*/ 623442 w 3740654"/>
              <a:gd name="connsiteY13" fmla="*/ 1343006 h 1343006"/>
              <a:gd name="connsiteX14" fmla="*/ 623442 w 3740654"/>
              <a:gd name="connsiteY14" fmla="*/ 1343006 h 1343006"/>
              <a:gd name="connsiteX15" fmla="*/ 123481 w 3740654"/>
              <a:gd name="connsiteY15" fmla="*/ 1343006 h 1343006"/>
              <a:gd name="connsiteX16" fmla="*/ 0 w 3740654"/>
              <a:gd name="connsiteY16" fmla="*/ 1219525 h 1343006"/>
              <a:gd name="connsiteX17" fmla="*/ 0 w 3740654"/>
              <a:gd name="connsiteY17" fmla="*/ 910830 h 1343006"/>
              <a:gd name="connsiteX18" fmla="*/ 0 w 3740654"/>
              <a:gd name="connsiteY18" fmla="*/ 725611 h 1343006"/>
              <a:gd name="connsiteX19" fmla="*/ 0 w 3740654"/>
              <a:gd name="connsiteY19" fmla="*/ 725611 h 1343006"/>
              <a:gd name="connsiteX20" fmla="*/ 0 w 3740654"/>
              <a:gd name="connsiteY20" fmla="*/ 725613 h 1343006"/>
              <a:gd name="connsiteX0" fmla="*/ 0 w 3740654"/>
              <a:gd name="connsiteY0" fmla="*/ 725613 h 1343006"/>
              <a:gd name="connsiteX1" fmla="*/ 123481 w 3740654"/>
              <a:gd name="connsiteY1" fmla="*/ 602132 h 1343006"/>
              <a:gd name="connsiteX2" fmla="*/ 928242 w 3740654"/>
              <a:gd name="connsiteY2" fmla="*/ 606196 h 1343006"/>
              <a:gd name="connsiteX3" fmla="*/ 983438 w 3740654"/>
              <a:gd name="connsiteY3" fmla="*/ 0 h 1343006"/>
              <a:gd name="connsiteX4" fmla="*/ 1200974 w 3740654"/>
              <a:gd name="connsiteY4" fmla="*/ 620420 h 1343006"/>
              <a:gd name="connsiteX5" fmla="*/ 3617173 w 3740654"/>
              <a:gd name="connsiteY5" fmla="*/ 602132 h 1343006"/>
              <a:gd name="connsiteX6" fmla="*/ 3740654 w 3740654"/>
              <a:gd name="connsiteY6" fmla="*/ 725613 h 1343006"/>
              <a:gd name="connsiteX7" fmla="*/ 3740654 w 3740654"/>
              <a:gd name="connsiteY7" fmla="*/ 725611 h 1343006"/>
              <a:gd name="connsiteX8" fmla="*/ 3740654 w 3740654"/>
              <a:gd name="connsiteY8" fmla="*/ 725611 h 1343006"/>
              <a:gd name="connsiteX9" fmla="*/ 3740654 w 3740654"/>
              <a:gd name="connsiteY9" fmla="*/ 910830 h 1343006"/>
              <a:gd name="connsiteX10" fmla="*/ 3740654 w 3740654"/>
              <a:gd name="connsiteY10" fmla="*/ 1219525 h 1343006"/>
              <a:gd name="connsiteX11" fmla="*/ 3617173 w 3740654"/>
              <a:gd name="connsiteY11" fmla="*/ 1343006 h 1343006"/>
              <a:gd name="connsiteX12" fmla="*/ 1558606 w 3740654"/>
              <a:gd name="connsiteY12" fmla="*/ 1343006 h 1343006"/>
              <a:gd name="connsiteX13" fmla="*/ 623442 w 3740654"/>
              <a:gd name="connsiteY13" fmla="*/ 1343006 h 1343006"/>
              <a:gd name="connsiteX14" fmla="*/ 623442 w 3740654"/>
              <a:gd name="connsiteY14" fmla="*/ 1343006 h 1343006"/>
              <a:gd name="connsiteX15" fmla="*/ 123481 w 3740654"/>
              <a:gd name="connsiteY15" fmla="*/ 1343006 h 1343006"/>
              <a:gd name="connsiteX16" fmla="*/ 0 w 3740654"/>
              <a:gd name="connsiteY16" fmla="*/ 1219525 h 1343006"/>
              <a:gd name="connsiteX17" fmla="*/ 0 w 3740654"/>
              <a:gd name="connsiteY17" fmla="*/ 910830 h 1343006"/>
              <a:gd name="connsiteX18" fmla="*/ 0 w 3740654"/>
              <a:gd name="connsiteY18" fmla="*/ 725611 h 1343006"/>
              <a:gd name="connsiteX19" fmla="*/ 0 w 3740654"/>
              <a:gd name="connsiteY19" fmla="*/ 725611 h 1343006"/>
              <a:gd name="connsiteX20" fmla="*/ 0 w 3740654"/>
              <a:gd name="connsiteY20" fmla="*/ 725613 h 1343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740654" h="1343006">
                <a:moveTo>
                  <a:pt x="0" y="725613"/>
                </a:moveTo>
                <a:cubicBezTo>
                  <a:pt x="0" y="657416"/>
                  <a:pt x="55284" y="602132"/>
                  <a:pt x="123481" y="602132"/>
                </a:cubicBezTo>
                <a:lnTo>
                  <a:pt x="928242" y="606196"/>
                </a:lnTo>
                <a:lnTo>
                  <a:pt x="983438" y="0"/>
                </a:lnTo>
                <a:lnTo>
                  <a:pt x="1200974" y="620420"/>
                </a:lnTo>
                <a:lnTo>
                  <a:pt x="3617173" y="602132"/>
                </a:lnTo>
                <a:cubicBezTo>
                  <a:pt x="3685370" y="602132"/>
                  <a:pt x="3740654" y="657416"/>
                  <a:pt x="3740654" y="725613"/>
                </a:cubicBezTo>
                <a:lnTo>
                  <a:pt x="3740654" y="725611"/>
                </a:lnTo>
                <a:lnTo>
                  <a:pt x="3740654" y="725611"/>
                </a:lnTo>
                <a:lnTo>
                  <a:pt x="3740654" y="910830"/>
                </a:lnTo>
                <a:lnTo>
                  <a:pt x="3740654" y="1219525"/>
                </a:lnTo>
                <a:cubicBezTo>
                  <a:pt x="3740654" y="1287722"/>
                  <a:pt x="3685370" y="1343006"/>
                  <a:pt x="3617173" y="1343006"/>
                </a:cubicBezTo>
                <a:lnTo>
                  <a:pt x="1558606" y="1343006"/>
                </a:lnTo>
                <a:lnTo>
                  <a:pt x="623442" y="1343006"/>
                </a:lnTo>
                <a:lnTo>
                  <a:pt x="623442" y="1343006"/>
                </a:lnTo>
                <a:lnTo>
                  <a:pt x="123481" y="1343006"/>
                </a:lnTo>
                <a:cubicBezTo>
                  <a:pt x="55284" y="1343006"/>
                  <a:pt x="0" y="1287722"/>
                  <a:pt x="0" y="1219525"/>
                </a:cubicBezTo>
                <a:lnTo>
                  <a:pt x="0" y="910830"/>
                </a:lnTo>
                <a:lnTo>
                  <a:pt x="0" y="725611"/>
                </a:lnTo>
                <a:lnTo>
                  <a:pt x="0" y="725611"/>
                </a:lnTo>
                <a:lnTo>
                  <a:pt x="0" y="725613"/>
                </a:lnTo>
                <a:close/>
              </a:path>
            </a:pathLst>
          </a:cu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児童・生徒自身の考えを入力できる欄を設けてください</a:t>
            </a:r>
          </a:p>
        </p:txBody>
      </p:sp>
      <p:sp>
        <p:nvSpPr>
          <p:cNvPr id="10" name="吹き出し: 角を丸めた四角形 9">
            <a:extLst>
              <a:ext uri="{FF2B5EF4-FFF2-40B4-BE49-F238E27FC236}">
                <a16:creationId xmlns:a16="http://schemas.microsoft.com/office/drawing/2014/main" id="{81FE468D-D230-4229-8473-9AAC8247139F}"/>
              </a:ext>
            </a:extLst>
          </p:cNvPr>
          <p:cNvSpPr/>
          <p:nvPr/>
        </p:nvSpPr>
        <p:spPr>
          <a:xfrm>
            <a:off x="178420" y="5269804"/>
            <a:ext cx="4458160" cy="1434195"/>
          </a:xfrm>
          <a:custGeom>
            <a:avLst/>
            <a:gdLst>
              <a:gd name="connsiteX0" fmla="*/ 0 w 4458160"/>
              <a:gd name="connsiteY0" fmla="*/ 123481 h 740874"/>
              <a:gd name="connsiteX1" fmla="*/ 123481 w 4458160"/>
              <a:gd name="connsiteY1" fmla="*/ 0 h 740874"/>
              <a:gd name="connsiteX2" fmla="*/ 743027 w 4458160"/>
              <a:gd name="connsiteY2" fmla="*/ 0 h 740874"/>
              <a:gd name="connsiteX3" fmla="*/ 1275257 w 4458160"/>
              <a:gd name="connsiteY3" fmla="*/ -449481 h 740874"/>
              <a:gd name="connsiteX4" fmla="*/ 1857567 w 4458160"/>
              <a:gd name="connsiteY4" fmla="*/ 0 h 740874"/>
              <a:gd name="connsiteX5" fmla="*/ 4334679 w 4458160"/>
              <a:gd name="connsiteY5" fmla="*/ 0 h 740874"/>
              <a:gd name="connsiteX6" fmla="*/ 4458160 w 4458160"/>
              <a:gd name="connsiteY6" fmla="*/ 123481 h 740874"/>
              <a:gd name="connsiteX7" fmla="*/ 4458160 w 4458160"/>
              <a:gd name="connsiteY7" fmla="*/ 123479 h 740874"/>
              <a:gd name="connsiteX8" fmla="*/ 4458160 w 4458160"/>
              <a:gd name="connsiteY8" fmla="*/ 123479 h 740874"/>
              <a:gd name="connsiteX9" fmla="*/ 4458160 w 4458160"/>
              <a:gd name="connsiteY9" fmla="*/ 308698 h 740874"/>
              <a:gd name="connsiteX10" fmla="*/ 4458160 w 4458160"/>
              <a:gd name="connsiteY10" fmla="*/ 617393 h 740874"/>
              <a:gd name="connsiteX11" fmla="*/ 4334679 w 4458160"/>
              <a:gd name="connsiteY11" fmla="*/ 740874 h 740874"/>
              <a:gd name="connsiteX12" fmla="*/ 1857567 w 4458160"/>
              <a:gd name="connsiteY12" fmla="*/ 740874 h 740874"/>
              <a:gd name="connsiteX13" fmla="*/ 743027 w 4458160"/>
              <a:gd name="connsiteY13" fmla="*/ 740874 h 740874"/>
              <a:gd name="connsiteX14" fmla="*/ 743027 w 4458160"/>
              <a:gd name="connsiteY14" fmla="*/ 740874 h 740874"/>
              <a:gd name="connsiteX15" fmla="*/ 123481 w 4458160"/>
              <a:gd name="connsiteY15" fmla="*/ 740874 h 740874"/>
              <a:gd name="connsiteX16" fmla="*/ 0 w 4458160"/>
              <a:gd name="connsiteY16" fmla="*/ 617393 h 740874"/>
              <a:gd name="connsiteX17" fmla="*/ 0 w 4458160"/>
              <a:gd name="connsiteY17" fmla="*/ 308698 h 740874"/>
              <a:gd name="connsiteX18" fmla="*/ 0 w 4458160"/>
              <a:gd name="connsiteY18" fmla="*/ 123479 h 740874"/>
              <a:gd name="connsiteX19" fmla="*/ 0 w 4458160"/>
              <a:gd name="connsiteY19" fmla="*/ 123479 h 740874"/>
              <a:gd name="connsiteX20" fmla="*/ 0 w 4458160"/>
              <a:gd name="connsiteY20" fmla="*/ 123481 h 740874"/>
              <a:gd name="connsiteX0" fmla="*/ 0 w 4458160"/>
              <a:gd name="connsiteY0" fmla="*/ 572962 h 1190355"/>
              <a:gd name="connsiteX1" fmla="*/ 123481 w 4458160"/>
              <a:gd name="connsiteY1" fmla="*/ 449481 h 1190355"/>
              <a:gd name="connsiteX2" fmla="*/ 1057987 w 4458160"/>
              <a:gd name="connsiteY2" fmla="*/ 439321 h 1190355"/>
              <a:gd name="connsiteX3" fmla="*/ 1275257 w 4458160"/>
              <a:gd name="connsiteY3" fmla="*/ 0 h 1190355"/>
              <a:gd name="connsiteX4" fmla="*/ 1857567 w 4458160"/>
              <a:gd name="connsiteY4" fmla="*/ 449481 h 1190355"/>
              <a:gd name="connsiteX5" fmla="*/ 4334679 w 4458160"/>
              <a:gd name="connsiteY5" fmla="*/ 449481 h 1190355"/>
              <a:gd name="connsiteX6" fmla="*/ 4458160 w 4458160"/>
              <a:gd name="connsiteY6" fmla="*/ 572962 h 1190355"/>
              <a:gd name="connsiteX7" fmla="*/ 4458160 w 4458160"/>
              <a:gd name="connsiteY7" fmla="*/ 572960 h 1190355"/>
              <a:gd name="connsiteX8" fmla="*/ 4458160 w 4458160"/>
              <a:gd name="connsiteY8" fmla="*/ 572960 h 1190355"/>
              <a:gd name="connsiteX9" fmla="*/ 4458160 w 4458160"/>
              <a:gd name="connsiteY9" fmla="*/ 758179 h 1190355"/>
              <a:gd name="connsiteX10" fmla="*/ 4458160 w 4458160"/>
              <a:gd name="connsiteY10" fmla="*/ 1066874 h 1190355"/>
              <a:gd name="connsiteX11" fmla="*/ 4334679 w 4458160"/>
              <a:gd name="connsiteY11" fmla="*/ 1190355 h 1190355"/>
              <a:gd name="connsiteX12" fmla="*/ 1857567 w 4458160"/>
              <a:gd name="connsiteY12" fmla="*/ 1190355 h 1190355"/>
              <a:gd name="connsiteX13" fmla="*/ 743027 w 4458160"/>
              <a:gd name="connsiteY13" fmla="*/ 1190355 h 1190355"/>
              <a:gd name="connsiteX14" fmla="*/ 743027 w 4458160"/>
              <a:gd name="connsiteY14" fmla="*/ 1190355 h 1190355"/>
              <a:gd name="connsiteX15" fmla="*/ 123481 w 4458160"/>
              <a:gd name="connsiteY15" fmla="*/ 1190355 h 1190355"/>
              <a:gd name="connsiteX16" fmla="*/ 0 w 4458160"/>
              <a:gd name="connsiteY16" fmla="*/ 1066874 h 1190355"/>
              <a:gd name="connsiteX17" fmla="*/ 0 w 4458160"/>
              <a:gd name="connsiteY17" fmla="*/ 758179 h 1190355"/>
              <a:gd name="connsiteX18" fmla="*/ 0 w 4458160"/>
              <a:gd name="connsiteY18" fmla="*/ 572960 h 1190355"/>
              <a:gd name="connsiteX19" fmla="*/ 0 w 4458160"/>
              <a:gd name="connsiteY19" fmla="*/ 572960 h 1190355"/>
              <a:gd name="connsiteX20" fmla="*/ 0 w 4458160"/>
              <a:gd name="connsiteY20" fmla="*/ 572962 h 1190355"/>
              <a:gd name="connsiteX0" fmla="*/ 0 w 4458160"/>
              <a:gd name="connsiteY0" fmla="*/ 572962 h 1190355"/>
              <a:gd name="connsiteX1" fmla="*/ 123481 w 4458160"/>
              <a:gd name="connsiteY1" fmla="*/ 449481 h 1190355"/>
              <a:gd name="connsiteX2" fmla="*/ 1057987 w 4458160"/>
              <a:gd name="connsiteY2" fmla="*/ 439321 h 1190355"/>
              <a:gd name="connsiteX3" fmla="*/ 1275257 w 4458160"/>
              <a:gd name="connsiteY3" fmla="*/ 0 h 1190355"/>
              <a:gd name="connsiteX4" fmla="*/ 1481647 w 4458160"/>
              <a:gd name="connsiteY4" fmla="*/ 449481 h 1190355"/>
              <a:gd name="connsiteX5" fmla="*/ 4334679 w 4458160"/>
              <a:gd name="connsiteY5" fmla="*/ 449481 h 1190355"/>
              <a:gd name="connsiteX6" fmla="*/ 4458160 w 4458160"/>
              <a:gd name="connsiteY6" fmla="*/ 572962 h 1190355"/>
              <a:gd name="connsiteX7" fmla="*/ 4458160 w 4458160"/>
              <a:gd name="connsiteY7" fmla="*/ 572960 h 1190355"/>
              <a:gd name="connsiteX8" fmla="*/ 4458160 w 4458160"/>
              <a:gd name="connsiteY8" fmla="*/ 572960 h 1190355"/>
              <a:gd name="connsiteX9" fmla="*/ 4458160 w 4458160"/>
              <a:gd name="connsiteY9" fmla="*/ 758179 h 1190355"/>
              <a:gd name="connsiteX10" fmla="*/ 4458160 w 4458160"/>
              <a:gd name="connsiteY10" fmla="*/ 1066874 h 1190355"/>
              <a:gd name="connsiteX11" fmla="*/ 4334679 w 4458160"/>
              <a:gd name="connsiteY11" fmla="*/ 1190355 h 1190355"/>
              <a:gd name="connsiteX12" fmla="*/ 1857567 w 4458160"/>
              <a:gd name="connsiteY12" fmla="*/ 1190355 h 1190355"/>
              <a:gd name="connsiteX13" fmla="*/ 743027 w 4458160"/>
              <a:gd name="connsiteY13" fmla="*/ 1190355 h 1190355"/>
              <a:gd name="connsiteX14" fmla="*/ 743027 w 4458160"/>
              <a:gd name="connsiteY14" fmla="*/ 1190355 h 1190355"/>
              <a:gd name="connsiteX15" fmla="*/ 123481 w 4458160"/>
              <a:gd name="connsiteY15" fmla="*/ 1190355 h 1190355"/>
              <a:gd name="connsiteX16" fmla="*/ 0 w 4458160"/>
              <a:gd name="connsiteY16" fmla="*/ 1066874 h 1190355"/>
              <a:gd name="connsiteX17" fmla="*/ 0 w 4458160"/>
              <a:gd name="connsiteY17" fmla="*/ 758179 h 1190355"/>
              <a:gd name="connsiteX18" fmla="*/ 0 w 4458160"/>
              <a:gd name="connsiteY18" fmla="*/ 572960 h 1190355"/>
              <a:gd name="connsiteX19" fmla="*/ 0 w 4458160"/>
              <a:gd name="connsiteY19" fmla="*/ 572960 h 1190355"/>
              <a:gd name="connsiteX20" fmla="*/ 0 w 4458160"/>
              <a:gd name="connsiteY20" fmla="*/ 572962 h 1190355"/>
              <a:gd name="connsiteX0" fmla="*/ 0 w 4458160"/>
              <a:gd name="connsiteY0" fmla="*/ 816802 h 1434195"/>
              <a:gd name="connsiteX1" fmla="*/ 123481 w 4458160"/>
              <a:gd name="connsiteY1" fmla="*/ 693321 h 1434195"/>
              <a:gd name="connsiteX2" fmla="*/ 1057987 w 4458160"/>
              <a:gd name="connsiteY2" fmla="*/ 683161 h 1434195"/>
              <a:gd name="connsiteX3" fmla="*/ 1275257 w 4458160"/>
              <a:gd name="connsiteY3" fmla="*/ 0 h 1434195"/>
              <a:gd name="connsiteX4" fmla="*/ 1481647 w 4458160"/>
              <a:gd name="connsiteY4" fmla="*/ 693321 h 1434195"/>
              <a:gd name="connsiteX5" fmla="*/ 4334679 w 4458160"/>
              <a:gd name="connsiteY5" fmla="*/ 693321 h 1434195"/>
              <a:gd name="connsiteX6" fmla="*/ 4458160 w 4458160"/>
              <a:gd name="connsiteY6" fmla="*/ 816802 h 1434195"/>
              <a:gd name="connsiteX7" fmla="*/ 4458160 w 4458160"/>
              <a:gd name="connsiteY7" fmla="*/ 816800 h 1434195"/>
              <a:gd name="connsiteX8" fmla="*/ 4458160 w 4458160"/>
              <a:gd name="connsiteY8" fmla="*/ 816800 h 1434195"/>
              <a:gd name="connsiteX9" fmla="*/ 4458160 w 4458160"/>
              <a:gd name="connsiteY9" fmla="*/ 1002019 h 1434195"/>
              <a:gd name="connsiteX10" fmla="*/ 4458160 w 4458160"/>
              <a:gd name="connsiteY10" fmla="*/ 1310714 h 1434195"/>
              <a:gd name="connsiteX11" fmla="*/ 4334679 w 4458160"/>
              <a:gd name="connsiteY11" fmla="*/ 1434195 h 1434195"/>
              <a:gd name="connsiteX12" fmla="*/ 1857567 w 4458160"/>
              <a:gd name="connsiteY12" fmla="*/ 1434195 h 1434195"/>
              <a:gd name="connsiteX13" fmla="*/ 743027 w 4458160"/>
              <a:gd name="connsiteY13" fmla="*/ 1434195 h 1434195"/>
              <a:gd name="connsiteX14" fmla="*/ 743027 w 4458160"/>
              <a:gd name="connsiteY14" fmla="*/ 1434195 h 1434195"/>
              <a:gd name="connsiteX15" fmla="*/ 123481 w 4458160"/>
              <a:gd name="connsiteY15" fmla="*/ 1434195 h 1434195"/>
              <a:gd name="connsiteX16" fmla="*/ 0 w 4458160"/>
              <a:gd name="connsiteY16" fmla="*/ 1310714 h 1434195"/>
              <a:gd name="connsiteX17" fmla="*/ 0 w 4458160"/>
              <a:gd name="connsiteY17" fmla="*/ 1002019 h 1434195"/>
              <a:gd name="connsiteX18" fmla="*/ 0 w 4458160"/>
              <a:gd name="connsiteY18" fmla="*/ 816800 h 1434195"/>
              <a:gd name="connsiteX19" fmla="*/ 0 w 4458160"/>
              <a:gd name="connsiteY19" fmla="*/ 816800 h 1434195"/>
              <a:gd name="connsiteX20" fmla="*/ 0 w 4458160"/>
              <a:gd name="connsiteY20" fmla="*/ 816802 h 143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458160" h="1434195">
                <a:moveTo>
                  <a:pt x="0" y="816802"/>
                </a:moveTo>
                <a:cubicBezTo>
                  <a:pt x="0" y="748605"/>
                  <a:pt x="55284" y="693321"/>
                  <a:pt x="123481" y="693321"/>
                </a:cubicBezTo>
                <a:lnTo>
                  <a:pt x="1057987" y="683161"/>
                </a:lnTo>
                <a:lnTo>
                  <a:pt x="1275257" y="0"/>
                </a:lnTo>
                <a:lnTo>
                  <a:pt x="1481647" y="693321"/>
                </a:lnTo>
                <a:lnTo>
                  <a:pt x="4334679" y="693321"/>
                </a:lnTo>
                <a:cubicBezTo>
                  <a:pt x="4402876" y="693321"/>
                  <a:pt x="4458160" y="748605"/>
                  <a:pt x="4458160" y="816802"/>
                </a:cubicBezTo>
                <a:lnTo>
                  <a:pt x="4458160" y="816800"/>
                </a:lnTo>
                <a:lnTo>
                  <a:pt x="4458160" y="816800"/>
                </a:lnTo>
                <a:lnTo>
                  <a:pt x="4458160" y="1002019"/>
                </a:lnTo>
                <a:lnTo>
                  <a:pt x="4458160" y="1310714"/>
                </a:lnTo>
                <a:cubicBezTo>
                  <a:pt x="4458160" y="1378911"/>
                  <a:pt x="4402876" y="1434195"/>
                  <a:pt x="4334679" y="1434195"/>
                </a:cubicBezTo>
                <a:lnTo>
                  <a:pt x="1857567" y="1434195"/>
                </a:lnTo>
                <a:lnTo>
                  <a:pt x="743027" y="1434195"/>
                </a:lnTo>
                <a:lnTo>
                  <a:pt x="743027" y="1434195"/>
                </a:lnTo>
                <a:lnTo>
                  <a:pt x="123481" y="1434195"/>
                </a:lnTo>
                <a:cubicBezTo>
                  <a:pt x="55284" y="1434195"/>
                  <a:pt x="0" y="1378911"/>
                  <a:pt x="0" y="1310714"/>
                </a:cubicBezTo>
                <a:lnTo>
                  <a:pt x="0" y="1002019"/>
                </a:lnTo>
                <a:lnTo>
                  <a:pt x="0" y="816800"/>
                </a:lnTo>
                <a:lnTo>
                  <a:pt x="0" y="816800"/>
                </a:lnTo>
                <a:lnTo>
                  <a:pt x="0" y="816802"/>
                </a:lnTo>
                <a:close/>
              </a:path>
            </a:pathLst>
          </a:cu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テキスト記入欄のスペースに余裕がある場合は、ここでもイラストを表示することが考えられます</a:t>
            </a:r>
            <a:endParaRPr kumimoji="1" lang="ja-JP" altLang="en-US" dirty="0">
              <a:latin typeface="Meiryo UI" panose="020B0604030504040204" pitchFamily="50" charset="-128"/>
              <a:ea typeface="Meiryo UI" panose="020B0604030504040204" pitchFamily="50" charset="-128"/>
            </a:endParaRPr>
          </a:p>
        </p:txBody>
      </p:sp>
      <p:sp>
        <p:nvSpPr>
          <p:cNvPr id="11" name="吹き出し: 角を丸めた四角形 10">
            <a:extLst>
              <a:ext uri="{FF2B5EF4-FFF2-40B4-BE49-F238E27FC236}">
                <a16:creationId xmlns:a16="http://schemas.microsoft.com/office/drawing/2014/main" id="{FDADAAFE-C7D5-4B26-9719-207A22A04F19}"/>
              </a:ext>
            </a:extLst>
          </p:cNvPr>
          <p:cNvSpPr/>
          <p:nvPr/>
        </p:nvSpPr>
        <p:spPr>
          <a:xfrm>
            <a:off x="602166" y="1219318"/>
            <a:ext cx="9043640" cy="911579"/>
          </a:xfrm>
          <a:custGeom>
            <a:avLst/>
            <a:gdLst>
              <a:gd name="connsiteX0" fmla="*/ 0 w 9043640"/>
              <a:gd name="connsiteY0" fmla="*/ 123481 h 740874"/>
              <a:gd name="connsiteX1" fmla="*/ 123481 w 9043640"/>
              <a:gd name="connsiteY1" fmla="*/ 0 h 740874"/>
              <a:gd name="connsiteX2" fmla="*/ 1507273 w 9043640"/>
              <a:gd name="connsiteY2" fmla="*/ 0 h 740874"/>
              <a:gd name="connsiteX3" fmla="*/ 1785395 w 9043640"/>
              <a:gd name="connsiteY3" fmla="*/ -170705 h 740874"/>
              <a:gd name="connsiteX4" fmla="*/ 3768183 w 9043640"/>
              <a:gd name="connsiteY4" fmla="*/ 0 h 740874"/>
              <a:gd name="connsiteX5" fmla="*/ 8920159 w 9043640"/>
              <a:gd name="connsiteY5" fmla="*/ 0 h 740874"/>
              <a:gd name="connsiteX6" fmla="*/ 9043640 w 9043640"/>
              <a:gd name="connsiteY6" fmla="*/ 123481 h 740874"/>
              <a:gd name="connsiteX7" fmla="*/ 9043640 w 9043640"/>
              <a:gd name="connsiteY7" fmla="*/ 123479 h 740874"/>
              <a:gd name="connsiteX8" fmla="*/ 9043640 w 9043640"/>
              <a:gd name="connsiteY8" fmla="*/ 123479 h 740874"/>
              <a:gd name="connsiteX9" fmla="*/ 9043640 w 9043640"/>
              <a:gd name="connsiteY9" fmla="*/ 308698 h 740874"/>
              <a:gd name="connsiteX10" fmla="*/ 9043640 w 9043640"/>
              <a:gd name="connsiteY10" fmla="*/ 617393 h 740874"/>
              <a:gd name="connsiteX11" fmla="*/ 8920159 w 9043640"/>
              <a:gd name="connsiteY11" fmla="*/ 740874 h 740874"/>
              <a:gd name="connsiteX12" fmla="*/ 3768183 w 9043640"/>
              <a:gd name="connsiteY12" fmla="*/ 740874 h 740874"/>
              <a:gd name="connsiteX13" fmla="*/ 1507273 w 9043640"/>
              <a:gd name="connsiteY13" fmla="*/ 740874 h 740874"/>
              <a:gd name="connsiteX14" fmla="*/ 1507273 w 9043640"/>
              <a:gd name="connsiteY14" fmla="*/ 740874 h 740874"/>
              <a:gd name="connsiteX15" fmla="*/ 123481 w 9043640"/>
              <a:gd name="connsiteY15" fmla="*/ 740874 h 740874"/>
              <a:gd name="connsiteX16" fmla="*/ 0 w 9043640"/>
              <a:gd name="connsiteY16" fmla="*/ 617393 h 740874"/>
              <a:gd name="connsiteX17" fmla="*/ 0 w 9043640"/>
              <a:gd name="connsiteY17" fmla="*/ 308698 h 740874"/>
              <a:gd name="connsiteX18" fmla="*/ 0 w 9043640"/>
              <a:gd name="connsiteY18" fmla="*/ 123479 h 740874"/>
              <a:gd name="connsiteX19" fmla="*/ 0 w 9043640"/>
              <a:gd name="connsiteY19" fmla="*/ 123479 h 740874"/>
              <a:gd name="connsiteX20" fmla="*/ 0 w 9043640"/>
              <a:gd name="connsiteY20" fmla="*/ 123481 h 740874"/>
              <a:gd name="connsiteX0" fmla="*/ 0 w 9043640"/>
              <a:gd name="connsiteY0" fmla="*/ 294186 h 911579"/>
              <a:gd name="connsiteX1" fmla="*/ 123481 w 9043640"/>
              <a:gd name="connsiteY1" fmla="*/ 170705 h 911579"/>
              <a:gd name="connsiteX2" fmla="*/ 1507273 w 9043640"/>
              <a:gd name="connsiteY2" fmla="*/ 170705 h 911579"/>
              <a:gd name="connsiteX3" fmla="*/ 1785395 w 9043640"/>
              <a:gd name="connsiteY3" fmla="*/ 0 h 911579"/>
              <a:gd name="connsiteX4" fmla="*/ 2040983 w 9043640"/>
              <a:gd name="connsiteY4" fmla="*/ 180865 h 911579"/>
              <a:gd name="connsiteX5" fmla="*/ 8920159 w 9043640"/>
              <a:gd name="connsiteY5" fmla="*/ 170705 h 911579"/>
              <a:gd name="connsiteX6" fmla="*/ 9043640 w 9043640"/>
              <a:gd name="connsiteY6" fmla="*/ 294186 h 911579"/>
              <a:gd name="connsiteX7" fmla="*/ 9043640 w 9043640"/>
              <a:gd name="connsiteY7" fmla="*/ 294184 h 911579"/>
              <a:gd name="connsiteX8" fmla="*/ 9043640 w 9043640"/>
              <a:gd name="connsiteY8" fmla="*/ 294184 h 911579"/>
              <a:gd name="connsiteX9" fmla="*/ 9043640 w 9043640"/>
              <a:gd name="connsiteY9" fmla="*/ 479403 h 911579"/>
              <a:gd name="connsiteX10" fmla="*/ 9043640 w 9043640"/>
              <a:gd name="connsiteY10" fmla="*/ 788098 h 911579"/>
              <a:gd name="connsiteX11" fmla="*/ 8920159 w 9043640"/>
              <a:gd name="connsiteY11" fmla="*/ 911579 h 911579"/>
              <a:gd name="connsiteX12" fmla="*/ 3768183 w 9043640"/>
              <a:gd name="connsiteY12" fmla="*/ 911579 h 911579"/>
              <a:gd name="connsiteX13" fmla="*/ 1507273 w 9043640"/>
              <a:gd name="connsiteY13" fmla="*/ 911579 h 911579"/>
              <a:gd name="connsiteX14" fmla="*/ 1507273 w 9043640"/>
              <a:gd name="connsiteY14" fmla="*/ 911579 h 911579"/>
              <a:gd name="connsiteX15" fmla="*/ 123481 w 9043640"/>
              <a:gd name="connsiteY15" fmla="*/ 911579 h 911579"/>
              <a:gd name="connsiteX16" fmla="*/ 0 w 9043640"/>
              <a:gd name="connsiteY16" fmla="*/ 788098 h 911579"/>
              <a:gd name="connsiteX17" fmla="*/ 0 w 9043640"/>
              <a:gd name="connsiteY17" fmla="*/ 479403 h 911579"/>
              <a:gd name="connsiteX18" fmla="*/ 0 w 9043640"/>
              <a:gd name="connsiteY18" fmla="*/ 294184 h 911579"/>
              <a:gd name="connsiteX19" fmla="*/ 0 w 9043640"/>
              <a:gd name="connsiteY19" fmla="*/ 294184 h 911579"/>
              <a:gd name="connsiteX20" fmla="*/ 0 w 9043640"/>
              <a:gd name="connsiteY20" fmla="*/ 294186 h 911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043640" h="911579">
                <a:moveTo>
                  <a:pt x="0" y="294186"/>
                </a:moveTo>
                <a:cubicBezTo>
                  <a:pt x="0" y="225989"/>
                  <a:pt x="55284" y="170705"/>
                  <a:pt x="123481" y="170705"/>
                </a:cubicBezTo>
                <a:lnTo>
                  <a:pt x="1507273" y="170705"/>
                </a:lnTo>
                <a:lnTo>
                  <a:pt x="1785395" y="0"/>
                </a:lnTo>
                <a:lnTo>
                  <a:pt x="2040983" y="180865"/>
                </a:lnTo>
                <a:lnTo>
                  <a:pt x="8920159" y="170705"/>
                </a:lnTo>
                <a:cubicBezTo>
                  <a:pt x="8988356" y="170705"/>
                  <a:pt x="9043640" y="225989"/>
                  <a:pt x="9043640" y="294186"/>
                </a:cubicBezTo>
                <a:lnTo>
                  <a:pt x="9043640" y="294184"/>
                </a:lnTo>
                <a:lnTo>
                  <a:pt x="9043640" y="294184"/>
                </a:lnTo>
                <a:lnTo>
                  <a:pt x="9043640" y="479403"/>
                </a:lnTo>
                <a:lnTo>
                  <a:pt x="9043640" y="788098"/>
                </a:lnTo>
                <a:cubicBezTo>
                  <a:pt x="9043640" y="856295"/>
                  <a:pt x="8988356" y="911579"/>
                  <a:pt x="8920159" y="911579"/>
                </a:cubicBezTo>
                <a:lnTo>
                  <a:pt x="3768183" y="911579"/>
                </a:lnTo>
                <a:lnTo>
                  <a:pt x="1507273" y="911579"/>
                </a:lnTo>
                <a:lnTo>
                  <a:pt x="1507273" y="911579"/>
                </a:lnTo>
                <a:lnTo>
                  <a:pt x="123481" y="911579"/>
                </a:lnTo>
                <a:cubicBezTo>
                  <a:pt x="55284" y="911579"/>
                  <a:pt x="0" y="856295"/>
                  <a:pt x="0" y="788098"/>
                </a:cubicBezTo>
                <a:lnTo>
                  <a:pt x="0" y="479403"/>
                </a:lnTo>
                <a:lnTo>
                  <a:pt x="0" y="294184"/>
                </a:lnTo>
                <a:lnTo>
                  <a:pt x="0" y="294184"/>
                </a:lnTo>
                <a:lnTo>
                  <a:pt x="0" y="294186"/>
                </a:lnTo>
                <a:close/>
              </a:path>
            </a:pathLst>
          </a:cu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児童・生徒が記入する際の条件やポイントなどを入れてください</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（例：メッセージを送るときに </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気をつけなければならないこと</a:t>
            </a:r>
            <a:r>
              <a:rPr kumimoji="1" lang="en-US" altLang="ja-JP" dirty="0">
                <a:latin typeface="Meiryo UI" panose="020B0604030504040204" pitchFamily="50" charset="-128"/>
                <a:ea typeface="Meiryo UI" panose="020B0604030504040204" pitchFamily="50" charset="-128"/>
              </a:rPr>
              <a:t>』 </a:t>
            </a:r>
            <a:r>
              <a:rPr kumimoji="1" lang="ja-JP" altLang="en-US" dirty="0">
                <a:latin typeface="Meiryo UI" panose="020B0604030504040204" pitchFamily="50" charset="-128"/>
                <a:ea typeface="Meiryo UI" panose="020B0604030504040204" pitchFamily="50" charset="-128"/>
              </a:rPr>
              <a:t>を</a:t>
            </a:r>
            <a:r>
              <a:rPr kumimoji="1" lang="en-US" altLang="ja-JP" dirty="0">
                <a:latin typeface="Meiryo UI" panose="020B0604030504040204" pitchFamily="50" charset="-128"/>
                <a:ea typeface="Meiryo UI" panose="020B0604030504040204" pitchFamily="50" charset="-128"/>
              </a:rPr>
              <a:t>3</a:t>
            </a:r>
            <a:r>
              <a:rPr kumimoji="1" lang="ja-JP" altLang="en-US" dirty="0">
                <a:latin typeface="Meiryo UI" panose="020B0604030504040204" pitchFamily="50" charset="-128"/>
                <a:ea typeface="Meiryo UI" panose="020B0604030504040204" pitchFamily="50" charset="-128"/>
              </a:rPr>
              <a:t>つ考えて記入してください）</a:t>
            </a:r>
          </a:p>
        </p:txBody>
      </p:sp>
      <p:sp>
        <p:nvSpPr>
          <p:cNvPr id="12" name="テキスト ボックス 11">
            <a:extLst>
              <a:ext uri="{FF2B5EF4-FFF2-40B4-BE49-F238E27FC236}">
                <a16:creationId xmlns:a16="http://schemas.microsoft.com/office/drawing/2014/main" id="{C42AD99E-D4B5-49A6-81BA-F9216F0F647A}"/>
              </a:ext>
            </a:extLst>
          </p:cNvPr>
          <p:cNvSpPr txBox="1"/>
          <p:nvPr/>
        </p:nvSpPr>
        <p:spPr>
          <a:xfrm>
            <a:off x="921834" y="626660"/>
            <a:ext cx="10348332" cy="584775"/>
          </a:xfrm>
          <a:prstGeom prst="rect">
            <a:avLst/>
          </a:prstGeom>
          <a:noFill/>
          <a:ln>
            <a:solidFill>
              <a:schemeClr val="tx1"/>
            </a:solidFill>
          </a:ln>
        </p:spPr>
        <p:txBody>
          <a:bodyPr wrap="square" rtlCol="0">
            <a:spAutoFit/>
          </a:bodyPr>
          <a:lstStyle/>
          <a:p>
            <a:r>
              <a:rPr kumimoji="1" lang="ja-JP" altLang="en-US" sz="3200" b="1" dirty="0">
                <a:latin typeface="Meiryo UI" panose="020B0604030504040204" pitchFamily="50" charset="-128"/>
                <a:ea typeface="Meiryo UI" panose="020B0604030504040204" pitchFamily="50" charset="-128"/>
              </a:rPr>
              <a:t>　○○○○○○○○○</a:t>
            </a:r>
            <a:endParaRPr kumimoji="1" lang="ja-JP" altLang="en-US" sz="3200" b="1" strike="sngStrike"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092ACE96-29F0-49F9-A6F3-E098E334F7FF}"/>
              </a:ext>
            </a:extLst>
          </p:cNvPr>
          <p:cNvSpPr/>
          <p:nvPr/>
        </p:nvSpPr>
        <p:spPr>
          <a:xfrm>
            <a:off x="10058977" y="184679"/>
            <a:ext cx="1906858" cy="551302"/>
          </a:xfrm>
          <a:prstGeom prst="rect">
            <a:avLst/>
          </a:prstGeom>
          <a:solidFill>
            <a:srgbClr val="0000FF"/>
          </a:solidFill>
          <a:ln>
            <a:solidFill>
              <a:srgbClr val="0000FF"/>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（教職員向け）</a:t>
            </a:r>
            <a:endParaRPr lang="en-US" altLang="ja-JP" sz="1400" b="1" dirty="0">
              <a:solidFill>
                <a:schemeClr val="bg1"/>
              </a:solidFill>
              <a:latin typeface="Meiryo UI" panose="020B0604030504040204" pitchFamily="50" charset="-128"/>
              <a:ea typeface="Meiryo UI" panose="020B0604030504040204" pitchFamily="50" charset="-128"/>
            </a:endParaRPr>
          </a:p>
          <a:p>
            <a:pPr algn="ctr"/>
            <a:r>
              <a:rPr kumimoji="1" lang="ja-JP" altLang="en-US" sz="1400" b="1" dirty="0">
                <a:solidFill>
                  <a:schemeClr val="bg1"/>
                </a:solidFill>
                <a:latin typeface="Meiryo UI" panose="020B0604030504040204" pitchFamily="50" charset="-128"/>
                <a:ea typeface="Meiryo UI" panose="020B0604030504040204" pitchFamily="50" charset="-128"/>
              </a:rPr>
              <a:t>説明ページ</a:t>
            </a:r>
            <a:endParaRPr kumimoji="1" lang="en-US" altLang="ja-JP" sz="1400" b="1" dirty="0">
              <a:solidFill>
                <a:schemeClr val="bg1"/>
              </a:solidFill>
              <a:latin typeface="Meiryo UI" panose="020B0604030504040204" pitchFamily="50" charset="-128"/>
              <a:ea typeface="Meiryo UI" panose="020B0604030504040204" pitchFamily="50" charset="-128"/>
            </a:endParaRPr>
          </a:p>
        </p:txBody>
      </p:sp>
      <p:pic>
        <p:nvPicPr>
          <p:cNvPr id="3" name="図 2">
            <a:extLst>
              <a:ext uri="{FF2B5EF4-FFF2-40B4-BE49-F238E27FC236}">
                <a16:creationId xmlns:a16="http://schemas.microsoft.com/office/drawing/2014/main" id="{DE1E4B69-E24D-4A79-B7B9-3683FBC4AA93}"/>
              </a:ext>
            </a:extLst>
          </p:cNvPr>
          <p:cNvPicPr>
            <a:picLocks noChangeAspect="1"/>
          </p:cNvPicPr>
          <p:nvPr/>
        </p:nvPicPr>
        <p:blipFill>
          <a:blip r:embed="rId3"/>
          <a:stretch>
            <a:fillRect/>
          </a:stretch>
        </p:blipFill>
        <p:spPr>
          <a:xfrm>
            <a:off x="666860" y="2230245"/>
            <a:ext cx="3081869" cy="2133602"/>
          </a:xfrm>
          <a:prstGeom prst="rect">
            <a:avLst/>
          </a:prstGeom>
        </p:spPr>
      </p:pic>
      <p:sp>
        <p:nvSpPr>
          <p:cNvPr id="13" name="テキスト ボックス 12">
            <a:extLst>
              <a:ext uri="{FF2B5EF4-FFF2-40B4-BE49-F238E27FC236}">
                <a16:creationId xmlns:a16="http://schemas.microsoft.com/office/drawing/2014/main" id="{925CB99B-222A-4EF3-AF62-730BAEB976CC}"/>
              </a:ext>
            </a:extLst>
          </p:cNvPr>
          <p:cNvSpPr txBox="1"/>
          <p:nvPr/>
        </p:nvSpPr>
        <p:spPr>
          <a:xfrm>
            <a:off x="343755" y="4431006"/>
            <a:ext cx="4189057" cy="830997"/>
          </a:xfrm>
          <a:prstGeom prst="rect">
            <a:avLst/>
          </a:prstGeom>
          <a:noFill/>
        </p:spPr>
        <p:txBody>
          <a:bodyPr wrap="square">
            <a:spAutoFit/>
          </a:bodyPr>
          <a:lstStyle/>
          <a:p>
            <a:r>
              <a:rPr lang="en-US" altLang="ja-JP" sz="1600" dirty="0">
                <a:latin typeface="Meiryo UI" panose="020B0604030504040204" pitchFamily="50" charset="-128"/>
                <a:ea typeface="Meiryo UI" panose="020B0604030504040204" pitchFamily="50" charset="-128"/>
              </a:rPr>
              <a:t>A</a:t>
            </a:r>
            <a:r>
              <a:rPr lang="ja-JP" altLang="en-US" sz="1600" dirty="0">
                <a:latin typeface="Meiryo UI" panose="020B0604030504040204" pitchFamily="50" charset="-128"/>
                <a:ea typeface="Meiryo UI" panose="020B0604030504040204" pitchFamily="50" charset="-128"/>
              </a:rPr>
              <a:t>さんは仲良しグループのトーク画面で、メッセージの最後に「？」をつけ忘れたまま送信してしまったことに気づかず、すぐにお風呂に入ってしまいました。</a:t>
            </a:r>
          </a:p>
        </p:txBody>
      </p:sp>
    </p:spTree>
    <p:extLst>
      <p:ext uri="{BB962C8B-B14F-4D97-AF65-F5344CB8AC3E}">
        <p14:creationId xmlns:p14="http://schemas.microsoft.com/office/powerpoint/2010/main" val="3134731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AE3F7003-CD91-47C8-AA18-D209B51010E1}"/>
              </a:ext>
            </a:extLst>
          </p:cNvPr>
          <p:cNvSpPr txBox="1"/>
          <p:nvPr/>
        </p:nvSpPr>
        <p:spPr>
          <a:xfrm>
            <a:off x="921834" y="605950"/>
            <a:ext cx="10348332" cy="584775"/>
          </a:xfrm>
          <a:prstGeom prst="rect">
            <a:avLst/>
          </a:prstGeom>
          <a:noFill/>
          <a:ln>
            <a:noFill/>
          </a:ln>
        </p:spPr>
        <p:txBody>
          <a:bodyPr wrap="square" rtlCol="0">
            <a:spAutoFit/>
          </a:bodyPr>
          <a:lstStyle/>
          <a:p>
            <a:r>
              <a:rPr lang="ja-JP" altLang="en-US" sz="3200" b="1" dirty="0">
                <a:latin typeface="Meiryo UI" panose="020B0604030504040204" pitchFamily="50" charset="-128"/>
                <a:ea typeface="Meiryo UI" panose="020B0604030504040204" pitchFamily="50" charset="-128"/>
              </a:rPr>
              <a:t>　○○○○○○○○○</a:t>
            </a:r>
            <a:endParaRPr kumimoji="1" lang="ja-JP" altLang="en-US" sz="3200" b="1"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64EBC52E-9B95-4C48-B55F-01B07741C601}"/>
              </a:ext>
            </a:extLst>
          </p:cNvPr>
          <p:cNvSpPr txBox="1"/>
          <p:nvPr/>
        </p:nvSpPr>
        <p:spPr>
          <a:xfrm>
            <a:off x="4806176" y="1846171"/>
            <a:ext cx="6980662" cy="4524315"/>
          </a:xfrm>
          <a:prstGeom prst="rect">
            <a:avLst/>
          </a:prstGeom>
          <a:noFill/>
          <a:ln>
            <a:solidFill>
              <a:schemeClr val="tx1"/>
            </a:solidFill>
          </a:ln>
        </p:spPr>
        <p:txBody>
          <a:bodyPr wrap="square" rtlCol="0">
            <a:spAutoFit/>
          </a:bodyPr>
          <a:lstStyle/>
          <a:p>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私が考えたこと</a:t>
            </a:r>
            <a:r>
              <a:rPr lang="en-US" altLang="ja-JP" sz="2400" dirty="0">
                <a:latin typeface="Meiryo UI" panose="020B0604030504040204" pitchFamily="50" charset="-128"/>
                <a:ea typeface="Meiryo UI" panose="020B0604030504040204" pitchFamily="50" charset="-128"/>
              </a:rPr>
              <a:t>】</a:t>
            </a:r>
            <a:endParaRPr kumimoji="1" lang="en-US" altLang="ja-JP" sz="2400" dirty="0">
              <a:latin typeface="Meiryo UI" panose="020B0604030504040204" pitchFamily="50" charset="-128"/>
              <a:ea typeface="Meiryo UI" panose="020B0604030504040204" pitchFamily="50" charset="-128"/>
            </a:endParaRPr>
          </a:p>
          <a:p>
            <a:endParaRPr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endParaRPr lang="en-US" altLang="ja-JP" sz="2400" dirty="0">
              <a:latin typeface="Meiryo UI" panose="020B0604030504040204" pitchFamily="50" charset="-128"/>
              <a:ea typeface="Meiryo UI" panose="020B0604030504040204" pitchFamily="50" charset="-128"/>
            </a:endParaRPr>
          </a:p>
        </p:txBody>
      </p:sp>
      <p:pic>
        <p:nvPicPr>
          <p:cNvPr id="7" name="図 6">
            <a:extLst>
              <a:ext uri="{FF2B5EF4-FFF2-40B4-BE49-F238E27FC236}">
                <a16:creationId xmlns:a16="http://schemas.microsoft.com/office/drawing/2014/main" id="{42099CF2-988F-4BEE-8057-02561B775A5C}"/>
              </a:ext>
            </a:extLst>
          </p:cNvPr>
          <p:cNvPicPr>
            <a:picLocks noChangeAspect="1"/>
          </p:cNvPicPr>
          <p:nvPr/>
        </p:nvPicPr>
        <p:blipFill>
          <a:blip r:embed="rId3"/>
          <a:stretch>
            <a:fillRect/>
          </a:stretch>
        </p:blipFill>
        <p:spPr>
          <a:xfrm>
            <a:off x="666860" y="2230245"/>
            <a:ext cx="3081869" cy="2133602"/>
          </a:xfrm>
          <a:prstGeom prst="rect">
            <a:avLst/>
          </a:prstGeom>
        </p:spPr>
      </p:pic>
      <p:sp>
        <p:nvSpPr>
          <p:cNvPr id="8" name="テキスト ボックス 7">
            <a:extLst>
              <a:ext uri="{FF2B5EF4-FFF2-40B4-BE49-F238E27FC236}">
                <a16:creationId xmlns:a16="http://schemas.microsoft.com/office/drawing/2014/main" id="{35DBDB56-06DD-44C9-B47B-496B79D96D8C}"/>
              </a:ext>
            </a:extLst>
          </p:cNvPr>
          <p:cNvSpPr txBox="1"/>
          <p:nvPr/>
        </p:nvSpPr>
        <p:spPr>
          <a:xfrm>
            <a:off x="343755" y="4431006"/>
            <a:ext cx="4189057" cy="830997"/>
          </a:xfrm>
          <a:prstGeom prst="rect">
            <a:avLst/>
          </a:prstGeom>
          <a:noFill/>
        </p:spPr>
        <p:txBody>
          <a:bodyPr wrap="square">
            <a:spAutoFit/>
          </a:bodyPr>
          <a:lstStyle/>
          <a:p>
            <a:r>
              <a:rPr lang="en-US" altLang="ja-JP" sz="1600" dirty="0">
                <a:latin typeface="Meiryo UI" panose="020B0604030504040204" pitchFamily="50" charset="-128"/>
                <a:ea typeface="Meiryo UI" panose="020B0604030504040204" pitchFamily="50" charset="-128"/>
              </a:rPr>
              <a:t>A</a:t>
            </a:r>
            <a:r>
              <a:rPr lang="ja-JP" altLang="en-US" sz="1600" dirty="0">
                <a:latin typeface="Meiryo UI" panose="020B0604030504040204" pitchFamily="50" charset="-128"/>
                <a:ea typeface="Meiryo UI" panose="020B0604030504040204" pitchFamily="50" charset="-128"/>
              </a:rPr>
              <a:t>さんは仲良しグループのトーク画面で、メッセージの最後に「？」をつけ忘れたまま送信してしまったことに気づかず、すぐにお風呂に入ってしまいました。</a:t>
            </a:r>
          </a:p>
        </p:txBody>
      </p:sp>
      <p:sp>
        <p:nvSpPr>
          <p:cNvPr id="9" name="正方形/長方形 8">
            <a:extLst>
              <a:ext uri="{FF2B5EF4-FFF2-40B4-BE49-F238E27FC236}">
                <a16:creationId xmlns:a16="http://schemas.microsoft.com/office/drawing/2014/main" id="{B09E396F-77BA-4FFA-8253-322189DABE0E}"/>
              </a:ext>
            </a:extLst>
          </p:cNvPr>
          <p:cNvSpPr/>
          <p:nvPr/>
        </p:nvSpPr>
        <p:spPr>
          <a:xfrm>
            <a:off x="10058977" y="184677"/>
            <a:ext cx="1906858" cy="584775"/>
          </a:xfrm>
          <a:prstGeom prst="rect">
            <a:avLst/>
          </a:prstGeom>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（児童・生徒向け）</a:t>
            </a:r>
            <a:endParaRPr lang="en-US" altLang="ja-JP" sz="1400" b="1" dirty="0">
              <a:solidFill>
                <a:schemeClr val="bg1"/>
              </a:solidFill>
              <a:latin typeface="Meiryo UI" panose="020B0604030504040204" pitchFamily="50" charset="-128"/>
              <a:ea typeface="Meiryo UI" panose="020B0604030504040204" pitchFamily="50" charset="-128"/>
            </a:endParaRPr>
          </a:p>
          <a:p>
            <a:pPr algn="ctr"/>
            <a:r>
              <a:rPr kumimoji="1" lang="ja-JP" altLang="en-US" sz="1400" b="1" dirty="0">
                <a:solidFill>
                  <a:schemeClr val="bg1"/>
                </a:solidFill>
                <a:latin typeface="Meiryo UI" panose="020B0604030504040204" pitchFamily="50" charset="-128"/>
                <a:ea typeface="Meiryo UI" panose="020B0604030504040204" pitchFamily="50" charset="-128"/>
              </a:rPr>
              <a:t>投影ページ</a:t>
            </a:r>
            <a:endParaRPr kumimoji="1" lang="en-US" altLang="ja-JP" sz="14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706638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CE09841C-A2E3-4E7B-A69F-8BF487960449}"/>
              </a:ext>
            </a:extLst>
          </p:cNvPr>
          <p:cNvSpPr/>
          <p:nvPr/>
        </p:nvSpPr>
        <p:spPr>
          <a:xfrm>
            <a:off x="10058977" y="184679"/>
            <a:ext cx="1906858" cy="551302"/>
          </a:xfrm>
          <a:prstGeom prst="rect">
            <a:avLst/>
          </a:prstGeom>
          <a:solidFill>
            <a:srgbClr val="0000FF"/>
          </a:solidFill>
          <a:ln>
            <a:solidFill>
              <a:srgbClr val="0000FF"/>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（教職員向け）</a:t>
            </a:r>
            <a:endParaRPr lang="en-US" altLang="ja-JP" sz="1400" b="1" dirty="0">
              <a:solidFill>
                <a:schemeClr val="bg1"/>
              </a:solidFill>
              <a:latin typeface="Meiryo UI" panose="020B0604030504040204" pitchFamily="50" charset="-128"/>
              <a:ea typeface="Meiryo UI" panose="020B0604030504040204" pitchFamily="50" charset="-128"/>
            </a:endParaRPr>
          </a:p>
          <a:p>
            <a:pPr algn="ctr"/>
            <a:r>
              <a:rPr kumimoji="1" lang="ja-JP" altLang="en-US" sz="1400" b="1" dirty="0">
                <a:solidFill>
                  <a:schemeClr val="bg1"/>
                </a:solidFill>
                <a:latin typeface="Meiryo UI" panose="020B0604030504040204" pitchFamily="50" charset="-128"/>
                <a:ea typeface="Meiryo UI" panose="020B0604030504040204" pitchFamily="50" charset="-128"/>
              </a:rPr>
              <a:t>説明ページ</a:t>
            </a:r>
            <a:endParaRPr kumimoji="1" lang="en-US" altLang="ja-JP" sz="1400" b="1" dirty="0">
              <a:solidFill>
                <a:schemeClr val="bg1"/>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C5CC8631-A7C1-4A26-8E7F-69623CEB07D1}"/>
              </a:ext>
            </a:extLst>
          </p:cNvPr>
          <p:cNvSpPr/>
          <p:nvPr/>
        </p:nvSpPr>
        <p:spPr>
          <a:xfrm>
            <a:off x="655134" y="2281532"/>
            <a:ext cx="10881731" cy="3334215"/>
          </a:xfrm>
          <a:prstGeom prst="roundRect">
            <a:avLst>
              <a:gd name="adj" fmla="val 743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3200" b="1" u="sng" dirty="0">
                <a:solidFill>
                  <a:schemeClr val="tx1"/>
                </a:solidFill>
                <a:latin typeface="Meiryo UI" panose="020B0604030504040204" pitchFamily="50" charset="-128"/>
                <a:ea typeface="Meiryo UI" panose="020B0604030504040204" pitchFamily="50" charset="-128"/>
              </a:rPr>
              <a:t>誤解を与えないために</a:t>
            </a:r>
          </a:p>
          <a:p>
            <a:pPr>
              <a:lnSpc>
                <a:spcPct val="150000"/>
              </a:lnSpc>
            </a:pPr>
            <a:r>
              <a:rPr kumimoji="1" lang="ja-JP" altLang="en-US" sz="3200" b="1" dirty="0">
                <a:solidFill>
                  <a:schemeClr val="tx1"/>
                </a:solidFill>
                <a:latin typeface="Meiryo UI" panose="020B0604030504040204" pitchFamily="50" charset="-128"/>
                <a:ea typeface="Meiryo UI" panose="020B0604030504040204" pitchFamily="50" charset="-128"/>
              </a:rPr>
              <a:t>「？」と「！」では意味が真逆になることもある文字の会話。　　　記号やスタンプ、</a:t>
            </a:r>
            <a:r>
              <a:rPr kumimoji="1" lang="en-US" altLang="ja-JP" sz="3200" b="1" dirty="0">
                <a:solidFill>
                  <a:schemeClr val="tx1"/>
                </a:solidFill>
                <a:latin typeface="Meiryo UI" panose="020B0604030504040204" pitchFamily="50" charset="-128"/>
                <a:ea typeface="Meiryo UI" panose="020B0604030504040204" pitchFamily="50" charset="-128"/>
              </a:rPr>
              <a:t>(^^)</a:t>
            </a:r>
            <a:r>
              <a:rPr kumimoji="1" lang="ja-JP" altLang="en-US" sz="3200" b="1" dirty="0">
                <a:solidFill>
                  <a:schemeClr val="tx1"/>
                </a:solidFill>
                <a:latin typeface="Meiryo UI" panose="020B0604030504040204" pitchFamily="50" charset="-128"/>
                <a:ea typeface="Meiryo UI" panose="020B0604030504040204" pitchFamily="50" charset="-128"/>
              </a:rPr>
              <a:t>のような顔文字を活用して、気持ちが正しく伝わるよう工夫しながらやりとりすることが大切です。</a:t>
            </a:r>
          </a:p>
        </p:txBody>
      </p:sp>
      <p:sp>
        <p:nvSpPr>
          <p:cNvPr id="14" name="吹き出し: 角を丸めた四角形 13">
            <a:extLst>
              <a:ext uri="{FF2B5EF4-FFF2-40B4-BE49-F238E27FC236}">
                <a16:creationId xmlns:a16="http://schemas.microsoft.com/office/drawing/2014/main" id="{12E5B49E-E9D6-4743-95D7-C69D7B915200}"/>
              </a:ext>
            </a:extLst>
          </p:cNvPr>
          <p:cNvSpPr/>
          <p:nvPr/>
        </p:nvSpPr>
        <p:spPr>
          <a:xfrm>
            <a:off x="655134" y="5661383"/>
            <a:ext cx="10043345" cy="841017"/>
          </a:xfrm>
          <a:custGeom>
            <a:avLst/>
            <a:gdLst>
              <a:gd name="connsiteX0" fmla="*/ 0 w 10881731"/>
              <a:gd name="connsiteY0" fmla="*/ 123481 h 740874"/>
              <a:gd name="connsiteX1" fmla="*/ 123481 w 10881731"/>
              <a:gd name="connsiteY1" fmla="*/ 0 h 740874"/>
              <a:gd name="connsiteX2" fmla="*/ 1813622 w 10881731"/>
              <a:gd name="connsiteY2" fmla="*/ 0 h 740874"/>
              <a:gd name="connsiteX3" fmla="*/ 2789314 w 10881731"/>
              <a:gd name="connsiteY3" fmla="*/ -271064 h 740874"/>
              <a:gd name="connsiteX4" fmla="*/ 4534055 w 10881731"/>
              <a:gd name="connsiteY4" fmla="*/ 0 h 740874"/>
              <a:gd name="connsiteX5" fmla="*/ 10758250 w 10881731"/>
              <a:gd name="connsiteY5" fmla="*/ 0 h 740874"/>
              <a:gd name="connsiteX6" fmla="*/ 10881731 w 10881731"/>
              <a:gd name="connsiteY6" fmla="*/ 123481 h 740874"/>
              <a:gd name="connsiteX7" fmla="*/ 10881731 w 10881731"/>
              <a:gd name="connsiteY7" fmla="*/ 123479 h 740874"/>
              <a:gd name="connsiteX8" fmla="*/ 10881731 w 10881731"/>
              <a:gd name="connsiteY8" fmla="*/ 123479 h 740874"/>
              <a:gd name="connsiteX9" fmla="*/ 10881731 w 10881731"/>
              <a:gd name="connsiteY9" fmla="*/ 308698 h 740874"/>
              <a:gd name="connsiteX10" fmla="*/ 10881731 w 10881731"/>
              <a:gd name="connsiteY10" fmla="*/ 617393 h 740874"/>
              <a:gd name="connsiteX11" fmla="*/ 10758250 w 10881731"/>
              <a:gd name="connsiteY11" fmla="*/ 740874 h 740874"/>
              <a:gd name="connsiteX12" fmla="*/ 4534055 w 10881731"/>
              <a:gd name="connsiteY12" fmla="*/ 740874 h 740874"/>
              <a:gd name="connsiteX13" fmla="*/ 1813622 w 10881731"/>
              <a:gd name="connsiteY13" fmla="*/ 740874 h 740874"/>
              <a:gd name="connsiteX14" fmla="*/ 1813622 w 10881731"/>
              <a:gd name="connsiteY14" fmla="*/ 740874 h 740874"/>
              <a:gd name="connsiteX15" fmla="*/ 123481 w 10881731"/>
              <a:gd name="connsiteY15" fmla="*/ 740874 h 740874"/>
              <a:gd name="connsiteX16" fmla="*/ 0 w 10881731"/>
              <a:gd name="connsiteY16" fmla="*/ 617393 h 740874"/>
              <a:gd name="connsiteX17" fmla="*/ 0 w 10881731"/>
              <a:gd name="connsiteY17" fmla="*/ 308698 h 740874"/>
              <a:gd name="connsiteX18" fmla="*/ 0 w 10881731"/>
              <a:gd name="connsiteY18" fmla="*/ 123479 h 740874"/>
              <a:gd name="connsiteX19" fmla="*/ 0 w 10881731"/>
              <a:gd name="connsiteY19" fmla="*/ 123479 h 740874"/>
              <a:gd name="connsiteX20" fmla="*/ 0 w 10881731"/>
              <a:gd name="connsiteY20" fmla="*/ 123481 h 740874"/>
              <a:gd name="connsiteX0" fmla="*/ 0 w 10881731"/>
              <a:gd name="connsiteY0" fmla="*/ 394545 h 1011938"/>
              <a:gd name="connsiteX1" fmla="*/ 123481 w 10881731"/>
              <a:gd name="connsiteY1" fmla="*/ 271064 h 1011938"/>
              <a:gd name="connsiteX2" fmla="*/ 2291142 w 10881731"/>
              <a:gd name="connsiteY2" fmla="*/ 281224 h 1011938"/>
              <a:gd name="connsiteX3" fmla="*/ 2789314 w 10881731"/>
              <a:gd name="connsiteY3" fmla="*/ 0 h 1011938"/>
              <a:gd name="connsiteX4" fmla="*/ 4534055 w 10881731"/>
              <a:gd name="connsiteY4" fmla="*/ 271064 h 1011938"/>
              <a:gd name="connsiteX5" fmla="*/ 10758250 w 10881731"/>
              <a:gd name="connsiteY5" fmla="*/ 271064 h 1011938"/>
              <a:gd name="connsiteX6" fmla="*/ 10881731 w 10881731"/>
              <a:gd name="connsiteY6" fmla="*/ 394545 h 1011938"/>
              <a:gd name="connsiteX7" fmla="*/ 10881731 w 10881731"/>
              <a:gd name="connsiteY7" fmla="*/ 394543 h 1011938"/>
              <a:gd name="connsiteX8" fmla="*/ 10881731 w 10881731"/>
              <a:gd name="connsiteY8" fmla="*/ 394543 h 1011938"/>
              <a:gd name="connsiteX9" fmla="*/ 10881731 w 10881731"/>
              <a:gd name="connsiteY9" fmla="*/ 579762 h 1011938"/>
              <a:gd name="connsiteX10" fmla="*/ 10881731 w 10881731"/>
              <a:gd name="connsiteY10" fmla="*/ 888457 h 1011938"/>
              <a:gd name="connsiteX11" fmla="*/ 10758250 w 10881731"/>
              <a:gd name="connsiteY11" fmla="*/ 1011938 h 1011938"/>
              <a:gd name="connsiteX12" fmla="*/ 4534055 w 10881731"/>
              <a:gd name="connsiteY12" fmla="*/ 1011938 h 1011938"/>
              <a:gd name="connsiteX13" fmla="*/ 1813622 w 10881731"/>
              <a:gd name="connsiteY13" fmla="*/ 1011938 h 1011938"/>
              <a:gd name="connsiteX14" fmla="*/ 1813622 w 10881731"/>
              <a:gd name="connsiteY14" fmla="*/ 1011938 h 1011938"/>
              <a:gd name="connsiteX15" fmla="*/ 123481 w 10881731"/>
              <a:gd name="connsiteY15" fmla="*/ 1011938 h 1011938"/>
              <a:gd name="connsiteX16" fmla="*/ 0 w 10881731"/>
              <a:gd name="connsiteY16" fmla="*/ 888457 h 1011938"/>
              <a:gd name="connsiteX17" fmla="*/ 0 w 10881731"/>
              <a:gd name="connsiteY17" fmla="*/ 579762 h 1011938"/>
              <a:gd name="connsiteX18" fmla="*/ 0 w 10881731"/>
              <a:gd name="connsiteY18" fmla="*/ 394543 h 1011938"/>
              <a:gd name="connsiteX19" fmla="*/ 0 w 10881731"/>
              <a:gd name="connsiteY19" fmla="*/ 394543 h 1011938"/>
              <a:gd name="connsiteX20" fmla="*/ 0 w 10881731"/>
              <a:gd name="connsiteY20" fmla="*/ 394545 h 1011938"/>
              <a:gd name="connsiteX0" fmla="*/ 0 w 10881731"/>
              <a:gd name="connsiteY0" fmla="*/ 394545 h 1011938"/>
              <a:gd name="connsiteX1" fmla="*/ 123481 w 10881731"/>
              <a:gd name="connsiteY1" fmla="*/ 271064 h 1011938"/>
              <a:gd name="connsiteX2" fmla="*/ 2291142 w 10881731"/>
              <a:gd name="connsiteY2" fmla="*/ 281224 h 1011938"/>
              <a:gd name="connsiteX3" fmla="*/ 2789314 w 10881731"/>
              <a:gd name="connsiteY3" fmla="*/ 0 h 1011938"/>
              <a:gd name="connsiteX4" fmla="*/ 3243735 w 10881731"/>
              <a:gd name="connsiteY4" fmla="*/ 281224 h 1011938"/>
              <a:gd name="connsiteX5" fmla="*/ 10758250 w 10881731"/>
              <a:gd name="connsiteY5" fmla="*/ 271064 h 1011938"/>
              <a:gd name="connsiteX6" fmla="*/ 10881731 w 10881731"/>
              <a:gd name="connsiteY6" fmla="*/ 394545 h 1011938"/>
              <a:gd name="connsiteX7" fmla="*/ 10881731 w 10881731"/>
              <a:gd name="connsiteY7" fmla="*/ 394543 h 1011938"/>
              <a:gd name="connsiteX8" fmla="*/ 10881731 w 10881731"/>
              <a:gd name="connsiteY8" fmla="*/ 394543 h 1011938"/>
              <a:gd name="connsiteX9" fmla="*/ 10881731 w 10881731"/>
              <a:gd name="connsiteY9" fmla="*/ 579762 h 1011938"/>
              <a:gd name="connsiteX10" fmla="*/ 10881731 w 10881731"/>
              <a:gd name="connsiteY10" fmla="*/ 888457 h 1011938"/>
              <a:gd name="connsiteX11" fmla="*/ 10758250 w 10881731"/>
              <a:gd name="connsiteY11" fmla="*/ 1011938 h 1011938"/>
              <a:gd name="connsiteX12" fmla="*/ 4534055 w 10881731"/>
              <a:gd name="connsiteY12" fmla="*/ 1011938 h 1011938"/>
              <a:gd name="connsiteX13" fmla="*/ 1813622 w 10881731"/>
              <a:gd name="connsiteY13" fmla="*/ 1011938 h 1011938"/>
              <a:gd name="connsiteX14" fmla="*/ 1813622 w 10881731"/>
              <a:gd name="connsiteY14" fmla="*/ 1011938 h 1011938"/>
              <a:gd name="connsiteX15" fmla="*/ 123481 w 10881731"/>
              <a:gd name="connsiteY15" fmla="*/ 1011938 h 1011938"/>
              <a:gd name="connsiteX16" fmla="*/ 0 w 10881731"/>
              <a:gd name="connsiteY16" fmla="*/ 888457 h 1011938"/>
              <a:gd name="connsiteX17" fmla="*/ 0 w 10881731"/>
              <a:gd name="connsiteY17" fmla="*/ 579762 h 1011938"/>
              <a:gd name="connsiteX18" fmla="*/ 0 w 10881731"/>
              <a:gd name="connsiteY18" fmla="*/ 394543 h 1011938"/>
              <a:gd name="connsiteX19" fmla="*/ 0 w 10881731"/>
              <a:gd name="connsiteY19" fmla="*/ 394543 h 1011938"/>
              <a:gd name="connsiteX20" fmla="*/ 0 w 10881731"/>
              <a:gd name="connsiteY20" fmla="*/ 394545 h 1011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881731" h="1011938">
                <a:moveTo>
                  <a:pt x="0" y="394545"/>
                </a:moveTo>
                <a:cubicBezTo>
                  <a:pt x="0" y="326348"/>
                  <a:pt x="55284" y="271064"/>
                  <a:pt x="123481" y="271064"/>
                </a:cubicBezTo>
                <a:lnTo>
                  <a:pt x="2291142" y="281224"/>
                </a:lnTo>
                <a:lnTo>
                  <a:pt x="2789314" y="0"/>
                </a:lnTo>
                <a:lnTo>
                  <a:pt x="3243735" y="281224"/>
                </a:lnTo>
                <a:lnTo>
                  <a:pt x="10758250" y="271064"/>
                </a:lnTo>
                <a:cubicBezTo>
                  <a:pt x="10826447" y="271064"/>
                  <a:pt x="10881731" y="326348"/>
                  <a:pt x="10881731" y="394545"/>
                </a:cubicBezTo>
                <a:lnTo>
                  <a:pt x="10881731" y="394543"/>
                </a:lnTo>
                <a:lnTo>
                  <a:pt x="10881731" y="394543"/>
                </a:lnTo>
                <a:lnTo>
                  <a:pt x="10881731" y="579762"/>
                </a:lnTo>
                <a:lnTo>
                  <a:pt x="10881731" y="888457"/>
                </a:lnTo>
                <a:cubicBezTo>
                  <a:pt x="10881731" y="956654"/>
                  <a:pt x="10826447" y="1011938"/>
                  <a:pt x="10758250" y="1011938"/>
                </a:cubicBezTo>
                <a:lnTo>
                  <a:pt x="4534055" y="1011938"/>
                </a:lnTo>
                <a:lnTo>
                  <a:pt x="1813622" y="1011938"/>
                </a:lnTo>
                <a:lnTo>
                  <a:pt x="1813622" y="1011938"/>
                </a:lnTo>
                <a:lnTo>
                  <a:pt x="123481" y="1011938"/>
                </a:lnTo>
                <a:cubicBezTo>
                  <a:pt x="55284" y="1011938"/>
                  <a:pt x="0" y="956654"/>
                  <a:pt x="0" y="888457"/>
                </a:cubicBezTo>
                <a:lnTo>
                  <a:pt x="0" y="579762"/>
                </a:lnTo>
                <a:lnTo>
                  <a:pt x="0" y="394543"/>
                </a:lnTo>
                <a:lnTo>
                  <a:pt x="0" y="394543"/>
                </a:lnTo>
                <a:lnTo>
                  <a:pt x="0" y="394545"/>
                </a:lnTo>
                <a:close/>
              </a:path>
            </a:pathLst>
          </a:cu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総務省</a:t>
            </a:r>
            <a:r>
              <a:rPr lang="en-US" altLang="ja-JP" dirty="0">
                <a:latin typeface="Meiryo UI" panose="020B0604030504040204" pitchFamily="50" charset="-128"/>
                <a:ea typeface="Meiryo UI" panose="020B0604030504040204" pitchFamily="50" charset="-128"/>
              </a:rPr>
              <a:t>HP</a:t>
            </a:r>
            <a:r>
              <a:rPr lang="ja-JP" altLang="en-US" dirty="0">
                <a:latin typeface="Meiryo UI" panose="020B0604030504040204" pitchFamily="50" charset="-128"/>
                <a:ea typeface="Meiryo UI" panose="020B0604030504040204" pitchFamily="50" charset="-128"/>
              </a:rPr>
              <a:t>（各事例を紹介する詳細版の</a:t>
            </a:r>
            <a:r>
              <a:rPr lang="en-US" altLang="ja-JP" dirty="0">
                <a:latin typeface="Meiryo UI" panose="020B0604030504040204" pitchFamily="50" charset="-128"/>
                <a:ea typeface="Meiryo UI" panose="020B0604030504040204" pitchFamily="50" charset="-128"/>
              </a:rPr>
              <a:t>HP</a:t>
            </a:r>
            <a:r>
              <a:rPr lang="ja-JP" altLang="en-US" dirty="0">
                <a:latin typeface="Meiryo UI" panose="020B0604030504040204" pitchFamily="50" charset="-128"/>
                <a:ea typeface="Meiryo UI" panose="020B0604030504040204" pitchFamily="50" charset="-128"/>
              </a:rPr>
              <a:t>）から </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考えてみよう</a:t>
            </a:r>
            <a:r>
              <a:rPr lang="en-US" altLang="ja-JP"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の欄の“</a:t>
            </a:r>
            <a:r>
              <a:rPr lang="en-US" altLang="ja-JP" dirty="0">
                <a:latin typeface="Meiryo UI" panose="020B0604030504040204" pitchFamily="50" charset="-128"/>
                <a:ea typeface="Meiryo UI" panose="020B0604030504040204" pitchFamily="50" charset="-128"/>
              </a:rPr>
              <a:t>A</a:t>
            </a:r>
            <a:r>
              <a:rPr lang="ja-JP" altLang="en-US" dirty="0">
                <a:latin typeface="Meiryo UI" panose="020B0604030504040204" pitchFamily="50" charset="-128"/>
                <a:ea typeface="Meiryo UI" panose="020B0604030504040204" pitchFamily="50" charset="-128"/>
              </a:rPr>
              <a:t>”のテキストをコピーしてください</a:t>
            </a:r>
            <a:endParaRPr kumimoji="1" lang="ja-JP" altLang="en-US"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539DABB3-DC5D-48B0-B6F6-A9C5777C0F97}"/>
              </a:ext>
            </a:extLst>
          </p:cNvPr>
          <p:cNvSpPr txBox="1"/>
          <p:nvPr/>
        </p:nvSpPr>
        <p:spPr>
          <a:xfrm>
            <a:off x="1154449" y="1242253"/>
            <a:ext cx="9883101" cy="954107"/>
          </a:xfrm>
          <a:prstGeom prst="rect">
            <a:avLst/>
          </a:prstGeom>
          <a:noFill/>
        </p:spPr>
        <p:txBody>
          <a:bodyPr wrap="square" rtlCol="0">
            <a:spAutoFit/>
          </a:bodyPr>
          <a:lstStyle/>
          <a:p>
            <a:pPr algn="ctr"/>
            <a:r>
              <a:rPr kumimoji="1" lang="ja-JP" altLang="en-US" sz="2800" b="1" dirty="0">
                <a:latin typeface="Meiryo UI" panose="020B0604030504040204" pitchFamily="50" charset="-128"/>
                <a:ea typeface="Meiryo UI" panose="020B0604030504040204" pitchFamily="50" charset="-128"/>
              </a:rPr>
              <a:t>このようなトラブルが起きてしまう原因や、トラブルにならないためのヒント（</a:t>
            </a:r>
            <a:r>
              <a:rPr lang="ja-JP" altLang="en-US" sz="2800" b="1" dirty="0">
                <a:latin typeface="Meiryo UI" panose="020B0604030504040204" pitchFamily="50" charset="-128"/>
                <a:ea typeface="Meiryo UI" panose="020B0604030504040204" pitchFamily="50" charset="-128"/>
              </a:rPr>
              <a:t>解説）を読んでみよう！</a:t>
            </a:r>
            <a:endParaRPr kumimoji="1" lang="en-US" altLang="ja-JP" sz="2800" b="1" dirty="0">
              <a:latin typeface="Meiryo UI" panose="020B0604030504040204" pitchFamily="50" charset="-128"/>
              <a:ea typeface="Meiryo UI" panose="020B0604030504040204" pitchFamily="50" charset="-128"/>
            </a:endParaRPr>
          </a:p>
        </p:txBody>
      </p:sp>
      <p:sp>
        <p:nvSpPr>
          <p:cNvPr id="16" name="吹き出し: 角を丸めた四角形 15">
            <a:extLst>
              <a:ext uri="{FF2B5EF4-FFF2-40B4-BE49-F238E27FC236}">
                <a16:creationId xmlns:a16="http://schemas.microsoft.com/office/drawing/2014/main" id="{7FED5BC7-B4DC-4B9E-934A-74F64F1D0C19}"/>
              </a:ext>
            </a:extLst>
          </p:cNvPr>
          <p:cNvSpPr/>
          <p:nvPr/>
        </p:nvSpPr>
        <p:spPr>
          <a:xfrm>
            <a:off x="8796416" y="2430964"/>
            <a:ext cx="2525122" cy="512958"/>
          </a:xfrm>
          <a:prstGeom prst="wedgeRoundRectCallout">
            <a:avLst>
              <a:gd name="adj1" fmla="val -22496"/>
              <a:gd name="adj2" fmla="val -47457"/>
              <a:gd name="adj3" fmla="val 16667"/>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latin typeface="Meiryo UI" panose="020B0604030504040204" pitchFamily="50" charset="-128"/>
                <a:ea typeface="Meiryo UI" panose="020B0604030504040204" pitchFamily="50" charset="-128"/>
              </a:rPr>
              <a:t>「考えてみよう」の“</a:t>
            </a:r>
            <a:r>
              <a:rPr lang="en-US" altLang="ja-JP" dirty="0">
                <a:latin typeface="Meiryo UI" panose="020B0604030504040204" pitchFamily="50" charset="-128"/>
                <a:ea typeface="Meiryo UI" panose="020B0604030504040204" pitchFamily="50" charset="-128"/>
              </a:rPr>
              <a:t>A</a:t>
            </a:r>
            <a:r>
              <a:rPr lang="ja-JP" altLang="en-US" dirty="0">
                <a:latin typeface="Meiryo UI" panose="020B0604030504040204" pitchFamily="50" charset="-128"/>
                <a:ea typeface="Meiryo UI" panose="020B0604030504040204" pitchFamily="50" charset="-128"/>
              </a:rPr>
              <a:t>”欄</a:t>
            </a:r>
            <a:endParaRPr kumimoji="1" lang="ja-JP" altLang="en-US" dirty="0">
              <a:latin typeface="Meiryo UI" panose="020B0604030504040204" pitchFamily="50" charset="-128"/>
              <a:ea typeface="Meiryo UI" panose="020B0604030504040204" pitchFamily="50" charset="-128"/>
            </a:endParaRPr>
          </a:p>
        </p:txBody>
      </p:sp>
      <p:sp>
        <p:nvSpPr>
          <p:cNvPr id="17" name="吹き出し: 角を丸めた四角形 16">
            <a:extLst>
              <a:ext uri="{FF2B5EF4-FFF2-40B4-BE49-F238E27FC236}">
                <a16:creationId xmlns:a16="http://schemas.microsoft.com/office/drawing/2014/main" id="{D40A34D5-E976-44CF-9E1F-61C76F267F05}"/>
              </a:ext>
            </a:extLst>
          </p:cNvPr>
          <p:cNvSpPr/>
          <p:nvPr/>
        </p:nvSpPr>
        <p:spPr>
          <a:xfrm>
            <a:off x="655134" y="355600"/>
            <a:ext cx="8868007" cy="806985"/>
          </a:xfrm>
          <a:custGeom>
            <a:avLst/>
            <a:gdLst>
              <a:gd name="connsiteX0" fmla="*/ 0 w 8868007"/>
              <a:gd name="connsiteY0" fmla="*/ 91886 h 551302"/>
              <a:gd name="connsiteX1" fmla="*/ 91886 w 8868007"/>
              <a:gd name="connsiteY1" fmla="*/ 0 h 551302"/>
              <a:gd name="connsiteX2" fmla="*/ 1478001 w 8868007"/>
              <a:gd name="connsiteY2" fmla="*/ 0 h 551302"/>
              <a:gd name="connsiteX3" fmla="*/ 1478001 w 8868007"/>
              <a:gd name="connsiteY3" fmla="*/ 0 h 551302"/>
              <a:gd name="connsiteX4" fmla="*/ 3695003 w 8868007"/>
              <a:gd name="connsiteY4" fmla="*/ 0 h 551302"/>
              <a:gd name="connsiteX5" fmla="*/ 8776121 w 8868007"/>
              <a:gd name="connsiteY5" fmla="*/ 0 h 551302"/>
              <a:gd name="connsiteX6" fmla="*/ 8868007 w 8868007"/>
              <a:gd name="connsiteY6" fmla="*/ 91886 h 551302"/>
              <a:gd name="connsiteX7" fmla="*/ 8868007 w 8868007"/>
              <a:gd name="connsiteY7" fmla="*/ 321593 h 551302"/>
              <a:gd name="connsiteX8" fmla="*/ 8868007 w 8868007"/>
              <a:gd name="connsiteY8" fmla="*/ 321593 h 551302"/>
              <a:gd name="connsiteX9" fmla="*/ 8868007 w 8868007"/>
              <a:gd name="connsiteY9" fmla="*/ 459418 h 551302"/>
              <a:gd name="connsiteX10" fmla="*/ 8868007 w 8868007"/>
              <a:gd name="connsiteY10" fmla="*/ 459416 h 551302"/>
              <a:gd name="connsiteX11" fmla="*/ 8776121 w 8868007"/>
              <a:gd name="connsiteY11" fmla="*/ 551302 h 551302"/>
              <a:gd name="connsiteX12" fmla="*/ 3695003 w 8868007"/>
              <a:gd name="connsiteY12" fmla="*/ 551302 h 551302"/>
              <a:gd name="connsiteX13" fmla="*/ 2674059 w 8868007"/>
              <a:gd name="connsiteY13" fmla="*/ 745090 h 551302"/>
              <a:gd name="connsiteX14" fmla="*/ 1478001 w 8868007"/>
              <a:gd name="connsiteY14" fmla="*/ 551302 h 551302"/>
              <a:gd name="connsiteX15" fmla="*/ 91886 w 8868007"/>
              <a:gd name="connsiteY15" fmla="*/ 551302 h 551302"/>
              <a:gd name="connsiteX16" fmla="*/ 0 w 8868007"/>
              <a:gd name="connsiteY16" fmla="*/ 459416 h 551302"/>
              <a:gd name="connsiteX17" fmla="*/ 0 w 8868007"/>
              <a:gd name="connsiteY17" fmla="*/ 459418 h 551302"/>
              <a:gd name="connsiteX18" fmla="*/ 0 w 8868007"/>
              <a:gd name="connsiteY18" fmla="*/ 321593 h 551302"/>
              <a:gd name="connsiteX19" fmla="*/ 0 w 8868007"/>
              <a:gd name="connsiteY19" fmla="*/ 321593 h 551302"/>
              <a:gd name="connsiteX20" fmla="*/ 0 w 8868007"/>
              <a:gd name="connsiteY20" fmla="*/ 91886 h 551302"/>
              <a:gd name="connsiteX0" fmla="*/ 0 w 8868007"/>
              <a:gd name="connsiteY0" fmla="*/ 91886 h 745090"/>
              <a:gd name="connsiteX1" fmla="*/ 91886 w 8868007"/>
              <a:gd name="connsiteY1" fmla="*/ 0 h 745090"/>
              <a:gd name="connsiteX2" fmla="*/ 1478001 w 8868007"/>
              <a:gd name="connsiteY2" fmla="*/ 0 h 745090"/>
              <a:gd name="connsiteX3" fmla="*/ 1478001 w 8868007"/>
              <a:gd name="connsiteY3" fmla="*/ 0 h 745090"/>
              <a:gd name="connsiteX4" fmla="*/ 3695003 w 8868007"/>
              <a:gd name="connsiteY4" fmla="*/ 0 h 745090"/>
              <a:gd name="connsiteX5" fmla="*/ 8776121 w 8868007"/>
              <a:gd name="connsiteY5" fmla="*/ 0 h 745090"/>
              <a:gd name="connsiteX6" fmla="*/ 8868007 w 8868007"/>
              <a:gd name="connsiteY6" fmla="*/ 91886 h 745090"/>
              <a:gd name="connsiteX7" fmla="*/ 8868007 w 8868007"/>
              <a:gd name="connsiteY7" fmla="*/ 321593 h 745090"/>
              <a:gd name="connsiteX8" fmla="*/ 8868007 w 8868007"/>
              <a:gd name="connsiteY8" fmla="*/ 321593 h 745090"/>
              <a:gd name="connsiteX9" fmla="*/ 8868007 w 8868007"/>
              <a:gd name="connsiteY9" fmla="*/ 459418 h 745090"/>
              <a:gd name="connsiteX10" fmla="*/ 8868007 w 8868007"/>
              <a:gd name="connsiteY10" fmla="*/ 459416 h 745090"/>
              <a:gd name="connsiteX11" fmla="*/ 8776121 w 8868007"/>
              <a:gd name="connsiteY11" fmla="*/ 551302 h 745090"/>
              <a:gd name="connsiteX12" fmla="*/ 3695003 w 8868007"/>
              <a:gd name="connsiteY12" fmla="*/ 551302 h 745090"/>
              <a:gd name="connsiteX13" fmla="*/ 2674059 w 8868007"/>
              <a:gd name="connsiteY13" fmla="*/ 745090 h 745090"/>
              <a:gd name="connsiteX14" fmla="*/ 2351761 w 8868007"/>
              <a:gd name="connsiteY14" fmla="*/ 571622 h 745090"/>
              <a:gd name="connsiteX15" fmla="*/ 91886 w 8868007"/>
              <a:gd name="connsiteY15" fmla="*/ 551302 h 745090"/>
              <a:gd name="connsiteX16" fmla="*/ 0 w 8868007"/>
              <a:gd name="connsiteY16" fmla="*/ 459416 h 745090"/>
              <a:gd name="connsiteX17" fmla="*/ 0 w 8868007"/>
              <a:gd name="connsiteY17" fmla="*/ 459418 h 745090"/>
              <a:gd name="connsiteX18" fmla="*/ 0 w 8868007"/>
              <a:gd name="connsiteY18" fmla="*/ 321593 h 745090"/>
              <a:gd name="connsiteX19" fmla="*/ 0 w 8868007"/>
              <a:gd name="connsiteY19" fmla="*/ 321593 h 745090"/>
              <a:gd name="connsiteX20" fmla="*/ 0 w 8868007"/>
              <a:gd name="connsiteY20" fmla="*/ 91886 h 745090"/>
              <a:gd name="connsiteX0" fmla="*/ 0 w 8868007"/>
              <a:gd name="connsiteY0" fmla="*/ 91886 h 745090"/>
              <a:gd name="connsiteX1" fmla="*/ 91886 w 8868007"/>
              <a:gd name="connsiteY1" fmla="*/ 0 h 745090"/>
              <a:gd name="connsiteX2" fmla="*/ 1478001 w 8868007"/>
              <a:gd name="connsiteY2" fmla="*/ 0 h 745090"/>
              <a:gd name="connsiteX3" fmla="*/ 1478001 w 8868007"/>
              <a:gd name="connsiteY3" fmla="*/ 0 h 745090"/>
              <a:gd name="connsiteX4" fmla="*/ 3695003 w 8868007"/>
              <a:gd name="connsiteY4" fmla="*/ 0 h 745090"/>
              <a:gd name="connsiteX5" fmla="*/ 8776121 w 8868007"/>
              <a:gd name="connsiteY5" fmla="*/ 0 h 745090"/>
              <a:gd name="connsiteX6" fmla="*/ 8868007 w 8868007"/>
              <a:gd name="connsiteY6" fmla="*/ 91886 h 745090"/>
              <a:gd name="connsiteX7" fmla="*/ 8868007 w 8868007"/>
              <a:gd name="connsiteY7" fmla="*/ 321593 h 745090"/>
              <a:gd name="connsiteX8" fmla="*/ 8868007 w 8868007"/>
              <a:gd name="connsiteY8" fmla="*/ 321593 h 745090"/>
              <a:gd name="connsiteX9" fmla="*/ 8868007 w 8868007"/>
              <a:gd name="connsiteY9" fmla="*/ 459418 h 745090"/>
              <a:gd name="connsiteX10" fmla="*/ 8868007 w 8868007"/>
              <a:gd name="connsiteY10" fmla="*/ 459416 h 745090"/>
              <a:gd name="connsiteX11" fmla="*/ 8776121 w 8868007"/>
              <a:gd name="connsiteY11" fmla="*/ 551302 h 745090"/>
              <a:gd name="connsiteX12" fmla="*/ 2993963 w 8868007"/>
              <a:gd name="connsiteY12" fmla="*/ 571622 h 745090"/>
              <a:gd name="connsiteX13" fmla="*/ 2674059 w 8868007"/>
              <a:gd name="connsiteY13" fmla="*/ 745090 h 745090"/>
              <a:gd name="connsiteX14" fmla="*/ 2351761 w 8868007"/>
              <a:gd name="connsiteY14" fmla="*/ 571622 h 745090"/>
              <a:gd name="connsiteX15" fmla="*/ 91886 w 8868007"/>
              <a:gd name="connsiteY15" fmla="*/ 551302 h 745090"/>
              <a:gd name="connsiteX16" fmla="*/ 0 w 8868007"/>
              <a:gd name="connsiteY16" fmla="*/ 459416 h 745090"/>
              <a:gd name="connsiteX17" fmla="*/ 0 w 8868007"/>
              <a:gd name="connsiteY17" fmla="*/ 459418 h 745090"/>
              <a:gd name="connsiteX18" fmla="*/ 0 w 8868007"/>
              <a:gd name="connsiteY18" fmla="*/ 321593 h 745090"/>
              <a:gd name="connsiteX19" fmla="*/ 0 w 8868007"/>
              <a:gd name="connsiteY19" fmla="*/ 321593 h 745090"/>
              <a:gd name="connsiteX20" fmla="*/ 0 w 8868007"/>
              <a:gd name="connsiteY20" fmla="*/ 91886 h 745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868007" h="745090">
                <a:moveTo>
                  <a:pt x="0" y="91886"/>
                </a:moveTo>
                <a:cubicBezTo>
                  <a:pt x="0" y="41139"/>
                  <a:pt x="41139" y="0"/>
                  <a:pt x="91886" y="0"/>
                </a:cubicBezTo>
                <a:lnTo>
                  <a:pt x="1478001" y="0"/>
                </a:lnTo>
                <a:lnTo>
                  <a:pt x="1478001" y="0"/>
                </a:lnTo>
                <a:lnTo>
                  <a:pt x="3695003" y="0"/>
                </a:lnTo>
                <a:lnTo>
                  <a:pt x="8776121" y="0"/>
                </a:lnTo>
                <a:cubicBezTo>
                  <a:pt x="8826868" y="0"/>
                  <a:pt x="8868007" y="41139"/>
                  <a:pt x="8868007" y="91886"/>
                </a:cubicBezTo>
                <a:lnTo>
                  <a:pt x="8868007" y="321593"/>
                </a:lnTo>
                <a:lnTo>
                  <a:pt x="8868007" y="321593"/>
                </a:lnTo>
                <a:lnTo>
                  <a:pt x="8868007" y="459418"/>
                </a:lnTo>
                <a:lnTo>
                  <a:pt x="8868007" y="459416"/>
                </a:lnTo>
                <a:cubicBezTo>
                  <a:pt x="8868007" y="510163"/>
                  <a:pt x="8826868" y="551302"/>
                  <a:pt x="8776121" y="551302"/>
                </a:cubicBezTo>
                <a:lnTo>
                  <a:pt x="2993963" y="571622"/>
                </a:lnTo>
                <a:lnTo>
                  <a:pt x="2674059" y="745090"/>
                </a:lnTo>
                <a:lnTo>
                  <a:pt x="2351761" y="571622"/>
                </a:lnTo>
                <a:lnTo>
                  <a:pt x="91886" y="551302"/>
                </a:lnTo>
                <a:cubicBezTo>
                  <a:pt x="41139" y="551302"/>
                  <a:pt x="0" y="510163"/>
                  <a:pt x="0" y="459416"/>
                </a:cubicBezTo>
                <a:lnTo>
                  <a:pt x="0" y="459418"/>
                </a:lnTo>
                <a:lnTo>
                  <a:pt x="0" y="321593"/>
                </a:lnTo>
                <a:lnTo>
                  <a:pt x="0" y="321593"/>
                </a:lnTo>
                <a:lnTo>
                  <a:pt x="0" y="91886"/>
                </a:lnTo>
                <a:close/>
              </a:path>
            </a:pathLst>
          </a:cu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考えてみよう</a:t>
            </a:r>
            <a:r>
              <a:rPr lang="en-US" altLang="ja-JP"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の欄は複数の観点からヒントを記載しています。カリキュラムの目的に合った内容を利用してください</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86184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CE09841C-A2E3-4E7B-A69F-8BF487960449}"/>
              </a:ext>
            </a:extLst>
          </p:cNvPr>
          <p:cNvSpPr/>
          <p:nvPr/>
        </p:nvSpPr>
        <p:spPr>
          <a:xfrm>
            <a:off x="10058977" y="184679"/>
            <a:ext cx="1906858" cy="551302"/>
          </a:xfrm>
          <a:prstGeom prst="rect">
            <a:avLst/>
          </a:prstGeom>
          <a:solidFill>
            <a:srgbClr val="0000FF"/>
          </a:solidFill>
          <a:ln>
            <a:solidFill>
              <a:srgbClr val="0000FF"/>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（教職員向け）</a:t>
            </a:r>
            <a:endParaRPr lang="en-US" altLang="ja-JP" sz="1400" b="1" dirty="0">
              <a:solidFill>
                <a:schemeClr val="bg1"/>
              </a:solidFill>
              <a:latin typeface="Meiryo UI" panose="020B0604030504040204" pitchFamily="50" charset="-128"/>
              <a:ea typeface="Meiryo UI" panose="020B0604030504040204" pitchFamily="50" charset="-128"/>
            </a:endParaRPr>
          </a:p>
          <a:p>
            <a:pPr algn="ctr"/>
            <a:r>
              <a:rPr kumimoji="1" lang="ja-JP" altLang="en-US" sz="1400" b="1" dirty="0">
                <a:solidFill>
                  <a:schemeClr val="bg1"/>
                </a:solidFill>
                <a:latin typeface="Meiryo UI" panose="020B0604030504040204" pitchFamily="50" charset="-128"/>
                <a:ea typeface="Meiryo UI" panose="020B0604030504040204" pitchFamily="50" charset="-128"/>
              </a:rPr>
              <a:t>説明ページ</a:t>
            </a:r>
            <a:endParaRPr kumimoji="1" lang="en-US" altLang="ja-JP" sz="1400" b="1" dirty="0">
              <a:solidFill>
                <a:schemeClr val="bg1"/>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C5CC8631-A7C1-4A26-8E7F-69623CEB07D1}"/>
              </a:ext>
            </a:extLst>
          </p:cNvPr>
          <p:cNvSpPr/>
          <p:nvPr/>
        </p:nvSpPr>
        <p:spPr>
          <a:xfrm>
            <a:off x="655134" y="2281532"/>
            <a:ext cx="10881731" cy="3334215"/>
          </a:xfrm>
          <a:prstGeom prst="roundRect">
            <a:avLst>
              <a:gd name="adj" fmla="val 743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3200" b="1" u="sng" dirty="0">
                <a:solidFill>
                  <a:schemeClr val="tx1"/>
                </a:solidFill>
                <a:latin typeface="Meiryo UI" panose="020B0604030504040204" pitchFamily="50" charset="-128"/>
                <a:ea typeface="Meiryo UI" panose="020B0604030504040204" pitchFamily="50" charset="-128"/>
              </a:rPr>
              <a:t>速くて複雑な会話だから</a:t>
            </a:r>
          </a:p>
          <a:p>
            <a:pPr>
              <a:lnSpc>
                <a:spcPct val="150000"/>
              </a:lnSpc>
            </a:pPr>
            <a:r>
              <a:rPr kumimoji="1" lang="ja-JP" altLang="en-US" sz="3200" b="1" dirty="0">
                <a:solidFill>
                  <a:schemeClr val="tx1"/>
                </a:solidFill>
                <a:latin typeface="Meiryo UI" panose="020B0604030504040204" pitchFamily="50" charset="-128"/>
                <a:ea typeface="Meiryo UI" panose="020B0604030504040204" pitchFamily="50" charset="-128"/>
              </a:rPr>
              <a:t>グループトークはテンポが速く、複数の会話が並行して飛び交います。話の途中で参加すると流れをつかむのが大変ですが、曖昧なままやりとりせず送る前に“見直す”ことを習慣に！</a:t>
            </a:r>
          </a:p>
        </p:txBody>
      </p:sp>
      <p:sp>
        <p:nvSpPr>
          <p:cNvPr id="8" name="テキスト ボックス 7">
            <a:extLst>
              <a:ext uri="{FF2B5EF4-FFF2-40B4-BE49-F238E27FC236}">
                <a16:creationId xmlns:a16="http://schemas.microsoft.com/office/drawing/2014/main" id="{2CAD0089-781E-4F6A-8C12-E20BE33B0B5F}"/>
              </a:ext>
            </a:extLst>
          </p:cNvPr>
          <p:cNvSpPr txBox="1"/>
          <p:nvPr/>
        </p:nvSpPr>
        <p:spPr>
          <a:xfrm>
            <a:off x="1154448" y="907295"/>
            <a:ext cx="9883101" cy="954107"/>
          </a:xfrm>
          <a:prstGeom prst="rect">
            <a:avLst/>
          </a:prstGeom>
          <a:noFill/>
        </p:spPr>
        <p:txBody>
          <a:bodyPr wrap="square" rtlCol="0">
            <a:spAutoFit/>
          </a:bodyPr>
          <a:lstStyle/>
          <a:p>
            <a:pPr algn="ctr"/>
            <a:r>
              <a:rPr kumimoji="1" lang="ja-JP" altLang="en-US" sz="2800" b="1" dirty="0">
                <a:latin typeface="Meiryo UI" panose="020B0604030504040204" pitchFamily="50" charset="-128"/>
                <a:ea typeface="Meiryo UI" panose="020B0604030504040204" pitchFamily="50" charset="-128"/>
              </a:rPr>
              <a:t>このようなトラブルが起きてしまう原因や、トラブルにならないためのヒント（</a:t>
            </a:r>
            <a:r>
              <a:rPr lang="ja-JP" altLang="en-US" sz="2800" b="1" dirty="0">
                <a:latin typeface="Meiryo UI" panose="020B0604030504040204" pitchFamily="50" charset="-128"/>
                <a:ea typeface="Meiryo UI" panose="020B0604030504040204" pitchFamily="50" charset="-128"/>
              </a:rPr>
              <a:t>解説）を読んでみよう！</a:t>
            </a:r>
            <a:endParaRPr kumimoji="1" lang="en-US" altLang="ja-JP" sz="2800" b="1" dirty="0">
              <a:latin typeface="Meiryo UI" panose="020B0604030504040204" pitchFamily="50" charset="-128"/>
              <a:ea typeface="Meiryo UI" panose="020B0604030504040204" pitchFamily="50" charset="-128"/>
            </a:endParaRPr>
          </a:p>
        </p:txBody>
      </p:sp>
      <p:sp>
        <p:nvSpPr>
          <p:cNvPr id="7" name="吹き出し: 角を丸めた四角形 13">
            <a:extLst>
              <a:ext uri="{FF2B5EF4-FFF2-40B4-BE49-F238E27FC236}">
                <a16:creationId xmlns:a16="http://schemas.microsoft.com/office/drawing/2014/main" id="{D19FAF93-5AA1-4974-B2E3-213268D1ACCF}"/>
              </a:ext>
            </a:extLst>
          </p:cNvPr>
          <p:cNvSpPr/>
          <p:nvPr/>
        </p:nvSpPr>
        <p:spPr>
          <a:xfrm>
            <a:off x="655134" y="5661383"/>
            <a:ext cx="10043345" cy="841017"/>
          </a:xfrm>
          <a:custGeom>
            <a:avLst/>
            <a:gdLst>
              <a:gd name="connsiteX0" fmla="*/ 0 w 10881731"/>
              <a:gd name="connsiteY0" fmla="*/ 123481 h 740874"/>
              <a:gd name="connsiteX1" fmla="*/ 123481 w 10881731"/>
              <a:gd name="connsiteY1" fmla="*/ 0 h 740874"/>
              <a:gd name="connsiteX2" fmla="*/ 1813622 w 10881731"/>
              <a:gd name="connsiteY2" fmla="*/ 0 h 740874"/>
              <a:gd name="connsiteX3" fmla="*/ 2789314 w 10881731"/>
              <a:gd name="connsiteY3" fmla="*/ -271064 h 740874"/>
              <a:gd name="connsiteX4" fmla="*/ 4534055 w 10881731"/>
              <a:gd name="connsiteY4" fmla="*/ 0 h 740874"/>
              <a:gd name="connsiteX5" fmla="*/ 10758250 w 10881731"/>
              <a:gd name="connsiteY5" fmla="*/ 0 h 740874"/>
              <a:gd name="connsiteX6" fmla="*/ 10881731 w 10881731"/>
              <a:gd name="connsiteY6" fmla="*/ 123481 h 740874"/>
              <a:gd name="connsiteX7" fmla="*/ 10881731 w 10881731"/>
              <a:gd name="connsiteY7" fmla="*/ 123479 h 740874"/>
              <a:gd name="connsiteX8" fmla="*/ 10881731 w 10881731"/>
              <a:gd name="connsiteY8" fmla="*/ 123479 h 740874"/>
              <a:gd name="connsiteX9" fmla="*/ 10881731 w 10881731"/>
              <a:gd name="connsiteY9" fmla="*/ 308698 h 740874"/>
              <a:gd name="connsiteX10" fmla="*/ 10881731 w 10881731"/>
              <a:gd name="connsiteY10" fmla="*/ 617393 h 740874"/>
              <a:gd name="connsiteX11" fmla="*/ 10758250 w 10881731"/>
              <a:gd name="connsiteY11" fmla="*/ 740874 h 740874"/>
              <a:gd name="connsiteX12" fmla="*/ 4534055 w 10881731"/>
              <a:gd name="connsiteY12" fmla="*/ 740874 h 740874"/>
              <a:gd name="connsiteX13" fmla="*/ 1813622 w 10881731"/>
              <a:gd name="connsiteY13" fmla="*/ 740874 h 740874"/>
              <a:gd name="connsiteX14" fmla="*/ 1813622 w 10881731"/>
              <a:gd name="connsiteY14" fmla="*/ 740874 h 740874"/>
              <a:gd name="connsiteX15" fmla="*/ 123481 w 10881731"/>
              <a:gd name="connsiteY15" fmla="*/ 740874 h 740874"/>
              <a:gd name="connsiteX16" fmla="*/ 0 w 10881731"/>
              <a:gd name="connsiteY16" fmla="*/ 617393 h 740874"/>
              <a:gd name="connsiteX17" fmla="*/ 0 w 10881731"/>
              <a:gd name="connsiteY17" fmla="*/ 308698 h 740874"/>
              <a:gd name="connsiteX18" fmla="*/ 0 w 10881731"/>
              <a:gd name="connsiteY18" fmla="*/ 123479 h 740874"/>
              <a:gd name="connsiteX19" fmla="*/ 0 w 10881731"/>
              <a:gd name="connsiteY19" fmla="*/ 123479 h 740874"/>
              <a:gd name="connsiteX20" fmla="*/ 0 w 10881731"/>
              <a:gd name="connsiteY20" fmla="*/ 123481 h 740874"/>
              <a:gd name="connsiteX0" fmla="*/ 0 w 10881731"/>
              <a:gd name="connsiteY0" fmla="*/ 394545 h 1011938"/>
              <a:gd name="connsiteX1" fmla="*/ 123481 w 10881731"/>
              <a:gd name="connsiteY1" fmla="*/ 271064 h 1011938"/>
              <a:gd name="connsiteX2" fmla="*/ 2291142 w 10881731"/>
              <a:gd name="connsiteY2" fmla="*/ 281224 h 1011938"/>
              <a:gd name="connsiteX3" fmla="*/ 2789314 w 10881731"/>
              <a:gd name="connsiteY3" fmla="*/ 0 h 1011938"/>
              <a:gd name="connsiteX4" fmla="*/ 4534055 w 10881731"/>
              <a:gd name="connsiteY4" fmla="*/ 271064 h 1011938"/>
              <a:gd name="connsiteX5" fmla="*/ 10758250 w 10881731"/>
              <a:gd name="connsiteY5" fmla="*/ 271064 h 1011938"/>
              <a:gd name="connsiteX6" fmla="*/ 10881731 w 10881731"/>
              <a:gd name="connsiteY6" fmla="*/ 394545 h 1011938"/>
              <a:gd name="connsiteX7" fmla="*/ 10881731 w 10881731"/>
              <a:gd name="connsiteY7" fmla="*/ 394543 h 1011938"/>
              <a:gd name="connsiteX8" fmla="*/ 10881731 w 10881731"/>
              <a:gd name="connsiteY8" fmla="*/ 394543 h 1011938"/>
              <a:gd name="connsiteX9" fmla="*/ 10881731 w 10881731"/>
              <a:gd name="connsiteY9" fmla="*/ 579762 h 1011938"/>
              <a:gd name="connsiteX10" fmla="*/ 10881731 w 10881731"/>
              <a:gd name="connsiteY10" fmla="*/ 888457 h 1011938"/>
              <a:gd name="connsiteX11" fmla="*/ 10758250 w 10881731"/>
              <a:gd name="connsiteY11" fmla="*/ 1011938 h 1011938"/>
              <a:gd name="connsiteX12" fmla="*/ 4534055 w 10881731"/>
              <a:gd name="connsiteY12" fmla="*/ 1011938 h 1011938"/>
              <a:gd name="connsiteX13" fmla="*/ 1813622 w 10881731"/>
              <a:gd name="connsiteY13" fmla="*/ 1011938 h 1011938"/>
              <a:gd name="connsiteX14" fmla="*/ 1813622 w 10881731"/>
              <a:gd name="connsiteY14" fmla="*/ 1011938 h 1011938"/>
              <a:gd name="connsiteX15" fmla="*/ 123481 w 10881731"/>
              <a:gd name="connsiteY15" fmla="*/ 1011938 h 1011938"/>
              <a:gd name="connsiteX16" fmla="*/ 0 w 10881731"/>
              <a:gd name="connsiteY16" fmla="*/ 888457 h 1011938"/>
              <a:gd name="connsiteX17" fmla="*/ 0 w 10881731"/>
              <a:gd name="connsiteY17" fmla="*/ 579762 h 1011938"/>
              <a:gd name="connsiteX18" fmla="*/ 0 w 10881731"/>
              <a:gd name="connsiteY18" fmla="*/ 394543 h 1011938"/>
              <a:gd name="connsiteX19" fmla="*/ 0 w 10881731"/>
              <a:gd name="connsiteY19" fmla="*/ 394543 h 1011938"/>
              <a:gd name="connsiteX20" fmla="*/ 0 w 10881731"/>
              <a:gd name="connsiteY20" fmla="*/ 394545 h 1011938"/>
              <a:gd name="connsiteX0" fmla="*/ 0 w 10881731"/>
              <a:gd name="connsiteY0" fmla="*/ 394545 h 1011938"/>
              <a:gd name="connsiteX1" fmla="*/ 123481 w 10881731"/>
              <a:gd name="connsiteY1" fmla="*/ 271064 h 1011938"/>
              <a:gd name="connsiteX2" fmla="*/ 2291142 w 10881731"/>
              <a:gd name="connsiteY2" fmla="*/ 281224 h 1011938"/>
              <a:gd name="connsiteX3" fmla="*/ 2789314 w 10881731"/>
              <a:gd name="connsiteY3" fmla="*/ 0 h 1011938"/>
              <a:gd name="connsiteX4" fmla="*/ 3243735 w 10881731"/>
              <a:gd name="connsiteY4" fmla="*/ 281224 h 1011938"/>
              <a:gd name="connsiteX5" fmla="*/ 10758250 w 10881731"/>
              <a:gd name="connsiteY5" fmla="*/ 271064 h 1011938"/>
              <a:gd name="connsiteX6" fmla="*/ 10881731 w 10881731"/>
              <a:gd name="connsiteY6" fmla="*/ 394545 h 1011938"/>
              <a:gd name="connsiteX7" fmla="*/ 10881731 w 10881731"/>
              <a:gd name="connsiteY7" fmla="*/ 394543 h 1011938"/>
              <a:gd name="connsiteX8" fmla="*/ 10881731 w 10881731"/>
              <a:gd name="connsiteY8" fmla="*/ 394543 h 1011938"/>
              <a:gd name="connsiteX9" fmla="*/ 10881731 w 10881731"/>
              <a:gd name="connsiteY9" fmla="*/ 579762 h 1011938"/>
              <a:gd name="connsiteX10" fmla="*/ 10881731 w 10881731"/>
              <a:gd name="connsiteY10" fmla="*/ 888457 h 1011938"/>
              <a:gd name="connsiteX11" fmla="*/ 10758250 w 10881731"/>
              <a:gd name="connsiteY11" fmla="*/ 1011938 h 1011938"/>
              <a:gd name="connsiteX12" fmla="*/ 4534055 w 10881731"/>
              <a:gd name="connsiteY12" fmla="*/ 1011938 h 1011938"/>
              <a:gd name="connsiteX13" fmla="*/ 1813622 w 10881731"/>
              <a:gd name="connsiteY13" fmla="*/ 1011938 h 1011938"/>
              <a:gd name="connsiteX14" fmla="*/ 1813622 w 10881731"/>
              <a:gd name="connsiteY14" fmla="*/ 1011938 h 1011938"/>
              <a:gd name="connsiteX15" fmla="*/ 123481 w 10881731"/>
              <a:gd name="connsiteY15" fmla="*/ 1011938 h 1011938"/>
              <a:gd name="connsiteX16" fmla="*/ 0 w 10881731"/>
              <a:gd name="connsiteY16" fmla="*/ 888457 h 1011938"/>
              <a:gd name="connsiteX17" fmla="*/ 0 w 10881731"/>
              <a:gd name="connsiteY17" fmla="*/ 579762 h 1011938"/>
              <a:gd name="connsiteX18" fmla="*/ 0 w 10881731"/>
              <a:gd name="connsiteY18" fmla="*/ 394543 h 1011938"/>
              <a:gd name="connsiteX19" fmla="*/ 0 w 10881731"/>
              <a:gd name="connsiteY19" fmla="*/ 394543 h 1011938"/>
              <a:gd name="connsiteX20" fmla="*/ 0 w 10881731"/>
              <a:gd name="connsiteY20" fmla="*/ 394545 h 1011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881731" h="1011938">
                <a:moveTo>
                  <a:pt x="0" y="394545"/>
                </a:moveTo>
                <a:cubicBezTo>
                  <a:pt x="0" y="326348"/>
                  <a:pt x="55284" y="271064"/>
                  <a:pt x="123481" y="271064"/>
                </a:cubicBezTo>
                <a:lnTo>
                  <a:pt x="2291142" y="281224"/>
                </a:lnTo>
                <a:lnTo>
                  <a:pt x="2789314" y="0"/>
                </a:lnTo>
                <a:lnTo>
                  <a:pt x="3243735" y="281224"/>
                </a:lnTo>
                <a:lnTo>
                  <a:pt x="10758250" y="271064"/>
                </a:lnTo>
                <a:cubicBezTo>
                  <a:pt x="10826447" y="271064"/>
                  <a:pt x="10881731" y="326348"/>
                  <a:pt x="10881731" y="394545"/>
                </a:cubicBezTo>
                <a:lnTo>
                  <a:pt x="10881731" y="394543"/>
                </a:lnTo>
                <a:lnTo>
                  <a:pt x="10881731" y="394543"/>
                </a:lnTo>
                <a:lnTo>
                  <a:pt x="10881731" y="579762"/>
                </a:lnTo>
                <a:lnTo>
                  <a:pt x="10881731" y="888457"/>
                </a:lnTo>
                <a:cubicBezTo>
                  <a:pt x="10881731" y="956654"/>
                  <a:pt x="10826447" y="1011938"/>
                  <a:pt x="10758250" y="1011938"/>
                </a:cubicBezTo>
                <a:lnTo>
                  <a:pt x="4534055" y="1011938"/>
                </a:lnTo>
                <a:lnTo>
                  <a:pt x="1813622" y="1011938"/>
                </a:lnTo>
                <a:lnTo>
                  <a:pt x="1813622" y="1011938"/>
                </a:lnTo>
                <a:lnTo>
                  <a:pt x="123481" y="1011938"/>
                </a:lnTo>
                <a:cubicBezTo>
                  <a:pt x="55284" y="1011938"/>
                  <a:pt x="0" y="956654"/>
                  <a:pt x="0" y="888457"/>
                </a:cubicBezTo>
                <a:lnTo>
                  <a:pt x="0" y="579762"/>
                </a:lnTo>
                <a:lnTo>
                  <a:pt x="0" y="394543"/>
                </a:lnTo>
                <a:lnTo>
                  <a:pt x="0" y="394543"/>
                </a:lnTo>
                <a:lnTo>
                  <a:pt x="0" y="394545"/>
                </a:lnTo>
                <a:close/>
              </a:path>
            </a:pathLst>
          </a:cu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総務省</a:t>
            </a:r>
            <a:r>
              <a:rPr lang="en-US" altLang="ja-JP" dirty="0">
                <a:latin typeface="Meiryo UI" panose="020B0604030504040204" pitchFamily="50" charset="-128"/>
                <a:ea typeface="Meiryo UI" panose="020B0604030504040204" pitchFamily="50" charset="-128"/>
              </a:rPr>
              <a:t>HP</a:t>
            </a:r>
            <a:r>
              <a:rPr lang="ja-JP" altLang="en-US" dirty="0">
                <a:latin typeface="Meiryo UI" panose="020B0604030504040204" pitchFamily="50" charset="-128"/>
                <a:ea typeface="Meiryo UI" panose="020B0604030504040204" pitchFamily="50" charset="-128"/>
              </a:rPr>
              <a:t>（各事例を紹介する詳細版の</a:t>
            </a:r>
            <a:r>
              <a:rPr lang="en-US" altLang="ja-JP" dirty="0">
                <a:latin typeface="Meiryo UI" panose="020B0604030504040204" pitchFamily="50" charset="-128"/>
                <a:ea typeface="Meiryo UI" panose="020B0604030504040204" pitchFamily="50" charset="-128"/>
              </a:rPr>
              <a:t>HP</a:t>
            </a:r>
            <a:r>
              <a:rPr lang="ja-JP" altLang="en-US" dirty="0">
                <a:latin typeface="Meiryo UI" panose="020B0604030504040204" pitchFamily="50" charset="-128"/>
                <a:ea typeface="Meiryo UI" panose="020B0604030504040204" pitchFamily="50" charset="-128"/>
              </a:rPr>
              <a:t>）から </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考えてみよう</a:t>
            </a:r>
            <a:r>
              <a:rPr lang="en-US" altLang="ja-JP"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の欄の“</a:t>
            </a:r>
            <a:r>
              <a:rPr lang="en-US" altLang="ja-JP" dirty="0">
                <a:latin typeface="Meiryo UI" panose="020B0604030504040204" pitchFamily="50" charset="-128"/>
                <a:ea typeface="Meiryo UI" panose="020B0604030504040204" pitchFamily="50" charset="-128"/>
              </a:rPr>
              <a:t>B</a:t>
            </a:r>
            <a:r>
              <a:rPr lang="ja-JP" altLang="en-US" dirty="0">
                <a:latin typeface="Meiryo UI" panose="020B0604030504040204" pitchFamily="50" charset="-128"/>
                <a:ea typeface="Meiryo UI" panose="020B0604030504040204" pitchFamily="50" charset="-128"/>
              </a:rPr>
              <a:t>”のテキストをコピーしてください</a:t>
            </a:r>
            <a:endParaRPr kumimoji="1" lang="ja-JP" altLang="en-US" dirty="0">
              <a:latin typeface="Meiryo UI" panose="020B0604030504040204" pitchFamily="50" charset="-128"/>
              <a:ea typeface="Meiryo UI" panose="020B0604030504040204" pitchFamily="50" charset="-128"/>
            </a:endParaRPr>
          </a:p>
        </p:txBody>
      </p:sp>
      <p:sp>
        <p:nvSpPr>
          <p:cNvPr id="11" name="吹き出し: 角を丸めた四角形 10">
            <a:extLst>
              <a:ext uri="{FF2B5EF4-FFF2-40B4-BE49-F238E27FC236}">
                <a16:creationId xmlns:a16="http://schemas.microsoft.com/office/drawing/2014/main" id="{893ABE4C-65B0-44C6-B6C2-3A7D5147D84E}"/>
              </a:ext>
            </a:extLst>
          </p:cNvPr>
          <p:cNvSpPr/>
          <p:nvPr/>
        </p:nvSpPr>
        <p:spPr>
          <a:xfrm>
            <a:off x="8796416" y="2430964"/>
            <a:ext cx="2525122" cy="512958"/>
          </a:xfrm>
          <a:prstGeom prst="wedgeRoundRectCallout">
            <a:avLst>
              <a:gd name="adj1" fmla="val -22496"/>
              <a:gd name="adj2" fmla="val -47457"/>
              <a:gd name="adj3" fmla="val 16667"/>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latin typeface="Meiryo UI" panose="020B0604030504040204" pitchFamily="50" charset="-128"/>
                <a:ea typeface="Meiryo UI" panose="020B0604030504040204" pitchFamily="50" charset="-128"/>
              </a:rPr>
              <a:t>「考えてみよう」の“</a:t>
            </a:r>
            <a:r>
              <a:rPr lang="en-US" altLang="ja-JP" dirty="0">
                <a:latin typeface="Meiryo UI" panose="020B0604030504040204" pitchFamily="50" charset="-128"/>
                <a:ea typeface="Meiryo UI" panose="020B0604030504040204" pitchFamily="50" charset="-128"/>
              </a:rPr>
              <a:t>B</a:t>
            </a:r>
            <a:r>
              <a:rPr lang="ja-JP" altLang="en-US" dirty="0">
                <a:latin typeface="Meiryo UI" panose="020B0604030504040204" pitchFamily="50" charset="-128"/>
                <a:ea typeface="Meiryo UI" panose="020B0604030504040204" pitchFamily="50" charset="-128"/>
              </a:rPr>
              <a:t>”欄</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56352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CE09841C-A2E3-4E7B-A69F-8BF487960449}"/>
              </a:ext>
            </a:extLst>
          </p:cNvPr>
          <p:cNvSpPr/>
          <p:nvPr/>
        </p:nvSpPr>
        <p:spPr>
          <a:xfrm>
            <a:off x="10058977" y="184679"/>
            <a:ext cx="1906858" cy="551302"/>
          </a:xfrm>
          <a:prstGeom prst="rect">
            <a:avLst/>
          </a:prstGeom>
          <a:solidFill>
            <a:srgbClr val="0000FF"/>
          </a:solidFill>
          <a:ln>
            <a:solidFill>
              <a:srgbClr val="0000FF"/>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（教職員向け）</a:t>
            </a:r>
            <a:endParaRPr lang="en-US" altLang="ja-JP" sz="1400" b="1" dirty="0">
              <a:solidFill>
                <a:schemeClr val="bg1"/>
              </a:solidFill>
              <a:latin typeface="Meiryo UI" panose="020B0604030504040204" pitchFamily="50" charset="-128"/>
              <a:ea typeface="Meiryo UI" panose="020B0604030504040204" pitchFamily="50" charset="-128"/>
            </a:endParaRPr>
          </a:p>
          <a:p>
            <a:pPr algn="ctr"/>
            <a:r>
              <a:rPr kumimoji="1" lang="ja-JP" altLang="en-US" sz="1400" b="1" dirty="0">
                <a:solidFill>
                  <a:schemeClr val="bg1"/>
                </a:solidFill>
                <a:latin typeface="Meiryo UI" panose="020B0604030504040204" pitchFamily="50" charset="-128"/>
                <a:ea typeface="Meiryo UI" panose="020B0604030504040204" pitchFamily="50" charset="-128"/>
              </a:rPr>
              <a:t>説明ページ</a:t>
            </a:r>
            <a:endParaRPr kumimoji="1" lang="en-US" altLang="ja-JP" sz="1400" b="1" dirty="0">
              <a:solidFill>
                <a:schemeClr val="bg1"/>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C5CC8631-A7C1-4A26-8E7F-69623CEB07D1}"/>
              </a:ext>
            </a:extLst>
          </p:cNvPr>
          <p:cNvSpPr/>
          <p:nvPr/>
        </p:nvSpPr>
        <p:spPr>
          <a:xfrm>
            <a:off x="655134" y="2281532"/>
            <a:ext cx="10881731" cy="3334215"/>
          </a:xfrm>
          <a:prstGeom prst="roundRect">
            <a:avLst>
              <a:gd name="adj" fmla="val 743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3200" b="1" u="sng" dirty="0">
                <a:solidFill>
                  <a:schemeClr val="tx1"/>
                </a:solidFill>
                <a:latin typeface="Meiryo UI" panose="020B0604030504040204" pitchFamily="50" charset="-128"/>
                <a:ea typeface="Meiryo UI" panose="020B0604030504040204" pitchFamily="50" charset="-128"/>
              </a:rPr>
              <a:t>ムカッ！イラッ！としたら</a:t>
            </a:r>
          </a:p>
          <a:p>
            <a:pPr>
              <a:lnSpc>
                <a:spcPct val="150000"/>
              </a:lnSpc>
            </a:pPr>
            <a:r>
              <a:rPr kumimoji="1" lang="ja-JP" altLang="en-US" sz="3200" b="1" dirty="0">
                <a:solidFill>
                  <a:schemeClr val="tx1"/>
                </a:solidFill>
                <a:latin typeface="Meiryo UI" panose="020B0604030504040204" pitchFamily="50" charset="-128"/>
                <a:ea typeface="Meiryo UI" panose="020B0604030504040204" pitchFamily="50" charset="-128"/>
              </a:rPr>
              <a:t>どんな相手でも、嫌な気持ちになることはあります。そんなときは感情をすぐにぶつけず、一呼吸して考えて。文字だとケンカになりそうなら、電話で話してみるのも良い方法です。</a:t>
            </a:r>
          </a:p>
        </p:txBody>
      </p:sp>
      <p:sp>
        <p:nvSpPr>
          <p:cNvPr id="6" name="テキスト ボックス 5">
            <a:extLst>
              <a:ext uri="{FF2B5EF4-FFF2-40B4-BE49-F238E27FC236}">
                <a16:creationId xmlns:a16="http://schemas.microsoft.com/office/drawing/2014/main" id="{3E39CD9E-0448-4E6E-BC46-2E480E4A7939}"/>
              </a:ext>
            </a:extLst>
          </p:cNvPr>
          <p:cNvSpPr txBox="1"/>
          <p:nvPr/>
        </p:nvSpPr>
        <p:spPr>
          <a:xfrm>
            <a:off x="1154448" y="907295"/>
            <a:ext cx="9883101" cy="954107"/>
          </a:xfrm>
          <a:prstGeom prst="rect">
            <a:avLst/>
          </a:prstGeom>
          <a:noFill/>
        </p:spPr>
        <p:txBody>
          <a:bodyPr wrap="square" rtlCol="0">
            <a:spAutoFit/>
          </a:bodyPr>
          <a:lstStyle/>
          <a:p>
            <a:pPr algn="ctr"/>
            <a:r>
              <a:rPr kumimoji="1" lang="ja-JP" altLang="en-US" sz="2800" b="1" dirty="0">
                <a:latin typeface="Meiryo UI" panose="020B0604030504040204" pitchFamily="50" charset="-128"/>
                <a:ea typeface="Meiryo UI" panose="020B0604030504040204" pitchFamily="50" charset="-128"/>
              </a:rPr>
              <a:t>このようなトラブルが起きてしまう原因や、トラブルにならないためのヒント（</a:t>
            </a:r>
            <a:r>
              <a:rPr lang="ja-JP" altLang="en-US" sz="2800" b="1" dirty="0">
                <a:latin typeface="Meiryo UI" panose="020B0604030504040204" pitchFamily="50" charset="-128"/>
                <a:ea typeface="Meiryo UI" panose="020B0604030504040204" pitchFamily="50" charset="-128"/>
              </a:rPr>
              <a:t>解説）を読んでみよう！</a:t>
            </a:r>
            <a:endParaRPr kumimoji="1" lang="en-US" altLang="ja-JP" sz="2800" b="1" dirty="0">
              <a:latin typeface="Meiryo UI" panose="020B0604030504040204" pitchFamily="50" charset="-128"/>
              <a:ea typeface="Meiryo UI" panose="020B0604030504040204" pitchFamily="50" charset="-128"/>
            </a:endParaRPr>
          </a:p>
        </p:txBody>
      </p:sp>
      <p:sp>
        <p:nvSpPr>
          <p:cNvPr id="7" name="吹き出し: 角を丸めた四角形 13">
            <a:extLst>
              <a:ext uri="{FF2B5EF4-FFF2-40B4-BE49-F238E27FC236}">
                <a16:creationId xmlns:a16="http://schemas.microsoft.com/office/drawing/2014/main" id="{FD400B76-3C59-457E-AFE5-16DA1B8C243A}"/>
              </a:ext>
            </a:extLst>
          </p:cNvPr>
          <p:cNvSpPr/>
          <p:nvPr/>
        </p:nvSpPr>
        <p:spPr>
          <a:xfrm>
            <a:off x="655134" y="5661383"/>
            <a:ext cx="10043345" cy="841017"/>
          </a:xfrm>
          <a:custGeom>
            <a:avLst/>
            <a:gdLst>
              <a:gd name="connsiteX0" fmla="*/ 0 w 10881731"/>
              <a:gd name="connsiteY0" fmla="*/ 123481 h 740874"/>
              <a:gd name="connsiteX1" fmla="*/ 123481 w 10881731"/>
              <a:gd name="connsiteY1" fmla="*/ 0 h 740874"/>
              <a:gd name="connsiteX2" fmla="*/ 1813622 w 10881731"/>
              <a:gd name="connsiteY2" fmla="*/ 0 h 740874"/>
              <a:gd name="connsiteX3" fmla="*/ 2789314 w 10881731"/>
              <a:gd name="connsiteY3" fmla="*/ -271064 h 740874"/>
              <a:gd name="connsiteX4" fmla="*/ 4534055 w 10881731"/>
              <a:gd name="connsiteY4" fmla="*/ 0 h 740874"/>
              <a:gd name="connsiteX5" fmla="*/ 10758250 w 10881731"/>
              <a:gd name="connsiteY5" fmla="*/ 0 h 740874"/>
              <a:gd name="connsiteX6" fmla="*/ 10881731 w 10881731"/>
              <a:gd name="connsiteY6" fmla="*/ 123481 h 740874"/>
              <a:gd name="connsiteX7" fmla="*/ 10881731 w 10881731"/>
              <a:gd name="connsiteY7" fmla="*/ 123479 h 740874"/>
              <a:gd name="connsiteX8" fmla="*/ 10881731 w 10881731"/>
              <a:gd name="connsiteY8" fmla="*/ 123479 h 740874"/>
              <a:gd name="connsiteX9" fmla="*/ 10881731 w 10881731"/>
              <a:gd name="connsiteY9" fmla="*/ 308698 h 740874"/>
              <a:gd name="connsiteX10" fmla="*/ 10881731 w 10881731"/>
              <a:gd name="connsiteY10" fmla="*/ 617393 h 740874"/>
              <a:gd name="connsiteX11" fmla="*/ 10758250 w 10881731"/>
              <a:gd name="connsiteY11" fmla="*/ 740874 h 740874"/>
              <a:gd name="connsiteX12" fmla="*/ 4534055 w 10881731"/>
              <a:gd name="connsiteY12" fmla="*/ 740874 h 740874"/>
              <a:gd name="connsiteX13" fmla="*/ 1813622 w 10881731"/>
              <a:gd name="connsiteY13" fmla="*/ 740874 h 740874"/>
              <a:gd name="connsiteX14" fmla="*/ 1813622 w 10881731"/>
              <a:gd name="connsiteY14" fmla="*/ 740874 h 740874"/>
              <a:gd name="connsiteX15" fmla="*/ 123481 w 10881731"/>
              <a:gd name="connsiteY15" fmla="*/ 740874 h 740874"/>
              <a:gd name="connsiteX16" fmla="*/ 0 w 10881731"/>
              <a:gd name="connsiteY16" fmla="*/ 617393 h 740874"/>
              <a:gd name="connsiteX17" fmla="*/ 0 w 10881731"/>
              <a:gd name="connsiteY17" fmla="*/ 308698 h 740874"/>
              <a:gd name="connsiteX18" fmla="*/ 0 w 10881731"/>
              <a:gd name="connsiteY18" fmla="*/ 123479 h 740874"/>
              <a:gd name="connsiteX19" fmla="*/ 0 w 10881731"/>
              <a:gd name="connsiteY19" fmla="*/ 123479 h 740874"/>
              <a:gd name="connsiteX20" fmla="*/ 0 w 10881731"/>
              <a:gd name="connsiteY20" fmla="*/ 123481 h 740874"/>
              <a:gd name="connsiteX0" fmla="*/ 0 w 10881731"/>
              <a:gd name="connsiteY0" fmla="*/ 394545 h 1011938"/>
              <a:gd name="connsiteX1" fmla="*/ 123481 w 10881731"/>
              <a:gd name="connsiteY1" fmla="*/ 271064 h 1011938"/>
              <a:gd name="connsiteX2" fmla="*/ 2291142 w 10881731"/>
              <a:gd name="connsiteY2" fmla="*/ 281224 h 1011938"/>
              <a:gd name="connsiteX3" fmla="*/ 2789314 w 10881731"/>
              <a:gd name="connsiteY3" fmla="*/ 0 h 1011938"/>
              <a:gd name="connsiteX4" fmla="*/ 4534055 w 10881731"/>
              <a:gd name="connsiteY4" fmla="*/ 271064 h 1011938"/>
              <a:gd name="connsiteX5" fmla="*/ 10758250 w 10881731"/>
              <a:gd name="connsiteY5" fmla="*/ 271064 h 1011938"/>
              <a:gd name="connsiteX6" fmla="*/ 10881731 w 10881731"/>
              <a:gd name="connsiteY6" fmla="*/ 394545 h 1011938"/>
              <a:gd name="connsiteX7" fmla="*/ 10881731 w 10881731"/>
              <a:gd name="connsiteY7" fmla="*/ 394543 h 1011938"/>
              <a:gd name="connsiteX8" fmla="*/ 10881731 w 10881731"/>
              <a:gd name="connsiteY8" fmla="*/ 394543 h 1011938"/>
              <a:gd name="connsiteX9" fmla="*/ 10881731 w 10881731"/>
              <a:gd name="connsiteY9" fmla="*/ 579762 h 1011938"/>
              <a:gd name="connsiteX10" fmla="*/ 10881731 w 10881731"/>
              <a:gd name="connsiteY10" fmla="*/ 888457 h 1011938"/>
              <a:gd name="connsiteX11" fmla="*/ 10758250 w 10881731"/>
              <a:gd name="connsiteY11" fmla="*/ 1011938 h 1011938"/>
              <a:gd name="connsiteX12" fmla="*/ 4534055 w 10881731"/>
              <a:gd name="connsiteY12" fmla="*/ 1011938 h 1011938"/>
              <a:gd name="connsiteX13" fmla="*/ 1813622 w 10881731"/>
              <a:gd name="connsiteY13" fmla="*/ 1011938 h 1011938"/>
              <a:gd name="connsiteX14" fmla="*/ 1813622 w 10881731"/>
              <a:gd name="connsiteY14" fmla="*/ 1011938 h 1011938"/>
              <a:gd name="connsiteX15" fmla="*/ 123481 w 10881731"/>
              <a:gd name="connsiteY15" fmla="*/ 1011938 h 1011938"/>
              <a:gd name="connsiteX16" fmla="*/ 0 w 10881731"/>
              <a:gd name="connsiteY16" fmla="*/ 888457 h 1011938"/>
              <a:gd name="connsiteX17" fmla="*/ 0 w 10881731"/>
              <a:gd name="connsiteY17" fmla="*/ 579762 h 1011938"/>
              <a:gd name="connsiteX18" fmla="*/ 0 w 10881731"/>
              <a:gd name="connsiteY18" fmla="*/ 394543 h 1011938"/>
              <a:gd name="connsiteX19" fmla="*/ 0 w 10881731"/>
              <a:gd name="connsiteY19" fmla="*/ 394543 h 1011938"/>
              <a:gd name="connsiteX20" fmla="*/ 0 w 10881731"/>
              <a:gd name="connsiteY20" fmla="*/ 394545 h 1011938"/>
              <a:gd name="connsiteX0" fmla="*/ 0 w 10881731"/>
              <a:gd name="connsiteY0" fmla="*/ 394545 h 1011938"/>
              <a:gd name="connsiteX1" fmla="*/ 123481 w 10881731"/>
              <a:gd name="connsiteY1" fmla="*/ 271064 h 1011938"/>
              <a:gd name="connsiteX2" fmla="*/ 2291142 w 10881731"/>
              <a:gd name="connsiteY2" fmla="*/ 281224 h 1011938"/>
              <a:gd name="connsiteX3" fmla="*/ 2789314 w 10881731"/>
              <a:gd name="connsiteY3" fmla="*/ 0 h 1011938"/>
              <a:gd name="connsiteX4" fmla="*/ 3243735 w 10881731"/>
              <a:gd name="connsiteY4" fmla="*/ 281224 h 1011938"/>
              <a:gd name="connsiteX5" fmla="*/ 10758250 w 10881731"/>
              <a:gd name="connsiteY5" fmla="*/ 271064 h 1011938"/>
              <a:gd name="connsiteX6" fmla="*/ 10881731 w 10881731"/>
              <a:gd name="connsiteY6" fmla="*/ 394545 h 1011938"/>
              <a:gd name="connsiteX7" fmla="*/ 10881731 w 10881731"/>
              <a:gd name="connsiteY7" fmla="*/ 394543 h 1011938"/>
              <a:gd name="connsiteX8" fmla="*/ 10881731 w 10881731"/>
              <a:gd name="connsiteY8" fmla="*/ 394543 h 1011938"/>
              <a:gd name="connsiteX9" fmla="*/ 10881731 w 10881731"/>
              <a:gd name="connsiteY9" fmla="*/ 579762 h 1011938"/>
              <a:gd name="connsiteX10" fmla="*/ 10881731 w 10881731"/>
              <a:gd name="connsiteY10" fmla="*/ 888457 h 1011938"/>
              <a:gd name="connsiteX11" fmla="*/ 10758250 w 10881731"/>
              <a:gd name="connsiteY11" fmla="*/ 1011938 h 1011938"/>
              <a:gd name="connsiteX12" fmla="*/ 4534055 w 10881731"/>
              <a:gd name="connsiteY12" fmla="*/ 1011938 h 1011938"/>
              <a:gd name="connsiteX13" fmla="*/ 1813622 w 10881731"/>
              <a:gd name="connsiteY13" fmla="*/ 1011938 h 1011938"/>
              <a:gd name="connsiteX14" fmla="*/ 1813622 w 10881731"/>
              <a:gd name="connsiteY14" fmla="*/ 1011938 h 1011938"/>
              <a:gd name="connsiteX15" fmla="*/ 123481 w 10881731"/>
              <a:gd name="connsiteY15" fmla="*/ 1011938 h 1011938"/>
              <a:gd name="connsiteX16" fmla="*/ 0 w 10881731"/>
              <a:gd name="connsiteY16" fmla="*/ 888457 h 1011938"/>
              <a:gd name="connsiteX17" fmla="*/ 0 w 10881731"/>
              <a:gd name="connsiteY17" fmla="*/ 579762 h 1011938"/>
              <a:gd name="connsiteX18" fmla="*/ 0 w 10881731"/>
              <a:gd name="connsiteY18" fmla="*/ 394543 h 1011938"/>
              <a:gd name="connsiteX19" fmla="*/ 0 w 10881731"/>
              <a:gd name="connsiteY19" fmla="*/ 394543 h 1011938"/>
              <a:gd name="connsiteX20" fmla="*/ 0 w 10881731"/>
              <a:gd name="connsiteY20" fmla="*/ 394545 h 1011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881731" h="1011938">
                <a:moveTo>
                  <a:pt x="0" y="394545"/>
                </a:moveTo>
                <a:cubicBezTo>
                  <a:pt x="0" y="326348"/>
                  <a:pt x="55284" y="271064"/>
                  <a:pt x="123481" y="271064"/>
                </a:cubicBezTo>
                <a:lnTo>
                  <a:pt x="2291142" y="281224"/>
                </a:lnTo>
                <a:lnTo>
                  <a:pt x="2789314" y="0"/>
                </a:lnTo>
                <a:lnTo>
                  <a:pt x="3243735" y="281224"/>
                </a:lnTo>
                <a:lnTo>
                  <a:pt x="10758250" y="271064"/>
                </a:lnTo>
                <a:cubicBezTo>
                  <a:pt x="10826447" y="271064"/>
                  <a:pt x="10881731" y="326348"/>
                  <a:pt x="10881731" y="394545"/>
                </a:cubicBezTo>
                <a:lnTo>
                  <a:pt x="10881731" y="394543"/>
                </a:lnTo>
                <a:lnTo>
                  <a:pt x="10881731" y="394543"/>
                </a:lnTo>
                <a:lnTo>
                  <a:pt x="10881731" y="579762"/>
                </a:lnTo>
                <a:lnTo>
                  <a:pt x="10881731" y="888457"/>
                </a:lnTo>
                <a:cubicBezTo>
                  <a:pt x="10881731" y="956654"/>
                  <a:pt x="10826447" y="1011938"/>
                  <a:pt x="10758250" y="1011938"/>
                </a:cubicBezTo>
                <a:lnTo>
                  <a:pt x="4534055" y="1011938"/>
                </a:lnTo>
                <a:lnTo>
                  <a:pt x="1813622" y="1011938"/>
                </a:lnTo>
                <a:lnTo>
                  <a:pt x="1813622" y="1011938"/>
                </a:lnTo>
                <a:lnTo>
                  <a:pt x="123481" y="1011938"/>
                </a:lnTo>
                <a:cubicBezTo>
                  <a:pt x="55284" y="1011938"/>
                  <a:pt x="0" y="956654"/>
                  <a:pt x="0" y="888457"/>
                </a:cubicBezTo>
                <a:lnTo>
                  <a:pt x="0" y="579762"/>
                </a:lnTo>
                <a:lnTo>
                  <a:pt x="0" y="394543"/>
                </a:lnTo>
                <a:lnTo>
                  <a:pt x="0" y="394543"/>
                </a:lnTo>
                <a:lnTo>
                  <a:pt x="0" y="394545"/>
                </a:lnTo>
                <a:close/>
              </a:path>
            </a:pathLst>
          </a:cu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総務省</a:t>
            </a:r>
            <a:r>
              <a:rPr lang="en-US" altLang="ja-JP" dirty="0">
                <a:latin typeface="Meiryo UI" panose="020B0604030504040204" pitchFamily="50" charset="-128"/>
                <a:ea typeface="Meiryo UI" panose="020B0604030504040204" pitchFamily="50" charset="-128"/>
              </a:rPr>
              <a:t>HP</a:t>
            </a:r>
            <a:r>
              <a:rPr lang="ja-JP" altLang="en-US" dirty="0">
                <a:latin typeface="Meiryo UI" panose="020B0604030504040204" pitchFamily="50" charset="-128"/>
                <a:ea typeface="Meiryo UI" panose="020B0604030504040204" pitchFamily="50" charset="-128"/>
              </a:rPr>
              <a:t>（各事例を紹介する詳細版の</a:t>
            </a:r>
            <a:r>
              <a:rPr lang="en-US" altLang="ja-JP" dirty="0">
                <a:latin typeface="Meiryo UI" panose="020B0604030504040204" pitchFamily="50" charset="-128"/>
                <a:ea typeface="Meiryo UI" panose="020B0604030504040204" pitchFamily="50" charset="-128"/>
              </a:rPr>
              <a:t>HP</a:t>
            </a:r>
            <a:r>
              <a:rPr lang="ja-JP" altLang="en-US" dirty="0">
                <a:latin typeface="Meiryo UI" panose="020B0604030504040204" pitchFamily="50" charset="-128"/>
                <a:ea typeface="Meiryo UI" panose="020B0604030504040204" pitchFamily="50" charset="-128"/>
              </a:rPr>
              <a:t>）から </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考えてみよう</a:t>
            </a:r>
            <a:r>
              <a:rPr lang="en-US" altLang="ja-JP"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の欄の“</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”のテキストをコピーしてください</a:t>
            </a:r>
            <a:endParaRPr kumimoji="1" lang="ja-JP" altLang="en-US" dirty="0">
              <a:latin typeface="Meiryo UI" panose="020B0604030504040204" pitchFamily="50" charset="-128"/>
              <a:ea typeface="Meiryo UI" panose="020B0604030504040204" pitchFamily="50" charset="-128"/>
            </a:endParaRPr>
          </a:p>
        </p:txBody>
      </p:sp>
      <p:sp>
        <p:nvSpPr>
          <p:cNvPr id="10" name="吹き出し: 角を丸めた四角形 9">
            <a:extLst>
              <a:ext uri="{FF2B5EF4-FFF2-40B4-BE49-F238E27FC236}">
                <a16:creationId xmlns:a16="http://schemas.microsoft.com/office/drawing/2014/main" id="{F3998D00-2909-4EF1-B8B6-FBAA70161C92}"/>
              </a:ext>
            </a:extLst>
          </p:cNvPr>
          <p:cNvSpPr/>
          <p:nvPr/>
        </p:nvSpPr>
        <p:spPr>
          <a:xfrm>
            <a:off x="8796416" y="2430964"/>
            <a:ext cx="2525122" cy="512958"/>
          </a:xfrm>
          <a:prstGeom prst="wedgeRoundRectCallout">
            <a:avLst>
              <a:gd name="adj1" fmla="val -22496"/>
              <a:gd name="adj2" fmla="val -47457"/>
              <a:gd name="adj3" fmla="val 16667"/>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latin typeface="Meiryo UI" panose="020B0604030504040204" pitchFamily="50" charset="-128"/>
                <a:ea typeface="Meiryo UI" panose="020B0604030504040204" pitchFamily="50" charset="-128"/>
              </a:rPr>
              <a:t>「考えてみよう」の“</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”欄</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33906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539DABB3-DC5D-48B0-B6F6-A9C5777C0F97}"/>
              </a:ext>
            </a:extLst>
          </p:cNvPr>
          <p:cNvSpPr txBox="1"/>
          <p:nvPr/>
        </p:nvSpPr>
        <p:spPr>
          <a:xfrm>
            <a:off x="1154449" y="996925"/>
            <a:ext cx="9883101" cy="954107"/>
          </a:xfrm>
          <a:prstGeom prst="rect">
            <a:avLst/>
          </a:prstGeom>
          <a:noFill/>
        </p:spPr>
        <p:txBody>
          <a:bodyPr wrap="square" rtlCol="0">
            <a:spAutoFit/>
          </a:bodyPr>
          <a:lstStyle/>
          <a:p>
            <a:pPr algn="ctr"/>
            <a:r>
              <a:rPr kumimoji="1" lang="ja-JP" altLang="en-US" sz="2800" b="1" dirty="0">
                <a:latin typeface="Meiryo UI" panose="020B0604030504040204" pitchFamily="50" charset="-128"/>
                <a:ea typeface="Meiryo UI" panose="020B0604030504040204" pitchFamily="50" charset="-128"/>
              </a:rPr>
              <a:t>このようなトラブルが起きてしまう原因や、トラブルにならないためのヒント（</a:t>
            </a:r>
            <a:r>
              <a:rPr lang="ja-JP" altLang="en-US" sz="2800" b="1" dirty="0">
                <a:latin typeface="Meiryo UI" panose="020B0604030504040204" pitchFamily="50" charset="-128"/>
                <a:ea typeface="Meiryo UI" panose="020B0604030504040204" pitchFamily="50" charset="-128"/>
              </a:rPr>
              <a:t>解説）を読んでみよう！</a:t>
            </a:r>
            <a:endParaRPr kumimoji="1" lang="en-US" altLang="ja-JP" sz="2800" b="1" dirty="0">
              <a:latin typeface="Meiryo UI" panose="020B0604030504040204" pitchFamily="50" charset="-128"/>
              <a:ea typeface="Meiryo UI" panose="020B0604030504040204" pitchFamily="50" charset="-128"/>
            </a:endParaRPr>
          </a:p>
        </p:txBody>
      </p:sp>
      <p:sp>
        <p:nvSpPr>
          <p:cNvPr id="5" name="四角形: 角を丸くする 4">
            <a:extLst>
              <a:ext uri="{FF2B5EF4-FFF2-40B4-BE49-F238E27FC236}">
                <a16:creationId xmlns:a16="http://schemas.microsoft.com/office/drawing/2014/main" id="{3DC5136C-F359-45CE-A004-08D4503A37E1}"/>
              </a:ext>
            </a:extLst>
          </p:cNvPr>
          <p:cNvSpPr/>
          <p:nvPr/>
        </p:nvSpPr>
        <p:spPr>
          <a:xfrm>
            <a:off x="655134" y="2281532"/>
            <a:ext cx="10881731" cy="3334215"/>
          </a:xfrm>
          <a:prstGeom prst="roundRect">
            <a:avLst>
              <a:gd name="adj" fmla="val 743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3200" b="1" u="sng" dirty="0">
                <a:solidFill>
                  <a:schemeClr val="tx1"/>
                </a:solidFill>
                <a:latin typeface="Meiryo UI" panose="020B0604030504040204" pitchFamily="50" charset="-128"/>
                <a:ea typeface="Meiryo UI" panose="020B0604030504040204" pitchFamily="50" charset="-128"/>
              </a:rPr>
              <a:t>誤解を与えないために</a:t>
            </a:r>
          </a:p>
          <a:p>
            <a:pPr>
              <a:lnSpc>
                <a:spcPct val="150000"/>
              </a:lnSpc>
            </a:pPr>
            <a:r>
              <a:rPr kumimoji="1" lang="ja-JP" altLang="en-US" sz="3200" b="1" dirty="0">
                <a:solidFill>
                  <a:schemeClr val="tx1"/>
                </a:solidFill>
                <a:latin typeface="Meiryo UI" panose="020B0604030504040204" pitchFamily="50" charset="-128"/>
                <a:ea typeface="Meiryo UI" panose="020B0604030504040204" pitchFamily="50" charset="-128"/>
              </a:rPr>
              <a:t>「？」と「！」では意味が真逆になることもある文字の会話。　　　記号やスタンプ、</a:t>
            </a:r>
            <a:r>
              <a:rPr kumimoji="1" lang="en-US" altLang="ja-JP" sz="3200" b="1" dirty="0">
                <a:solidFill>
                  <a:schemeClr val="tx1"/>
                </a:solidFill>
                <a:latin typeface="Meiryo UI" panose="020B0604030504040204" pitchFamily="50" charset="-128"/>
                <a:ea typeface="Meiryo UI" panose="020B0604030504040204" pitchFamily="50" charset="-128"/>
              </a:rPr>
              <a:t>(^^)</a:t>
            </a:r>
            <a:r>
              <a:rPr kumimoji="1" lang="ja-JP" altLang="en-US" sz="3200" b="1" dirty="0">
                <a:solidFill>
                  <a:schemeClr val="tx1"/>
                </a:solidFill>
                <a:latin typeface="Meiryo UI" panose="020B0604030504040204" pitchFamily="50" charset="-128"/>
                <a:ea typeface="Meiryo UI" panose="020B0604030504040204" pitchFamily="50" charset="-128"/>
              </a:rPr>
              <a:t>のような顔文字を活用して、気持ちが正しく伝わるよう工夫しながらやりとりすることが大切です。</a:t>
            </a:r>
          </a:p>
        </p:txBody>
      </p:sp>
      <p:sp>
        <p:nvSpPr>
          <p:cNvPr id="7" name="正方形/長方形 6">
            <a:extLst>
              <a:ext uri="{FF2B5EF4-FFF2-40B4-BE49-F238E27FC236}">
                <a16:creationId xmlns:a16="http://schemas.microsoft.com/office/drawing/2014/main" id="{956EE36A-6949-4CA8-83EC-80496B6B06AB}"/>
              </a:ext>
            </a:extLst>
          </p:cNvPr>
          <p:cNvSpPr/>
          <p:nvPr/>
        </p:nvSpPr>
        <p:spPr>
          <a:xfrm>
            <a:off x="10058977" y="184677"/>
            <a:ext cx="1906858" cy="584775"/>
          </a:xfrm>
          <a:prstGeom prst="rect">
            <a:avLst/>
          </a:prstGeom>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（児童・生徒向け）</a:t>
            </a:r>
            <a:endParaRPr lang="en-US" altLang="ja-JP" sz="1400" b="1" dirty="0">
              <a:solidFill>
                <a:schemeClr val="bg1"/>
              </a:solidFill>
              <a:latin typeface="Meiryo UI" panose="020B0604030504040204" pitchFamily="50" charset="-128"/>
              <a:ea typeface="Meiryo UI" panose="020B0604030504040204" pitchFamily="50" charset="-128"/>
            </a:endParaRPr>
          </a:p>
          <a:p>
            <a:pPr algn="ctr"/>
            <a:r>
              <a:rPr kumimoji="1" lang="ja-JP" altLang="en-US" sz="1400" b="1" dirty="0">
                <a:solidFill>
                  <a:schemeClr val="bg1"/>
                </a:solidFill>
                <a:latin typeface="Meiryo UI" panose="020B0604030504040204" pitchFamily="50" charset="-128"/>
                <a:ea typeface="Meiryo UI" panose="020B0604030504040204" pitchFamily="50" charset="-128"/>
              </a:rPr>
              <a:t>投影ページ</a:t>
            </a:r>
            <a:endParaRPr kumimoji="1" lang="en-US" altLang="ja-JP" sz="14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055753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539DABB3-DC5D-48B0-B6F6-A9C5777C0F97}"/>
              </a:ext>
            </a:extLst>
          </p:cNvPr>
          <p:cNvSpPr txBox="1"/>
          <p:nvPr/>
        </p:nvSpPr>
        <p:spPr>
          <a:xfrm>
            <a:off x="1154449" y="996925"/>
            <a:ext cx="9883101" cy="954107"/>
          </a:xfrm>
          <a:prstGeom prst="rect">
            <a:avLst/>
          </a:prstGeom>
          <a:noFill/>
        </p:spPr>
        <p:txBody>
          <a:bodyPr wrap="square" rtlCol="0">
            <a:spAutoFit/>
          </a:bodyPr>
          <a:lstStyle/>
          <a:p>
            <a:pPr algn="ctr"/>
            <a:r>
              <a:rPr kumimoji="1" lang="ja-JP" altLang="en-US" sz="2800" b="1" dirty="0">
                <a:latin typeface="Meiryo UI" panose="020B0604030504040204" pitchFamily="50" charset="-128"/>
                <a:ea typeface="Meiryo UI" panose="020B0604030504040204" pitchFamily="50" charset="-128"/>
              </a:rPr>
              <a:t>このようなトラブルが起きてしまう原因や、トラブルにならないためのヒント（</a:t>
            </a:r>
            <a:r>
              <a:rPr lang="ja-JP" altLang="en-US" sz="2800" b="1" dirty="0">
                <a:latin typeface="Meiryo UI" panose="020B0604030504040204" pitchFamily="50" charset="-128"/>
                <a:ea typeface="Meiryo UI" panose="020B0604030504040204" pitchFamily="50" charset="-128"/>
              </a:rPr>
              <a:t>解説）を読んでみよう！</a:t>
            </a:r>
            <a:endParaRPr kumimoji="1" lang="en-US" altLang="ja-JP" sz="2800" b="1" dirty="0">
              <a:latin typeface="Meiryo UI" panose="020B0604030504040204" pitchFamily="50" charset="-128"/>
              <a:ea typeface="Meiryo UI" panose="020B0604030504040204" pitchFamily="50" charset="-128"/>
            </a:endParaRPr>
          </a:p>
        </p:txBody>
      </p:sp>
      <p:sp>
        <p:nvSpPr>
          <p:cNvPr id="6" name="四角形: 角を丸くする 5">
            <a:extLst>
              <a:ext uri="{FF2B5EF4-FFF2-40B4-BE49-F238E27FC236}">
                <a16:creationId xmlns:a16="http://schemas.microsoft.com/office/drawing/2014/main" id="{F7AB1A6C-965F-48BD-BE80-9AB5FA8185D0}"/>
              </a:ext>
            </a:extLst>
          </p:cNvPr>
          <p:cNvSpPr/>
          <p:nvPr/>
        </p:nvSpPr>
        <p:spPr>
          <a:xfrm>
            <a:off x="655134" y="2281532"/>
            <a:ext cx="10881731" cy="3334215"/>
          </a:xfrm>
          <a:prstGeom prst="roundRect">
            <a:avLst>
              <a:gd name="adj" fmla="val 743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3200" b="1" u="sng" dirty="0">
                <a:solidFill>
                  <a:schemeClr val="tx1"/>
                </a:solidFill>
                <a:latin typeface="Meiryo UI" panose="020B0604030504040204" pitchFamily="50" charset="-128"/>
                <a:ea typeface="Meiryo UI" panose="020B0604030504040204" pitchFamily="50" charset="-128"/>
              </a:rPr>
              <a:t>速くて複雑な会話だから</a:t>
            </a:r>
          </a:p>
          <a:p>
            <a:pPr>
              <a:lnSpc>
                <a:spcPct val="150000"/>
              </a:lnSpc>
            </a:pPr>
            <a:r>
              <a:rPr kumimoji="1" lang="ja-JP" altLang="en-US" sz="3200" b="1" dirty="0">
                <a:solidFill>
                  <a:schemeClr val="tx1"/>
                </a:solidFill>
                <a:latin typeface="Meiryo UI" panose="020B0604030504040204" pitchFamily="50" charset="-128"/>
                <a:ea typeface="Meiryo UI" panose="020B0604030504040204" pitchFamily="50" charset="-128"/>
              </a:rPr>
              <a:t>グループトークはテンポが速く、複数の会話が並行して飛び交います。話の途中で参加すると流れをつかむのが大変ですが、曖昧なままやりとりせず送る前に“見直す”ことを習慣に！</a:t>
            </a:r>
          </a:p>
        </p:txBody>
      </p:sp>
      <p:sp>
        <p:nvSpPr>
          <p:cNvPr id="7" name="正方形/長方形 6">
            <a:extLst>
              <a:ext uri="{FF2B5EF4-FFF2-40B4-BE49-F238E27FC236}">
                <a16:creationId xmlns:a16="http://schemas.microsoft.com/office/drawing/2014/main" id="{EFCB2D54-D90D-492F-9EF9-2B2FC7986D3E}"/>
              </a:ext>
            </a:extLst>
          </p:cNvPr>
          <p:cNvSpPr/>
          <p:nvPr/>
        </p:nvSpPr>
        <p:spPr>
          <a:xfrm>
            <a:off x="10058977" y="184677"/>
            <a:ext cx="1906858" cy="584775"/>
          </a:xfrm>
          <a:prstGeom prst="rect">
            <a:avLst/>
          </a:prstGeom>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（児童・生徒向け）</a:t>
            </a:r>
            <a:endParaRPr lang="en-US" altLang="ja-JP" sz="1400" b="1" dirty="0">
              <a:solidFill>
                <a:schemeClr val="bg1"/>
              </a:solidFill>
              <a:latin typeface="Meiryo UI" panose="020B0604030504040204" pitchFamily="50" charset="-128"/>
              <a:ea typeface="Meiryo UI" panose="020B0604030504040204" pitchFamily="50" charset="-128"/>
            </a:endParaRPr>
          </a:p>
          <a:p>
            <a:pPr algn="ctr"/>
            <a:r>
              <a:rPr kumimoji="1" lang="ja-JP" altLang="en-US" sz="1400" b="1" dirty="0">
                <a:solidFill>
                  <a:schemeClr val="bg1"/>
                </a:solidFill>
                <a:latin typeface="Meiryo UI" panose="020B0604030504040204" pitchFamily="50" charset="-128"/>
                <a:ea typeface="Meiryo UI" panose="020B0604030504040204" pitchFamily="50" charset="-128"/>
              </a:rPr>
              <a:t>投影ページ</a:t>
            </a:r>
            <a:endParaRPr kumimoji="1" lang="en-US" altLang="ja-JP" sz="14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769114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539DABB3-DC5D-48B0-B6F6-A9C5777C0F97}"/>
              </a:ext>
            </a:extLst>
          </p:cNvPr>
          <p:cNvSpPr txBox="1"/>
          <p:nvPr/>
        </p:nvSpPr>
        <p:spPr>
          <a:xfrm>
            <a:off x="1154449" y="996925"/>
            <a:ext cx="9883101" cy="954107"/>
          </a:xfrm>
          <a:prstGeom prst="rect">
            <a:avLst/>
          </a:prstGeom>
          <a:noFill/>
        </p:spPr>
        <p:txBody>
          <a:bodyPr wrap="square" rtlCol="0">
            <a:spAutoFit/>
          </a:bodyPr>
          <a:lstStyle/>
          <a:p>
            <a:pPr algn="ctr"/>
            <a:r>
              <a:rPr kumimoji="1" lang="ja-JP" altLang="en-US" sz="2800" b="1" dirty="0">
                <a:latin typeface="Meiryo UI" panose="020B0604030504040204" pitchFamily="50" charset="-128"/>
                <a:ea typeface="Meiryo UI" panose="020B0604030504040204" pitchFamily="50" charset="-128"/>
              </a:rPr>
              <a:t>このようなトラブルが起きてしまう原因や、トラブルにならないためのヒント（</a:t>
            </a:r>
            <a:r>
              <a:rPr lang="ja-JP" altLang="en-US" sz="2800" b="1" dirty="0">
                <a:latin typeface="Meiryo UI" panose="020B0604030504040204" pitchFamily="50" charset="-128"/>
                <a:ea typeface="Meiryo UI" panose="020B0604030504040204" pitchFamily="50" charset="-128"/>
              </a:rPr>
              <a:t>解説）を読んでみよう！</a:t>
            </a:r>
            <a:endParaRPr kumimoji="1" lang="en-US" altLang="ja-JP" sz="2800" b="1" dirty="0">
              <a:latin typeface="Meiryo UI" panose="020B0604030504040204" pitchFamily="50" charset="-128"/>
              <a:ea typeface="Meiryo UI" panose="020B0604030504040204" pitchFamily="50" charset="-128"/>
            </a:endParaRPr>
          </a:p>
        </p:txBody>
      </p:sp>
      <p:sp>
        <p:nvSpPr>
          <p:cNvPr id="6" name="四角形: 角を丸くする 5">
            <a:extLst>
              <a:ext uri="{FF2B5EF4-FFF2-40B4-BE49-F238E27FC236}">
                <a16:creationId xmlns:a16="http://schemas.microsoft.com/office/drawing/2014/main" id="{BECC437B-90DD-438B-A070-FF453539E4A2}"/>
              </a:ext>
            </a:extLst>
          </p:cNvPr>
          <p:cNvSpPr/>
          <p:nvPr/>
        </p:nvSpPr>
        <p:spPr>
          <a:xfrm>
            <a:off x="655134" y="2281532"/>
            <a:ext cx="10881731" cy="3334215"/>
          </a:xfrm>
          <a:prstGeom prst="roundRect">
            <a:avLst>
              <a:gd name="adj" fmla="val 743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3200" b="1" u="sng" dirty="0">
                <a:solidFill>
                  <a:schemeClr val="tx1"/>
                </a:solidFill>
                <a:latin typeface="Meiryo UI" panose="020B0604030504040204" pitchFamily="50" charset="-128"/>
                <a:ea typeface="Meiryo UI" panose="020B0604030504040204" pitchFamily="50" charset="-128"/>
              </a:rPr>
              <a:t>ムカッ！イラッ！としたら</a:t>
            </a:r>
          </a:p>
          <a:p>
            <a:pPr>
              <a:lnSpc>
                <a:spcPct val="150000"/>
              </a:lnSpc>
            </a:pPr>
            <a:r>
              <a:rPr kumimoji="1" lang="ja-JP" altLang="en-US" sz="3200" b="1" dirty="0">
                <a:solidFill>
                  <a:schemeClr val="tx1"/>
                </a:solidFill>
                <a:latin typeface="Meiryo UI" panose="020B0604030504040204" pitchFamily="50" charset="-128"/>
                <a:ea typeface="Meiryo UI" panose="020B0604030504040204" pitchFamily="50" charset="-128"/>
              </a:rPr>
              <a:t>どんな相手でも、嫌な気持ちになることはあります。そんなときは感情をすぐにぶつけず、一呼吸して考えて。文字だとケンカになりそうなら、電話で話してみるのも良い方法です。</a:t>
            </a:r>
          </a:p>
        </p:txBody>
      </p:sp>
      <p:sp>
        <p:nvSpPr>
          <p:cNvPr id="7" name="正方形/長方形 6">
            <a:extLst>
              <a:ext uri="{FF2B5EF4-FFF2-40B4-BE49-F238E27FC236}">
                <a16:creationId xmlns:a16="http://schemas.microsoft.com/office/drawing/2014/main" id="{B948A8AC-2A84-4820-B25B-2C8D56981112}"/>
              </a:ext>
            </a:extLst>
          </p:cNvPr>
          <p:cNvSpPr/>
          <p:nvPr/>
        </p:nvSpPr>
        <p:spPr>
          <a:xfrm>
            <a:off x="10058977" y="184677"/>
            <a:ext cx="1906858" cy="584775"/>
          </a:xfrm>
          <a:prstGeom prst="rect">
            <a:avLst/>
          </a:prstGeom>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（児童・生徒向け）</a:t>
            </a:r>
            <a:endParaRPr lang="en-US" altLang="ja-JP" sz="1400" b="1" dirty="0">
              <a:solidFill>
                <a:schemeClr val="bg1"/>
              </a:solidFill>
              <a:latin typeface="Meiryo UI" panose="020B0604030504040204" pitchFamily="50" charset="-128"/>
              <a:ea typeface="Meiryo UI" panose="020B0604030504040204" pitchFamily="50" charset="-128"/>
            </a:endParaRPr>
          </a:p>
          <a:p>
            <a:pPr algn="ctr"/>
            <a:r>
              <a:rPr kumimoji="1" lang="ja-JP" altLang="en-US" sz="1400" b="1" dirty="0">
                <a:solidFill>
                  <a:schemeClr val="bg1"/>
                </a:solidFill>
                <a:latin typeface="Meiryo UI" panose="020B0604030504040204" pitchFamily="50" charset="-128"/>
                <a:ea typeface="Meiryo UI" panose="020B0604030504040204" pitchFamily="50" charset="-128"/>
              </a:rPr>
              <a:t>投影ページ</a:t>
            </a:r>
            <a:endParaRPr kumimoji="1" lang="en-US" altLang="ja-JP" sz="14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39566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ブローチ 5">
            <a:extLst>
              <a:ext uri="{FF2B5EF4-FFF2-40B4-BE49-F238E27FC236}">
                <a16:creationId xmlns:a16="http://schemas.microsoft.com/office/drawing/2014/main" id="{0BFFEAC9-A35E-4949-8EB4-D4F998CA8B90}"/>
              </a:ext>
            </a:extLst>
          </p:cNvPr>
          <p:cNvSpPr/>
          <p:nvPr/>
        </p:nvSpPr>
        <p:spPr>
          <a:xfrm>
            <a:off x="312234" y="334536"/>
            <a:ext cx="11560098" cy="6122019"/>
          </a:xfrm>
          <a:prstGeom prst="plaque">
            <a:avLst>
              <a:gd name="adj" fmla="val 3334"/>
            </a:avLst>
          </a:prstGeom>
          <a:noFill/>
          <a:ln w="57150" cmpd="thickThi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nSpc>
                <a:spcPct val="200000"/>
              </a:lnSpc>
            </a:pPr>
            <a:endParaRPr lang="en-US" altLang="ja-JP" sz="800" b="1" dirty="0">
              <a:solidFill>
                <a:schemeClr val="tx1"/>
              </a:solidFill>
              <a:latin typeface="Meiryo UI" panose="020B0604030504040204" pitchFamily="50" charset="-128"/>
              <a:ea typeface="Meiryo UI" panose="020B0604030504040204" pitchFamily="50" charset="-128"/>
            </a:endParaRPr>
          </a:p>
          <a:p>
            <a:pPr marL="177800">
              <a:lnSpc>
                <a:spcPct val="200000"/>
              </a:lnSpc>
              <a:tabLst>
                <a:tab pos="10761663" algn="l"/>
              </a:tabLst>
            </a:pPr>
            <a:r>
              <a:rPr lang="ja-JP" altLang="en-US" sz="2400" b="1" dirty="0">
                <a:solidFill>
                  <a:schemeClr val="tx1"/>
                </a:solidFill>
                <a:latin typeface="Meiryo UI" panose="020B0604030504040204" pitchFamily="50" charset="-128"/>
                <a:ea typeface="Meiryo UI" panose="020B0604030504040204" pitchFamily="50" charset="-128"/>
              </a:rPr>
              <a:t>この資料は総務省が発行する「インターネットトラブル事例集（</a:t>
            </a:r>
            <a:r>
              <a:rPr lang="en-US" altLang="ja-JP" sz="2400" b="1" dirty="0">
                <a:solidFill>
                  <a:schemeClr val="tx1"/>
                </a:solidFill>
                <a:latin typeface="Meiryo UI" panose="020B0604030504040204" pitchFamily="50" charset="-128"/>
                <a:ea typeface="Meiryo UI" panose="020B0604030504040204" pitchFamily="50" charset="-128"/>
              </a:rPr>
              <a:t>2022</a:t>
            </a:r>
            <a:r>
              <a:rPr lang="ja-JP" altLang="en-US" sz="2400" b="1" dirty="0">
                <a:solidFill>
                  <a:schemeClr val="tx1"/>
                </a:solidFill>
                <a:latin typeface="Meiryo UI" panose="020B0604030504040204" pitchFamily="50" charset="-128"/>
                <a:ea typeface="Meiryo UI" panose="020B0604030504040204" pitchFamily="50" charset="-128"/>
              </a:rPr>
              <a:t>年版）」に掲載している　「事例１ グループトークでの友人とのトラブル」を例として取り上げ、</a:t>
            </a:r>
            <a:r>
              <a:rPr lang="en-US" altLang="ja-JP" sz="2400" b="1" dirty="0">
                <a:solidFill>
                  <a:schemeClr val="tx1"/>
                </a:solidFill>
                <a:latin typeface="Meiryo UI" panose="020B0604030504040204" pitchFamily="50" charset="-128"/>
                <a:ea typeface="Meiryo UI" panose="020B0604030504040204" pitchFamily="50" charset="-128"/>
              </a:rPr>
              <a:t>PC</a:t>
            </a:r>
            <a:r>
              <a:rPr lang="ja-JP" altLang="en-US" sz="2400" b="1" dirty="0">
                <a:solidFill>
                  <a:schemeClr val="tx1"/>
                </a:solidFill>
                <a:latin typeface="Meiryo UI" panose="020B0604030504040204" pitchFamily="50" charset="-128"/>
                <a:ea typeface="Meiryo UI" panose="020B0604030504040204" pitchFamily="50" charset="-128"/>
              </a:rPr>
              <a:t>等を利用した学習の進め方の例を記載しています。</a:t>
            </a:r>
            <a:endParaRPr lang="en-US" altLang="ja-JP" sz="2400" b="1" dirty="0">
              <a:solidFill>
                <a:schemeClr val="tx1"/>
              </a:solidFill>
              <a:latin typeface="Meiryo UI" panose="020B0604030504040204" pitchFamily="50" charset="-128"/>
              <a:ea typeface="Meiryo UI" panose="020B0604030504040204" pitchFamily="50" charset="-128"/>
            </a:endParaRPr>
          </a:p>
          <a:p>
            <a:pPr marL="177800">
              <a:lnSpc>
                <a:spcPct val="200000"/>
              </a:lnSpc>
              <a:tabLst>
                <a:tab pos="10761663" algn="l"/>
              </a:tabLst>
            </a:pPr>
            <a:r>
              <a:rPr lang="ja-JP" altLang="en-US" sz="2400" b="1" dirty="0">
                <a:solidFill>
                  <a:schemeClr val="tx1"/>
                </a:solidFill>
                <a:latin typeface="Meiryo UI" panose="020B0604030504040204" pitchFamily="50" charset="-128"/>
                <a:ea typeface="Meiryo UI" panose="020B0604030504040204" pitchFamily="50" charset="-128"/>
              </a:rPr>
              <a:t>なお、各事例の詳細は、次の</a:t>
            </a:r>
            <a:r>
              <a:rPr lang="en-US" altLang="ja-JP" sz="2400" b="1" dirty="0">
                <a:solidFill>
                  <a:schemeClr val="tx1"/>
                </a:solidFill>
                <a:latin typeface="Meiryo UI" panose="020B0604030504040204" pitchFamily="50" charset="-128"/>
                <a:ea typeface="Meiryo UI" panose="020B0604030504040204" pitchFamily="50" charset="-128"/>
              </a:rPr>
              <a:t>URL</a:t>
            </a:r>
            <a:r>
              <a:rPr lang="ja-JP" altLang="en-US" sz="2400" b="1" dirty="0">
                <a:solidFill>
                  <a:schemeClr val="tx1"/>
                </a:solidFill>
                <a:latin typeface="Meiryo UI" panose="020B0604030504040204" pitchFamily="50" charset="-128"/>
                <a:ea typeface="Meiryo UI" panose="020B0604030504040204" pitchFamily="50" charset="-128"/>
              </a:rPr>
              <a:t>からご確認ください。</a:t>
            </a:r>
            <a:endParaRPr lang="en-US" altLang="ja-JP" sz="2400" b="1" dirty="0">
              <a:solidFill>
                <a:schemeClr val="tx1"/>
              </a:solidFill>
              <a:latin typeface="Meiryo UI" panose="020B0604030504040204" pitchFamily="50" charset="-128"/>
              <a:ea typeface="Meiryo UI" panose="020B0604030504040204" pitchFamily="50" charset="-128"/>
            </a:endParaRPr>
          </a:p>
          <a:p>
            <a:r>
              <a:rPr lang="ja-JP" altLang="en-US" sz="2400" b="1" dirty="0">
                <a:solidFill>
                  <a:schemeClr val="tx1"/>
                </a:solidFill>
                <a:latin typeface="Meiryo UI" panose="020B0604030504040204" pitchFamily="50" charset="-128"/>
                <a:ea typeface="Meiryo UI" panose="020B0604030504040204" pitchFamily="50" charset="-128"/>
              </a:rPr>
              <a:t>　　</a:t>
            </a:r>
            <a:endParaRPr kumimoji="1" lang="ja-JP" altLang="en-US" sz="2400" dirty="0">
              <a:solidFill>
                <a:schemeClr val="tx1"/>
              </a:solidFill>
            </a:endParaRPr>
          </a:p>
        </p:txBody>
      </p:sp>
      <p:sp>
        <p:nvSpPr>
          <p:cNvPr id="2" name="四角形: 角を丸くする 1">
            <a:extLst>
              <a:ext uri="{FF2B5EF4-FFF2-40B4-BE49-F238E27FC236}">
                <a16:creationId xmlns:a16="http://schemas.microsoft.com/office/drawing/2014/main" id="{15B806D2-A4BE-45E4-B3FD-D5C6E9449306}"/>
              </a:ext>
            </a:extLst>
          </p:cNvPr>
          <p:cNvSpPr/>
          <p:nvPr/>
        </p:nvSpPr>
        <p:spPr>
          <a:xfrm>
            <a:off x="439570" y="4312656"/>
            <a:ext cx="11073161" cy="1003610"/>
          </a:xfrm>
          <a:prstGeom prst="roundRect">
            <a:avLst>
              <a:gd name="adj" fmla="val 10163"/>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dirty="0">
                <a:solidFill>
                  <a:schemeClr val="tx1"/>
                </a:solidFill>
                <a:latin typeface="Meiryo UI" panose="020B0604030504040204" pitchFamily="50" charset="-128"/>
                <a:ea typeface="Meiryo UI" panose="020B0604030504040204" pitchFamily="50" charset="-128"/>
              </a:rPr>
              <a:t>　</a:t>
            </a:r>
            <a:r>
              <a:rPr kumimoji="1" lang="ja-JP" altLang="en-US" b="1" dirty="0">
                <a:solidFill>
                  <a:schemeClr val="tx1"/>
                </a:solidFill>
                <a:latin typeface="Meiryo UI" panose="020B0604030504040204" pitchFamily="50" charset="-128"/>
                <a:ea typeface="Meiryo UI" panose="020B0604030504040204" pitchFamily="50" charset="-128"/>
              </a:rPr>
              <a:t>総務省　「上手にネットと付き合おう！～安心・安全なインターネット利用ガイド～」　インターネットトラブル事例集　　</a:t>
            </a:r>
          </a:p>
          <a:p>
            <a:pPr algn="ctr">
              <a:lnSpc>
                <a:spcPct val="150000"/>
              </a:lnSpc>
            </a:pPr>
            <a:r>
              <a:rPr kumimoji="1" lang="en-US" altLang="ja-JP" dirty="0">
                <a:solidFill>
                  <a:schemeClr val="tx1"/>
                </a:solidFill>
                <a:latin typeface="Meiryo UI" panose="020B0604030504040204" pitchFamily="50" charset="-128"/>
                <a:ea typeface="Meiryo UI" panose="020B0604030504040204" pitchFamily="50" charset="-128"/>
                <a:hlinkClick r:id="rId3"/>
              </a:rPr>
              <a:t>https://www.soumu.go.jp/use_the_internet_wisely/trouble/</a:t>
            </a:r>
            <a:endParaRPr kumimoji="1" lang="en-US" altLang="ja-JP"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470855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DAC7FFC-ADA2-4D98-9818-BD84BD314152}"/>
              </a:ext>
            </a:extLst>
          </p:cNvPr>
          <p:cNvSpPr txBox="1"/>
          <p:nvPr/>
        </p:nvSpPr>
        <p:spPr>
          <a:xfrm>
            <a:off x="921834" y="1172494"/>
            <a:ext cx="10348332" cy="724109"/>
          </a:xfrm>
          <a:prstGeom prst="rect">
            <a:avLst/>
          </a:prstGeom>
          <a:noFill/>
        </p:spPr>
        <p:txBody>
          <a:bodyPr wrap="square" rtlCol="0">
            <a:spAutoFit/>
          </a:bodyPr>
          <a:lstStyle/>
          <a:p>
            <a:pPr algn="ctr">
              <a:lnSpc>
                <a:spcPct val="130000"/>
              </a:lnSpc>
            </a:pPr>
            <a:r>
              <a:rPr kumimoji="1" lang="ja-JP" altLang="en-US" sz="3600" b="1" dirty="0">
                <a:latin typeface="Meiryo UI" panose="020B0604030504040204" pitchFamily="50" charset="-128"/>
                <a:ea typeface="Meiryo UI" panose="020B0604030504040204" pitchFamily="50" charset="-128"/>
              </a:rPr>
              <a:t>今日のまとめ</a:t>
            </a:r>
          </a:p>
        </p:txBody>
      </p:sp>
      <p:sp>
        <p:nvSpPr>
          <p:cNvPr id="6" name="吹き出し: 角を丸めた四角形 5">
            <a:extLst>
              <a:ext uri="{FF2B5EF4-FFF2-40B4-BE49-F238E27FC236}">
                <a16:creationId xmlns:a16="http://schemas.microsoft.com/office/drawing/2014/main" id="{02E05415-FF04-4ED7-8006-F2F91A978178}"/>
              </a:ext>
            </a:extLst>
          </p:cNvPr>
          <p:cNvSpPr/>
          <p:nvPr/>
        </p:nvSpPr>
        <p:spPr>
          <a:xfrm>
            <a:off x="2113280" y="4219844"/>
            <a:ext cx="6391216" cy="1031879"/>
          </a:xfrm>
          <a:custGeom>
            <a:avLst/>
            <a:gdLst>
              <a:gd name="connsiteX0" fmla="*/ 0 w 7427289"/>
              <a:gd name="connsiteY0" fmla="*/ 125452 h 752699"/>
              <a:gd name="connsiteX1" fmla="*/ 125452 w 7427289"/>
              <a:gd name="connsiteY1" fmla="*/ 0 h 752699"/>
              <a:gd name="connsiteX2" fmla="*/ 1237882 w 7427289"/>
              <a:gd name="connsiteY2" fmla="*/ 0 h 752699"/>
              <a:gd name="connsiteX3" fmla="*/ 1971722 w 7427289"/>
              <a:gd name="connsiteY3" fmla="*/ -369876 h 752699"/>
              <a:gd name="connsiteX4" fmla="*/ 3094704 w 7427289"/>
              <a:gd name="connsiteY4" fmla="*/ 0 h 752699"/>
              <a:gd name="connsiteX5" fmla="*/ 7301837 w 7427289"/>
              <a:gd name="connsiteY5" fmla="*/ 0 h 752699"/>
              <a:gd name="connsiteX6" fmla="*/ 7427289 w 7427289"/>
              <a:gd name="connsiteY6" fmla="*/ 125452 h 752699"/>
              <a:gd name="connsiteX7" fmla="*/ 7427289 w 7427289"/>
              <a:gd name="connsiteY7" fmla="*/ 125450 h 752699"/>
              <a:gd name="connsiteX8" fmla="*/ 7427289 w 7427289"/>
              <a:gd name="connsiteY8" fmla="*/ 125450 h 752699"/>
              <a:gd name="connsiteX9" fmla="*/ 7427289 w 7427289"/>
              <a:gd name="connsiteY9" fmla="*/ 313625 h 752699"/>
              <a:gd name="connsiteX10" fmla="*/ 7427289 w 7427289"/>
              <a:gd name="connsiteY10" fmla="*/ 627247 h 752699"/>
              <a:gd name="connsiteX11" fmla="*/ 7301837 w 7427289"/>
              <a:gd name="connsiteY11" fmla="*/ 752699 h 752699"/>
              <a:gd name="connsiteX12" fmla="*/ 3094704 w 7427289"/>
              <a:gd name="connsiteY12" fmla="*/ 752699 h 752699"/>
              <a:gd name="connsiteX13" fmla="*/ 1237882 w 7427289"/>
              <a:gd name="connsiteY13" fmla="*/ 752699 h 752699"/>
              <a:gd name="connsiteX14" fmla="*/ 1237882 w 7427289"/>
              <a:gd name="connsiteY14" fmla="*/ 752699 h 752699"/>
              <a:gd name="connsiteX15" fmla="*/ 125452 w 7427289"/>
              <a:gd name="connsiteY15" fmla="*/ 752699 h 752699"/>
              <a:gd name="connsiteX16" fmla="*/ 0 w 7427289"/>
              <a:gd name="connsiteY16" fmla="*/ 627247 h 752699"/>
              <a:gd name="connsiteX17" fmla="*/ 0 w 7427289"/>
              <a:gd name="connsiteY17" fmla="*/ 313625 h 752699"/>
              <a:gd name="connsiteX18" fmla="*/ 0 w 7427289"/>
              <a:gd name="connsiteY18" fmla="*/ 125450 h 752699"/>
              <a:gd name="connsiteX19" fmla="*/ 0 w 7427289"/>
              <a:gd name="connsiteY19" fmla="*/ 125450 h 752699"/>
              <a:gd name="connsiteX20" fmla="*/ 0 w 7427289"/>
              <a:gd name="connsiteY20" fmla="*/ 125452 h 752699"/>
              <a:gd name="connsiteX0" fmla="*/ 0 w 7427289"/>
              <a:gd name="connsiteY0" fmla="*/ 627408 h 1254655"/>
              <a:gd name="connsiteX1" fmla="*/ 125452 w 7427289"/>
              <a:gd name="connsiteY1" fmla="*/ 501956 h 1254655"/>
              <a:gd name="connsiteX2" fmla="*/ 1237882 w 7427289"/>
              <a:gd name="connsiteY2" fmla="*/ 501956 h 1254655"/>
              <a:gd name="connsiteX3" fmla="*/ 1179242 w 7427289"/>
              <a:gd name="connsiteY3" fmla="*/ 0 h 1254655"/>
              <a:gd name="connsiteX4" fmla="*/ 3094704 w 7427289"/>
              <a:gd name="connsiteY4" fmla="*/ 501956 h 1254655"/>
              <a:gd name="connsiteX5" fmla="*/ 7301837 w 7427289"/>
              <a:gd name="connsiteY5" fmla="*/ 501956 h 1254655"/>
              <a:gd name="connsiteX6" fmla="*/ 7427289 w 7427289"/>
              <a:gd name="connsiteY6" fmla="*/ 627408 h 1254655"/>
              <a:gd name="connsiteX7" fmla="*/ 7427289 w 7427289"/>
              <a:gd name="connsiteY7" fmla="*/ 627406 h 1254655"/>
              <a:gd name="connsiteX8" fmla="*/ 7427289 w 7427289"/>
              <a:gd name="connsiteY8" fmla="*/ 627406 h 1254655"/>
              <a:gd name="connsiteX9" fmla="*/ 7427289 w 7427289"/>
              <a:gd name="connsiteY9" fmla="*/ 815581 h 1254655"/>
              <a:gd name="connsiteX10" fmla="*/ 7427289 w 7427289"/>
              <a:gd name="connsiteY10" fmla="*/ 1129203 h 1254655"/>
              <a:gd name="connsiteX11" fmla="*/ 7301837 w 7427289"/>
              <a:gd name="connsiteY11" fmla="*/ 1254655 h 1254655"/>
              <a:gd name="connsiteX12" fmla="*/ 3094704 w 7427289"/>
              <a:gd name="connsiteY12" fmla="*/ 1254655 h 1254655"/>
              <a:gd name="connsiteX13" fmla="*/ 1237882 w 7427289"/>
              <a:gd name="connsiteY13" fmla="*/ 1254655 h 1254655"/>
              <a:gd name="connsiteX14" fmla="*/ 1237882 w 7427289"/>
              <a:gd name="connsiteY14" fmla="*/ 1254655 h 1254655"/>
              <a:gd name="connsiteX15" fmla="*/ 125452 w 7427289"/>
              <a:gd name="connsiteY15" fmla="*/ 1254655 h 1254655"/>
              <a:gd name="connsiteX16" fmla="*/ 0 w 7427289"/>
              <a:gd name="connsiteY16" fmla="*/ 1129203 h 1254655"/>
              <a:gd name="connsiteX17" fmla="*/ 0 w 7427289"/>
              <a:gd name="connsiteY17" fmla="*/ 815581 h 1254655"/>
              <a:gd name="connsiteX18" fmla="*/ 0 w 7427289"/>
              <a:gd name="connsiteY18" fmla="*/ 627406 h 1254655"/>
              <a:gd name="connsiteX19" fmla="*/ 0 w 7427289"/>
              <a:gd name="connsiteY19" fmla="*/ 627406 h 1254655"/>
              <a:gd name="connsiteX20" fmla="*/ 0 w 7427289"/>
              <a:gd name="connsiteY20" fmla="*/ 627408 h 1254655"/>
              <a:gd name="connsiteX0" fmla="*/ 0 w 7427289"/>
              <a:gd name="connsiteY0" fmla="*/ 627408 h 1254655"/>
              <a:gd name="connsiteX1" fmla="*/ 125452 w 7427289"/>
              <a:gd name="connsiteY1" fmla="*/ 501956 h 1254655"/>
              <a:gd name="connsiteX2" fmla="*/ 1237882 w 7427289"/>
              <a:gd name="connsiteY2" fmla="*/ 501956 h 1254655"/>
              <a:gd name="connsiteX3" fmla="*/ 1179242 w 7427289"/>
              <a:gd name="connsiteY3" fmla="*/ 0 h 1254655"/>
              <a:gd name="connsiteX4" fmla="*/ 1794224 w 7427289"/>
              <a:gd name="connsiteY4" fmla="*/ 491796 h 1254655"/>
              <a:gd name="connsiteX5" fmla="*/ 7301837 w 7427289"/>
              <a:gd name="connsiteY5" fmla="*/ 501956 h 1254655"/>
              <a:gd name="connsiteX6" fmla="*/ 7427289 w 7427289"/>
              <a:gd name="connsiteY6" fmla="*/ 627408 h 1254655"/>
              <a:gd name="connsiteX7" fmla="*/ 7427289 w 7427289"/>
              <a:gd name="connsiteY7" fmla="*/ 627406 h 1254655"/>
              <a:gd name="connsiteX8" fmla="*/ 7427289 w 7427289"/>
              <a:gd name="connsiteY8" fmla="*/ 627406 h 1254655"/>
              <a:gd name="connsiteX9" fmla="*/ 7427289 w 7427289"/>
              <a:gd name="connsiteY9" fmla="*/ 815581 h 1254655"/>
              <a:gd name="connsiteX10" fmla="*/ 7427289 w 7427289"/>
              <a:gd name="connsiteY10" fmla="*/ 1129203 h 1254655"/>
              <a:gd name="connsiteX11" fmla="*/ 7301837 w 7427289"/>
              <a:gd name="connsiteY11" fmla="*/ 1254655 h 1254655"/>
              <a:gd name="connsiteX12" fmla="*/ 3094704 w 7427289"/>
              <a:gd name="connsiteY12" fmla="*/ 1254655 h 1254655"/>
              <a:gd name="connsiteX13" fmla="*/ 1237882 w 7427289"/>
              <a:gd name="connsiteY13" fmla="*/ 1254655 h 1254655"/>
              <a:gd name="connsiteX14" fmla="*/ 1237882 w 7427289"/>
              <a:gd name="connsiteY14" fmla="*/ 1254655 h 1254655"/>
              <a:gd name="connsiteX15" fmla="*/ 125452 w 7427289"/>
              <a:gd name="connsiteY15" fmla="*/ 1254655 h 1254655"/>
              <a:gd name="connsiteX16" fmla="*/ 0 w 7427289"/>
              <a:gd name="connsiteY16" fmla="*/ 1129203 h 1254655"/>
              <a:gd name="connsiteX17" fmla="*/ 0 w 7427289"/>
              <a:gd name="connsiteY17" fmla="*/ 815581 h 1254655"/>
              <a:gd name="connsiteX18" fmla="*/ 0 w 7427289"/>
              <a:gd name="connsiteY18" fmla="*/ 627406 h 1254655"/>
              <a:gd name="connsiteX19" fmla="*/ 0 w 7427289"/>
              <a:gd name="connsiteY19" fmla="*/ 627406 h 1254655"/>
              <a:gd name="connsiteX20" fmla="*/ 0 w 7427289"/>
              <a:gd name="connsiteY20" fmla="*/ 627408 h 1254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427289" h="1254655">
                <a:moveTo>
                  <a:pt x="0" y="627408"/>
                </a:moveTo>
                <a:cubicBezTo>
                  <a:pt x="0" y="558123"/>
                  <a:pt x="56167" y="501956"/>
                  <a:pt x="125452" y="501956"/>
                </a:cubicBezTo>
                <a:lnTo>
                  <a:pt x="1237882" y="501956"/>
                </a:lnTo>
                <a:lnTo>
                  <a:pt x="1179242" y="0"/>
                </a:lnTo>
                <a:lnTo>
                  <a:pt x="1794224" y="491796"/>
                </a:lnTo>
                <a:lnTo>
                  <a:pt x="7301837" y="501956"/>
                </a:lnTo>
                <a:cubicBezTo>
                  <a:pt x="7371122" y="501956"/>
                  <a:pt x="7427289" y="558123"/>
                  <a:pt x="7427289" y="627408"/>
                </a:cubicBezTo>
                <a:lnTo>
                  <a:pt x="7427289" y="627406"/>
                </a:lnTo>
                <a:lnTo>
                  <a:pt x="7427289" y="627406"/>
                </a:lnTo>
                <a:lnTo>
                  <a:pt x="7427289" y="815581"/>
                </a:lnTo>
                <a:lnTo>
                  <a:pt x="7427289" y="1129203"/>
                </a:lnTo>
                <a:cubicBezTo>
                  <a:pt x="7427289" y="1198488"/>
                  <a:pt x="7371122" y="1254655"/>
                  <a:pt x="7301837" y="1254655"/>
                </a:cubicBezTo>
                <a:lnTo>
                  <a:pt x="3094704" y="1254655"/>
                </a:lnTo>
                <a:lnTo>
                  <a:pt x="1237882" y="1254655"/>
                </a:lnTo>
                <a:lnTo>
                  <a:pt x="1237882" y="1254655"/>
                </a:lnTo>
                <a:lnTo>
                  <a:pt x="125452" y="1254655"/>
                </a:lnTo>
                <a:cubicBezTo>
                  <a:pt x="56167" y="1254655"/>
                  <a:pt x="0" y="1198488"/>
                  <a:pt x="0" y="1129203"/>
                </a:cubicBezTo>
                <a:lnTo>
                  <a:pt x="0" y="815581"/>
                </a:lnTo>
                <a:lnTo>
                  <a:pt x="0" y="627406"/>
                </a:lnTo>
                <a:lnTo>
                  <a:pt x="0" y="627406"/>
                </a:lnTo>
                <a:lnTo>
                  <a:pt x="0" y="627408"/>
                </a:lnTo>
                <a:close/>
              </a:path>
            </a:pathLst>
          </a:cu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800" dirty="0">
              <a:latin typeface="Meiryo UI" panose="020B0604030504040204" pitchFamily="50" charset="-128"/>
              <a:ea typeface="Meiryo UI" panose="020B0604030504040204" pitchFamily="50" charset="-128"/>
            </a:endParaRPr>
          </a:p>
          <a:p>
            <a:pPr algn="ctr"/>
            <a:r>
              <a:rPr kumimoji="1" lang="ja-JP" altLang="en-US" dirty="0">
                <a:latin typeface="Meiryo UI" panose="020B0604030504040204" pitchFamily="50" charset="-128"/>
                <a:ea typeface="Meiryo UI" panose="020B0604030504040204" pitchFamily="50" charset="-128"/>
              </a:rPr>
              <a:t>総務省</a:t>
            </a:r>
            <a:r>
              <a:rPr kumimoji="1" lang="en-US" altLang="ja-JP" dirty="0">
                <a:latin typeface="Meiryo UI" panose="020B0604030504040204" pitchFamily="50" charset="-128"/>
                <a:ea typeface="Meiryo UI" panose="020B0604030504040204" pitchFamily="50" charset="-128"/>
              </a:rPr>
              <a:t>HP</a:t>
            </a:r>
            <a:r>
              <a:rPr kumimoji="1" lang="ja-JP" altLang="en-US" dirty="0">
                <a:latin typeface="Meiryo UI" panose="020B0604030504040204" pitchFamily="50" charset="-128"/>
                <a:ea typeface="Meiryo UI" panose="020B0604030504040204" pitchFamily="50" charset="-128"/>
              </a:rPr>
              <a:t>から「ワンポイントアドバイス」をコピーしてください</a:t>
            </a:r>
          </a:p>
        </p:txBody>
      </p:sp>
      <p:sp>
        <p:nvSpPr>
          <p:cNvPr id="10" name="正方形/長方形 9">
            <a:extLst>
              <a:ext uri="{FF2B5EF4-FFF2-40B4-BE49-F238E27FC236}">
                <a16:creationId xmlns:a16="http://schemas.microsoft.com/office/drawing/2014/main" id="{9D1F7DAA-7D60-458C-9ABE-D651ED10F331}"/>
              </a:ext>
            </a:extLst>
          </p:cNvPr>
          <p:cNvSpPr/>
          <p:nvPr/>
        </p:nvSpPr>
        <p:spPr>
          <a:xfrm>
            <a:off x="10058977" y="184679"/>
            <a:ext cx="1906858" cy="551302"/>
          </a:xfrm>
          <a:prstGeom prst="rect">
            <a:avLst/>
          </a:prstGeom>
          <a:solidFill>
            <a:srgbClr val="0000FF"/>
          </a:solidFill>
          <a:ln>
            <a:solidFill>
              <a:srgbClr val="0000FF"/>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（教職員向け）</a:t>
            </a:r>
            <a:endParaRPr lang="en-US" altLang="ja-JP" sz="1400" b="1" dirty="0">
              <a:solidFill>
                <a:schemeClr val="bg1"/>
              </a:solidFill>
              <a:latin typeface="Meiryo UI" panose="020B0604030504040204" pitchFamily="50" charset="-128"/>
              <a:ea typeface="Meiryo UI" panose="020B0604030504040204" pitchFamily="50" charset="-128"/>
            </a:endParaRPr>
          </a:p>
          <a:p>
            <a:pPr algn="ctr"/>
            <a:r>
              <a:rPr kumimoji="1" lang="ja-JP" altLang="en-US" sz="1400" b="1" dirty="0">
                <a:solidFill>
                  <a:schemeClr val="bg1"/>
                </a:solidFill>
                <a:latin typeface="Meiryo UI" panose="020B0604030504040204" pitchFamily="50" charset="-128"/>
                <a:ea typeface="Meiryo UI" panose="020B0604030504040204" pitchFamily="50" charset="-128"/>
              </a:rPr>
              <a:t>説明ページ</a:t>
            </a:r>
            <a:endParaRPr kumimoji="1" lang="en-US" altLang="ja-JP" sz="1400" b="1" dirty="0">
              <a:solidFill>
                <a:schemeClr val="bg1"/>
              </a:solidFill>
              <a:latin typeface="Meiryo UI" panose="020B0604030504040204" pitchFamily="50" charset="-128"/>
              <a:ea typeface="Meiryo UI" panose="020B0604030504040204" pitchFamily="50" charset="-128"/>
            </a:endParaRPr>
          </a:p>
        </p:txBody>
      </p:sp>
      <p:sp>
        <p:nvSpPr>
          <p:cNvPr id="11" name="吹き出し: 角を丸めた四角形 10">
            <a:extLst>
              <a:ext uri="{FF2B5EF4-FFF2-40B4-BE49-F238E27FC236}">
                <a16:creationId xmlns:a16="http://schemas.microsoft.com/office/drawing/2014/main" id="{00C729CA-F398-4EF8-81F6-F1B7915AA03A}"/>
              </a:ext>
            </a:extLst>
          </p:cNvPr>
          <p:cNvSpPr/>
          <p:nvPr/>
        </p:nvSpPr>
        <p:spPr>
          <a:xfrm>
            <a:off x="1513839" y="580841"/>
            <a:ext cx="4506371" cy="724109"/>
          </a:xfrm>
          <a:custGeom>
            <a:avLst/>
            <a:gdLst>
              <a:gd name="connsiteX0" fmla="*/ 0 w 5717436"/>
              <a:gd name="connsiteY0" fmla="*/ 120687 h 724109"/>
              <a:gd name="connsiteX1" fmla="*/ 120687 w 5717436"/>
              <a:gd name="connsiteY1" fmla="*/ 0 h 724109"/>
              <a:gd name="connsiteX2" fmla="*/ 3335171 w 5717436"/>
              <a:gd name="connsiteY2" fmla="*/ 0 h 724109"/>
              <a:gd name="connsiteX3" fmla="*/ 3335171 w 5717436"/>
              <a:gd name="connsiteY3" fmla="*/ 0 h 724109"/>
              <a:gd name="connsiteX4" fmla="*/ 4764530 w 5717436"/>
              <a:gd name="connsiteY4" fmla="*/ 0 h 724109"/>
              <a:gd name="connsiteX5" fmla="*/ 5596749 w 5717436"/>
              <a:gd name="connsiteY5" fmla="*/ 0 h 724109"/>
              <a:gd name="connsiteX6" fmla="*/ 5717436 w 5717436"/>
              <a:gd name="connsiteY6" fmla="*/ 120687 h 724109"/>
              <a:gd name="connsiteX7" fmla="*/ 5717436 w 5717436"/>
              <a:gd name="connsiteY7" fmla="*/ 422397 h 724109"/>
              <a:gd name="connsiteX8" fmla="*/ 5717436 w 5717436"/>
              <a:gd name="connsiteY8" fmla="*/ 422397 h 724109"/>
              <a:gd name="connsiteX9" fmla="*/ 5717436 w 5717436"/>
              <a:gd name="connsiteY9" fmla="*/ 603424 h 724109"/>
              <a:gd name="connsiteX10" fmla="*/ 5717436 w 5717436"/>
              <a:gd name="connsiteY10" fmla="*/ 603422 h 724109"/>
              <a:gd name="connsiteX11" fmla="*/ 5596749 w 5717436"/>
              <a:gd name="connsiteY11" fmla="*/ 724109 h 724109"/>
              <a:gd name="connsiteX12" fmla="*/ 4764530 w 5717436"/>
              <a:gd name="connsiteY12" fmla="*/ 724109 h 724109"/>
              <a:gd name="connsiteX13" fmla="*/ 4294423 w 5717436"/>
              <a:gd name="connsiteY13" fmla="*/ 1015773 h 724109"/>
              <a:gd name="connsiteX14" fmla="*/ 3335171 w 5717436"/>
              <a:gd name="connsiteY14" fmla="*/ 724109 h 724109"/>
              <a:gd name="connsiteX15" fmla="*/ 120687 w 5717436"/>
              <a:gd name="connsiteY15" fmla="*/ 724109 h 724109"/>
              <a:gd name="connsiteX16" fmla="*/ 0 w 5717436"/>
              <a:gd name="connsiteY16" fmla="*/ 603422 h 724109"/>
              <a:gd name="connsiteX17" fmla="*/ 0 w 5717436"/>
              <a:gd name="connsiteY17" fmla="*/ 603424 h 724109"/>
              <a:gd name="connsiteX18" fmla="*/ 0 w 5717436"/>
              <a:gd name="connsiteY18" fmla="*/ 422397 h 724109"/>
              <a:gd name="connsiteX19" fmla="*/ 0 w 5717436"/>
              <a:gd name="connsiteY19" fmla="*/ 422397 h 724109"/>
              <a:gd name="connsiteX20" fmla="*/ 0 w 5717436"/>
              <a:gd name="connsiteY20" fmla="*/ 120687 h 724109"/>
              <a:gd name="connsiteX0" fmla="*/ 0 w 5717436"/>
              <a:gd name="connsiteY0" fmla="*/ 120687 h 1015773"/>
              <a:gd name="connsiteX1" fmla="*/ 120687 w 5717436"/>
              <a:gd name="connsiteY1" fmla="*/ 0 h 1015773"/>
              <a:gd name="connsiteX2" fmla="*/ 3335171 w 5717436"/>
              <a:gd name="connsiteY2" fmla="*/ 0 h 1015773"/>
              <a:gd name="connsiteX3" fmla="*/ 3335171 w 5717436"/>
              <a:gd name="connsiteY3" fmla="*/ 0 h 1015773"/>
              <a:gd name="connsiteX4" fmla="*/ 4764530 w 5717436"/>
              <a:gd name="connsiteY4" fmla="*/ 0 h 1015773"/>
              <a:gd name="connsiteX5" fmla="*/ 5596749 w 5717436"/>
              <a:gd name="connsiteY5" fmla="*/ 0 h 1015773"/>
              <a:gd name="connsiteX6" fmla="*/ 5717436 w 5717436"/>
              <a:gd name="connsiteY6" fmla="*/ 120687 h 1015773"/>
              <a:gd name="connsiteX7" fmla="*/ 5717436 w 5717436"/>
              <a:gd name="connsiteY7" fmla="*/ 422397 h 1015773"/>
              <a:gd name="connsiteX8" fmla="*/ 5717436 w 5717436"/>
              <a:gd name="connsiteY8" fmla="*/ 422397 h 1015773"/>
              <a:gd name="connsiteX9" fmla="*/ 5717436 w 5717436"/>
              <a:gd name="connsiteY9" fmla="*/ 603424 h 1015773"/>
              <a:gd name="connsiteX10" fmla="*/ 5717436 w 5717436"/>
              <a:gd name="connsiteY10" fmla="*/ 603422 h 1015773"/>
              <a:gd name="connsiteX11" fmla="*/ 5596749 w 5717436"/>
              <a:gd name="connsiteY11" fmla="*/ 724109 h 1015773"/>
              <a:gd name="connsiteX12" fmla="*/ 4764530 w 5717436"/>
              <a:gd name="connsiteY12" fmla="*/ 724109 h 1015773"/>
              <a:gd name="connsiteX13" fmla="*/ 4294423 w 5717436"/>
              <a:gd name="connsiteY13" fmla="*/ 1015773 h 1015773"/>
              <a:gd name="connsiteX14" fmla="*/ 3883811 w 5717436"/>
              <a:gd name="connsiteY14" fmla="*/ 724109 h 1015773"/>
              <a:gd name="connsiteX15" fmla="*/ 120687 w 5717436"/>
              <a:gd name="connsiteY15" fmla="*/ 724109 h 1015773"/>
              <a:gd name="connsiteX16" fmla="*/ 0 w 5717436"/>
              <a:gd name="connsiteY16" fmla="*/ 603422 h 1015773"/>
              <a:gd name="connsiteX17" fmla="*/ 0 w 5717436"/>
              <a:gd name="connsiteY17" fmla="*/ 603424 h 1015773"/>
              <a:gd name="connsiteX18" fmla="*/ 0 w 5717436"/>
              <a:gd name="connsiteY18" fmla="*/ 422397 h 1015773"/>
              <a:gd name="connsiteX19" fmla="*/ 0 w 5717436"/>
              <a:gd name="connsiteY19" fmla="*/ 422397 h 1015773"/>
              <a:gd name="connsiteX20" fmla="*/ 0 w 5717436"/>
              <a:gd name="connsiteY20" fmla="*/ 120687 h 1015773"/>
              <a:gd name="connsiteX0" fmla="*/ 0 w 5717436"/>
              <a:gd name="connsiteY0" fmla="*/ 120687 h 1015773"/>
              <a:gd name="connsiteX1" fmla="*/ 120687 w 5717436"/>
              <a:gd name="connsiteY1" fmla="*/ 0 h 1015773"/>
              <a:gd name="connsiteX2" fmla="*/ 3335171 w 5717436"/>
              <a:gd name="connsiteY2" fmla="*/ 0 h 1015773"/>
              <a:gd name="connsiteX3" fmla="*/ 3335171 w 5717436"/>
              <a:gd name="connsiteY3" fmla="*/ 0 h 1015773"/>
              <a:gd name="connsiteX4" fmla="*/ 4764530 w 5717436"/>
              <a:gd name="connsiteY4" fmla="*/ 0 h 1015773"/>
              <a:gd name="connsiteX5" fmla="*/ 5596749 w 5717436"/>
              <a:gd name="connsiteY5" fmla="*/ 0 h 1015773"/>
              <a:gd name="connsiteX6" fmla="*/ 5717436 w 5717436"/>
              <a:gd name="connsiteY6" fmla="*/ 120687 h 1015773"/>
              <a:gd name="connsiteX7" fmla="*/ 5717436 w 5717436"/>
              <a:gd name="connsiteY7" fmla="*/ 422397 h 1015773"/>
              <a:gd name="connsiteX8" fmla="*/ 5717436 w 5717436"/>
              <a:gd name="connsiteY8" fmla="*/ 422397 h 1015773"/>
              <a:gd name="connsiteX9" fmla="*/ 5717436 w 5717436"/>
              <a:gd name="connsiteY9" fmla="*/ 603424 h 1015773"/>
              <a:gd name="connsiteX10" fmla="*/ 5717436 w 5717436"/>
              <a:gd name="connsiteY10" fmla="*/ 603422 h 1015773"/>
              <a:gd name="connsiteX11" fmla="*/ 5596749 w 5717436"/>
              <a:gd name="connsiteY11" fmla="*/ 724109 h 1015773"/>
              <a:gd name="connsiteX12" fmla="*/ 4134610 w 5717436"/>
              <a:gd name="connsiteY12" fmla="*/ 713949 h 1015773"/>
              <a:gd name="connsiteX13" fmla="*/ 4294423 w 5717436"/>
              <a:gd name="connsiteY13" fmla="*/ 1015773 h 1015773"/>
              <a:gd name="connsiteX14" fmla="*/ 3883811 w 5717436"/>
              <a:gd name="connsiteY14" fmla="*/ 724109 h 1015773"/>
              <a:gd name="connsiteX15" fmla="*/ 120687 w 5717436"/>
              <a:gd name="connsiteY15" fmla="*/ 724109 h 1015773"/>
              <a:gd name="connsiteX16" fmla="*/ 0 w 5717436"/>
              <a:gd name="connsiteY16" fmla="*/ 603422 h 1015773"/>
              <a:gd name="connsiteX17" fmla="*/ 0 w 5717436"/>
              <a:gd name="connsiteY17" fmla="*/ 603424 h 1015773"/>
              <a:gd name="connsiteX18" fmla="*/ 0 w 5717436"/>
              <a:gd name="connsiteY18" fmla="*/ 422397 h 1015773"/>
              <a:gd name="connsiteX19" fmla="*/ 0 w 5717436"/>
              <a:gd name="connsiteY19" fmla="*/ 422397 h 1015773"/>
              <a:gd name="connsiteX20" fmla="*/ 0 w 5717436"/>
              <a:gd name="connsiteY20" fmla="*/ 120687 h 1015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717436" h="1015773">
                <a:moveTo>
                  <a:pt x="0" y="120687"/>
                </a:moveTo>
                <a:cubicBezTo>
                  <a:pt x="0" y="54033"/>
                  <a:pt x="54033" y="0"/>
                  <a:pt x="120687" y="0"/>
                </a:cubicBezTo>
                <a:lnTo>
                  <a:pt x="3335171" y="0"/>
                </a:lnTo>
                <a:lnTo>
                  <a:pt x="3335171" y="0"/>
                </a:lnTo>
                <a:lnTo>
                  <a:pt x="4764530" y="0"/>
                </a:lnTo>
                <a:lnTo>
                  <a:pt x="5596749" y="0"/>
                </a:lnTo>
                <a:cubicBezTo>
                  <a:pt x="5663403" y="0"/>
                  <a:pt x="5717436" y="54033"/>
                  <a:pt x="5717436" y="120687"/>
                </a:cubicBezTo>
                <a:lnTo>
                  <a:pt x="5717436" y="422397"/>
                </a:lnTo>
                <a:lnTo>
                  <a:pt x="5717436" y="422397"/>
                </a:lnTo>
                <a:lnTo>
                  <a:pt x="5717436" y="603424"/>
                </a:lnTo>
                <a:lnTo>
                  <a:pt x="5717436" y="603422"/>
                </a:lnTo>
                <a:cubicBezTo>
                  <a:pt x="5717436" y="670076"/>
                  <a:pt x="5663403" y="724109"/>
                  <a:pt x="5596749" y="724109"/>
                </a:cubicBezTo>
                <a:lnTo>
                  <a:pt x="4134610" y="713949"/>
                </a:lnTo>
                <a:lnTo>
                  <a:pt x="4294423" y="1015773"/>
                </a:lnTo>
                <a:lnTo>
                  <a:pt x="3883811" y="724109"/>
                </a:lnTo>
                <a:lnTo>
                  <a:pt x="120687" y="724109"/>
                </a:lnTo>
                <a:cubicBezTo>
                  <a:pt x="54033" y="724109"/>
                  <a:pt x="0" y="670076"/>
                  <a:pt x="0" y="603422"/>
                </a:cubicBezTo>
                <a:lnTo>
                  <a:pt x="0" y="603424"/>
                </a:lnTo>
                <a:lnTo>
                  <a:pt x="0" y="422397"/>
                </a:lnTo>
                <a:lnTo>
                  <a:pt x="0" y="422397"/>
                </a:lnTo>
                <a:lnTo>
                  <a:pt x="0" y="120687"/>
                </a:lnTo>
                <a:close/>
              </a:path>
            </a:pathLst>
          </a:cu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授業を振り返るタイトルを付けてください</a:t>
            </a:r>
            <a:endParaRPr kumimoji="1" lang="en-US" altLang="ja-JP" dirty="0">
              <a:latin typeface="Meiryo UI" panose="020B0604030504040204" pitchFamily="50" charset="-128"/>
              <a:ea typeface="Meiryo UI" panose="020B0604030504040204" pitchFamily="50" charset="-128"/>
            </a:endParaRPr>
          </a:p>
          <a:p>
            <a:pPr algn="ctr"/>
            <a:endParaRPr kumimoji="1" lang="ja-JP" altLang="en-US" dirty="0">
              <a:latin typeface="Meiryo UI" panose="020B0604030504040204" pitchFamily="50" charset="-128"/>
              <a:ea typeface="Meiryo UI" panose="020B0604030504040204" pitchFamily="50" charset="-128"/>
            </a:endParaRPr>
          </a:p>
        </p:txBody>
      </p:sp>
      <p:pic>
        <p:nvPicPr>
          <p:cNvPr id="12" name="図 11">
            <a:extLst>
              <a:ext uri="{FF2B5EF4-FFF2-40B4-BE49-F238E27FC236}">
                <a16:creationId xmlns:a16="http://schemas.microsoft.com/office/drawing/2014/main" id="{7B603517-ADB8-46B5-BF79-D0404707FD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7760" y="2160245"/>
            <a:ext cx="10142406" cy="1886960"/>
          </a:xfrm>
          <a:prstGeom prst="rect">
            <a:avLst/>
          </a:prstGeom>
        </p:spPr>
      </p:pic>
    </p:spTree>
    <p:extLst>
      <p:ext uri="{BB962C8B-B14F-4D97-AF65-F5344CB8AC3E}">
        <p14:creationId xmlns:p14="http://schemas.microsoft.com/office/powerpoint/2010/main" val="9560325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DAC7FFC-ADA2-4D98-9818-BD84BD314152}"/>
              </a:ext>
            </a:extLst>
          </p:cNvPr>
          <p:cNvSpPr txBox="1"/>
          <p:nvPr/>
        </p:nvSpPr>
        <p:spPr>
          <a:xfrm>
            <a:off x="921834" y="1172494"/>
            <a:ext cx="10348332" cy="724109"/>
          </a:xfrm>
          <a:prstGeom prst="rect">
            <a:avLst/>
          </a:prstGeom>
          <a:noFill/>
        </p:spPr>
        <p:txBody>
          <a:bodyPr wrap="square" rtlCol="0">
            <a:spAutoFit/>
          </a:bodyPr>
          <a:lstStyle/>
          <a:p>
            <a:pPr algn="ctr">
              <a:lnSpc>
                <a:spcPct val="130000"/>
              </a:lnSpc>
            </a:pPr>
            <a:r>
              <a:rPr kumimoji="1" lang="ja-JP" altLang="en-US" sz="3600" b="1" dirty="0">
                <a:latin typeface="Meiryo UI" panose="020B0604030504040204" pitchFamily="50" charset="-128"/>
                <a:ea typeface="Meiryo UI" panose="020B0604030504040204" pitchFamily="50" charset="-128"/>
              </a:rPr>
              <a:t>今日のまとめ</a:t>
            </a:r>
          </a:p>
        </p:txBody>
      </p:sp>
      <p:pic>
        <p:nvPicPr>
          <p:cNvPr id="5" name="図 4">
            <a:extLst>
              <a:ext uri="{FF2B5EF4-FFF2-40B4-BE49-F238E27FC236}">
                <a16:creationId xmlns:a16="http://schemas.microsoft.com/office/drawing/2014/main" id="{D4A2D778-71C0-48A7-9950-B0FBF3A8DA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7760" y="2656637"/>
            <a:ext cx="10142406" cy="1886960"/>
          </a:xfrm>
          <a:prstGeom prst="rect">
            <a:avLst/>
          </a:prstGeom>
        </p:spPr>
      </p:pic>
      <p:sp>
        <p:nvSpPr>
          <p:cNvPr id="7" name="正方形/長方形 6">
            <a:extLst>
              <a:ext uri="{FF2B5EF4-FFF2-40B4-BE49-F238E27FC236}">
                <a16:creationId xmlns:a16="http://schemas.microsoft.com/office/drawing/2014/main" id="{73A2AFC8-8408-4888-8E2E-431069545D5B}"/>
              </a:ext>
            </a:extLst>
          </p:cNvPr>
          <p:cNvSpPr/>
          <p:nvPr/>
        </p:nvSpPr>
        <p:spPr>
          <a:xfrm>
            <a:off x="10058977" y="184677"/>
            <a:ext cx="1906858" cy="584775"/>
          </a:xfrm>
          <a:prstGeom prst="rect">
            <a:avLst/>
          </a:prstGeom>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（児童・生徒向け）</a:t>
            </a:r>
            <a:endParaRPr lang="en-US" altLang="ja-JP" sz="1400" b="1" dirty="0">
              <a:solidFill>
                <a:schemeClr val="bg1"/>
              </a:solidFill>
              <a:latin typeface="Meiryo UI" panose="020B0604030504040204" pitchFamily="50" charset="-128"/>
              <a:ea typeface="Meiryo UI" panose="020B0604030504040204" pitchFamily="50" charset="-128"/>
            </a:endParaRPr>
          </a:p>
          <a:p>
            <a:pPr algn="ctr"/>
            <a:r>
              <a:rPr kumimoji="1" lang="ja-JP" altLang="en-US" sz="1400" b="1" dirty="0">
                <a:solidFill>
                  <a:schemeClr val="bg1"/>
                </a:solidFill>
                <a:latin typeface="Meiryo UI" panose="020B0604030504040204" pitchFamily="50" charset="-128"/>
                <a:ea typeface="Meiryo UI" panose="020B0604030504040204" pitchFamily="50" charset="-128"/>
              </a:rPr>
              <a:t>投影ページ</a:t>
            </a:r>
            <a:endParaRPr kumimoji="1" lang="en-US" altLang="ja-JP" sz="14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16688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ブローチ 5">
            <a:extLst>
              <a:ext uri="{FF2B5EF4-FFF2-40B4-BE49-F238E27FC236}">
                <a16:creationId xmlns:a16="http://schemas.microsoft.com/office/drawing/2014/main" id="{0BFFEAC9-A35E-4949-8EB4-D4F998CA8B90}"/>
              </a:ext>
            </a:extLst>
          </p:cNvPr>
          <p:cNvSpPr/>
          <p:nvPr/>
        </p:nvSpPr>
        <p:spPr>
          <a:xfrm>
            <a:off x="312234" y="418171"/>
            <a:ext cx="11560098" cy="6021658"/>
          </a:xfrm>
          <a:prstGeom prst="plaque">
            <a:avLst>
              <a:gd name="adj" fmla="val 3334"/>
            </a:avLst>
          </a:prstGeom>
          <a:noFill/>
          <a:ln w="57150" cmpd="thickThi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lnSpc>
                <a:spcPct val="150000"/>
              </a:lnSpc>
            </a:pPr>
            <a:r>
              <a:rPr lang="ja-JP" altLang="en-US" sz="2000" b="1" dirty="0">
                <a:solidFill>
                  <a:schemeClr val="tx1"/>
                </a:solidFill>
                <a:latin typeface="Meiryo UI" panose="020B0604030504040204" pitchFamily="50" charset="-128"/>
                <a:ea typeface="Meiryo UI" panose="020B0604030504040204" pitchFamily="50" charset="-128"/>
              </a:rPr>
              <a:t>インターネットトラブル事例集（</a:t>
            </a:r>
            <a:r>
              <a:rPr lang="en-US" altLang="ja-JP" sz="2000" b="1" dirty="0">
                <a:solidFill>
                  <a:schemeClr val="tx1"/>
                </a:solidFill>
                <a:latin typeface="Meiryo UI" panose="020B0604030504040204" pitchFamily="50" charset="-128"/>
                <a:ea typeface="Meiryo UI" panose="020B0604030504040204" pitchFamily="50" charset="-128"/>
              </a:rPr>
              <a:t>2022</a:t>
            </a:r>
            <a:r>
              <a:rPr lang="ja-JP" altLang="en-US" sz="2000" b="1" dirty="0">
                <a:solidFill>
                  <a:schemeClr val="tx1"/>
                </a:solidFill>
                <a:latin typeface="Meiryo UI" panose="020B0604030504040204" pitchFamily="50" charset="-128"/>
                <a:ea typeface="Meiryo UI" panose="020B0604030504040204" pitchFamily="50" charset="-128"/>
              </a:rPr>
              <a:t>年版）　教職員参考資料</a:t>
            </a:r>
            <a:endParaRPr lang="en-US" altLang="ja-JP" sz="2000" b="1" dirty="0">
              <a:solidFill>
                <a:schemeClr val="tx1"/>
              </a:solidFill>
              <a:latin typeface="Meiryo UI" panose="020B0604030504040204" pitchFamily="50" charset="-128"/>
              <a:ea typeface="Meiryo UI" panose="020B0604030504040204" pitchFamily="50" charset="-128"/>
            </a:endParaRPr>
          </a:p>
          <a:p>
            <a:pPr lvl="4">
              <a:lnSpc>
                <a:spcPct val="150000"/>
              </a:lnSpc>
              <a:tabLst>
                <a:tab pos="2241550" algn="l"/>
                <a:tab pos="3233738" algn="l"/>
              </a:tabLst>
            </a:pPr>
            <a:r>
              <a:rPr lang="en-US" altLang="ja-JP" sz="2000" b="1" dirty="0">
                <a:solidFill>
                  <a:schemeClr val="tx1"/>
                </a:solidFill>
                <a:latin typeface="Meiryo UI" panose="020B0604030504040204" pitchFamily="50" charset="-128"/>
                <a:ea typeface="Meiryo UI" panose="020B0604030504040204" pitchFamily="50" charset="-128"/>
              </a:rPr>
              <a:t>	</a:t>
            </a:r>
            <a:r>
              <a:rPr lang="ja-JP" altLang="en-US" sz="2000" b="1" dirty="0">
                <a:solidFill>
                  <a:schemeClr val="tx1"/>
                </a:solidFill>
                <a:latin typeface="Meiryo UI" panose="020B0604030504040204" pitchFamily="50" charset="-128"/>
                <a:ea typeface="Meiryo UI" panose="020B0604030504040204" pitchFamily="50" charset="-128"/>
              </a:rPr>
              <a:t>　総務省</a:t>
            </a:r>
            <a:r>
              <a:rPr lang="en-US" altLang="ja-JP" sz="2000" b="1" dirty="0">
                <a:solidFill>
                  <a:schemeClr val="tx1"/>
                </a:solidFill>
                <a:latin typeface="Meiryo UI" panose="020B0604030504040204" pitchFamily="50" charset="-128"/>
                <a:ea typeface="Meiryo UI" panose="020B0604030504040204" pitchFamily="50" charset="-128"/>
              </a:rPr>
              <a:t>	</a:t>
            </a:r>
            <a:r>
              <a:rPr lang="zh-TW" altLang="en-US" sz="2000" b="1" dirty="0">
                <a:solidFill>
                  <a:schemeClr val="tx1"/>
                </a:solidFill>
                <a:latin typeface="Meiryo UI" panose="020B0604030504040204" pitchFamily="50" charset="-128"/>
                <a:ea typeface="Meiryo UI" panose="020B0604030504040204" pitchFamily="50" charset="-128"/>
              </a:rPr>
              <a:t>総合通信基盤局 </a:t>
            </a:r>
            <a:r>
              <a:rPr lang="ja-JP" altLang="en-US" sz="2000" b="1" dirty="0">
                <a:solidFill>
                  <a:schemeClr val="tx1"/>
                </a:solidFill>
                <a:latin typeface="Meiryo UI" panose="020B0604030504040204" pitchFamily="50" charset="-128"/>
                <a:ea typeface="Meiryo UI" panose="020B0604030504040204" pitchFamily="50" charset="-128"/>
              </a:rPr>
              <a:t>電気通信事業部 </a:t>
            </a:r>
            <a:r>
              <a:rPr lang="zh-TW" altLang="en-US" sz="2000" b="1" dirty="0">
                <a:solidFill>
                  <a:schemeClr val="tx1"/>
                </a:solidFill>
                <a:latin typeface="Meiryo UI" panose="020B0604030504040204" pitchFamily="50" charset="-128"/>
                <a:ea typeface="Meiryo UI" panose="020B0604030504040204" pitchFamily="50" charset="-128"/>
              </a:rPr>
              <a:t>消費者行政第一課</a:t>
            </a:r>
          </a:p>
          <a:p>
            <a:pPr lvl="4">
              <a:lnSpc>
                <a:spcPct val="150000"/>
              </a:lnSpc>
              <a:tabLst>
                <a:tab pos="2241550" algn="l"/>
                <a:tab pos="3233738" algn="l"/>
              </a:tabLst>
            </a:pPr>
            <a:r>
              <a:rPr lang="en-US" altLang="zh-TW" sz="2000" b="1" dirty="0">
                <a:solidFill>
                  <a:schemeClr val="tx1"/>
                </a:solidFill>
                <a:latin typeface="Meiryo UI" panose="020B0604030504040204" pitchFamily="50" charset="-128"/>
                <a:ea typeface="Meiryo UI" panose="020B0604030504040204" pitchFamily="50" charset="-128"/>
              </a:rPr>
              <a:t>		</a:t>
            </a:r>
            <a:r>
              <a:rPr lang="zh-TW" altLang="en-US" sz="2000" b="1" dirty="0">
                <a:solidFill>
                  <a:schemeClr val="tx1"/>
                </a:solidFill>
                <a:latin typeface="Meiryo UI" panose="020B0604030504040204" pitchFamily="50" charset="-128"/>
                <a:ea typeface="Meiryo UI" panose="020B0604030504040204" pitchFamily="50" charset="-128"/>
              </a:rPr>
              <a:t>情報流通行政局 情報流通振興課 情報活用支援室　　</a:t>
            </a:r>
          </a:p>
          <a:p>
            <a:pPr algn="ctr">
              <a:lnSpc>
                <a:spcPct val="150000"/>
              </a:lnSpc>
            </a:pPr>
            <a:endParaRPr lang="en-US" altLang="ja-JP" sz="20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68243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ブローチ 5">
            <a:extLst>
              <a:ext uri="{FF2B5EF4-FFF2-40B4-BE49-F238E27FC236}">
                <a16:creationId xmlns:a16="http://schemas.microsoft.com/office/drawing/2014/main" id="{0BFFEAC9-A35E-4949-8EB4-D4F998CA8B90}"/>
              </a:ext>
            </a:extLst>
          </p:cNvPr>
          <p:cNvSpPr/>
          <p:nvPr/>
        </p:nvSpPr>
        <p:spPr>
          <a:xfrm>
            <a:off x="312234" y="351262"/>
            <a:ext cx="11560098" cy="6364169"/>
          </a:xfrm>
          <a:prstGeom prst="plaque">
            <a:avLst>
              <a:gd name="adj" fmla="val 3334"/>
            </a:avLst>
          </a:prstGeom>
          <a:noFill/>
          <a:ln w="57150" cmpd="thickThi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altLang="ja-JP" sz="1600" b="1" dirty="0">
              <a:solidFill>
                <a:schemeClr val="tx1"/>
              </a:solidFill>
              <a:latin typeface="Meiryo UI" panose="020B0604030504040204" pitchFamily="50" charset="-128"/>
              <a:ea typeface="Meiryo UI" panose="020B0604030504040204" pitchFamily="50" charset="-128"/>
            </a:endParaRPr>
          </a:p>
          <a:p>
            <a:pPr algn="ctr">
              <a:lnSpc>
                <a:spcPct val="150000"/>
              </a:lnSpc>
            </a:pPr>
            <a:r>
              <a:rPr lang="ja-JP" altLang="en-US" sz="2400" b="1" dirty="0">
                <a:solidFill>
                  <a:schemeClr val="tx1"/>
                </a:solidFill>
                <a:latin typeface="Meiryo UI" panose="020B0604030504040204" pitchFamily="50" charset="-128"/>
                <a:ea typeface="Meiryo UI" panose="020B0604030504040204" pitchFamily="50" charset="-128"/>
              </a:rPr>
              <a:t>この参考資料を利用する上での注意事項</a:t>
            </a:r>
            <a:endParaRPr lang="en-US" altLang="ja-JP" sz="2400" b="1" dirty="0">
              <a:solidFill>
                <a:schemeClr val="tx1"/>
              </a:solidFill>
              <a:latin typeface="Meiryo UI" panose="020B0604030504040204" pitchFamily="50" charset="-128"/>
              <a:ea typeface="Meiryo UI" panose="020B0604030504040204" pitchFamily="50" charset="-128"/>
            </a:endParaRPr>
          </a:p>
          <a:p>
            <a:pPr algn="ctr">
              <a:lnSpc>
                <a:spcPct val="150000"/>
              </a:lnSpc>
            </a:pPr>
            <a:endParaRPr lang="en-US" altLang="ja-JP" sz="800" dirty="0">
              <a:solidFill>
                <a:schemeClr val="tx1"/>
              </a:solidFill>
              <a:latin typeface="Meiryo UI" panose="020B0604030504040204" pitchFamily="50" charset="-128"/>
              <a:ea typeface="Meiryo UI" panose="020B0604030504040204" pitchFamily="50" charset="-128"/>
            </a:endParaRPr>
          </a:p>
          <a:p>
            <a:pPr marL="457200" indent="-457200">
              <a:lnSpc>
                <a:spcPct val="140000"/>
              </a:lnSpc>
              <a:buFont typeface="Wingdings" panose="05000000000000000000" pitchFamily="2" charset="2"/>
              <a:buChar char="Ø"/>
            </a:pPr>
            <a:r>
              <a:rPr lang="ja-JP" altLang="en-US" sz="2000" dirty="0">
                <a:solidFill>
                  <a:schemeClr val="tx1"/>
                </a:solidFill>
                <a:latin typeface="Meiryo UI" panose="020B0604030504040204" pitchFamily="50" charset="-128"/>
                <a:ea typeface="Meiryo UI" panose="020B0604030504040204" pitchFamily="50" charset="-128"/>
              </a:rPr>
              <a:t>この指導方法案は教育用プラットフォームを利用する際に表示できる「パワーポイント」資料になります。学校で利用されているシステムの利用方法等に関するご質問は、当該システムの管理者に確認してください。</a:t>
            </a:r>
            <a:endParaRPr lang="en-US" altLang="ja-JP" sz="2000" dirty="0">
              <a:solidFill>
                <a:schemeClr val="tx1"/>
              </a:solidFill>
              <a:latin typeface="Meiryo UI" panose="020B0604030504040204" pitchFamily="50" charset="-128"/>
              <a:ea typeface="Meiryo UI" panose="020B0604030504040204" pitchFamily="50" charset="-128"/>
            </a:endParaRPr>
          </a:p>
          <a:p>
            <a:pPr marL="457200" indent="-457200">
              <a:lnSpc>
                <a:spcPct val="140000"/>
              </a:lnSpc>
              <a:buFont typeface="Wingdings" panose="05000000000000000000" pitchFamily="2" charset="2"/>
              <a:buChar char="Ø"/>
            </a:pPr>
            <a:endParaRPr lang="en-US" altLang="ja-JP" sz="1000" dirty="0">
              <a:solidFill>
                <a:schemeClr val="tx1"/>
              </a:solidFill>
              <a:latin typeface="Meiryo UI" panose="020B0604030504040204" pitchFamily="50" charset="-128"/>
              <a:ea typeface="Meiryo UI" panose="020B0604030504040204" pitchFamily="50" charset="-128"/>
            </a:endParaRPr>
          </a:p>
          <a:p>
            <a:pPr marL="457200" indent="-457200">
              <a:lnSpc>
                <a:spcPct val="140000"/>
              </a:lnSpc>
              <a:buFont typeface="Wingdings" panose="05000000000000000000" pitchFamily="2" charset="2"/>
              <a:buChar char="Ø"/>
            </a:pPr>
            <a:r>
              <a:rPr lang="ja-JP" altLang="en-US" sz="2000" dirty="0">
                <a:solidFill>
                  <a:schemeClr val="tx1"/>
                </a:solidFill>
                <a:latin typeface="Meiryo UI" panose="020B0604030504040204" pitchFamily="50" charset="-128"/>
                <a:ea typeface="Meiryo UI" panose="020B0604030504040204" pitchFamily="50" charset="-128"/>
              </a:rPr>
              <a:t>インターネットトラブル事例集で扱っている事例、解説等は幅広い年代に活用されるよう工夫していますが、学年によっては難解な部分があると思います。このため、事例を用いた学習においては、適宜設問内容等を工夫してご利用ください。</a:t>
            </a:r>
            <a:endParaRPr lang="en-US" altLang="ja-JP" sz="2000" dirty="0">
              <a:solidFill>
                <a:schemeClr val="tx1"/>
              </a:solidFill>
              <a:latin typeface="Meiryo UI" panose="020B0604030504040204" pitchFamily="50" charset="-128"/>
              <a:ea typeface="Meiryo UI" panose="020B0604030504040204" pitchFamily="50" charset="-128"/>
            </a:endParaRPr>
          </a:p>
          <a:p>
            <a:pPr marL="457200" indent="-457200">
              <a:lnSpc>
                <a:spcPct val="140000"/>
              </a:lnSpc>
              <a:buFont typeface="Wingdings" panose="05000000000000000000" pitchFamily="2" charset="2"/>
              <a:buChar char="Ø"/>
            </a:pPr>
            <a:endParaRPr lang="en-US" altLang="ja-JP" sz="1000" dirty="0">
              <a:solidFill>
                <a:schemeClr val="tx1"/>
              </a:solidFill>
              <a:latin typeface="Meiryo UI" panose="020B0604030504040204" pitchFamily="50" charset="-128"/>
              <a:ea typeface="Meiryo UI" panose="020B0604030504040204" pitchFamily="50" charset="-128"/>
            </a:endParaRPr>
          </a:p>
          <a:p>
            <a:pPr marL="457200" indent="-457200">
              <a:lnSpc>
                <a:spcPct val="140000"/>
              </a:lnSpc>
              <a:buFont typeface="Wingdings" panose="05000000000000000000" pitchFamily="2" charset="2"/>
              <a:buChar char="Ø"/>
            </a:pPr>
            <a:r>
              <a:rPr lang="ja-JP" altLang="en-US" sz="2000" dirty="0">
                <a:solidFill>
                  <a:schemeClr val="tx1"/>
                </a:solidFill>
                <a:latin typeface="Meiryo UI" panose="020B0604030504040204" pitchFamily="50" charset="-128"/>
                <a:ea typeface="Meiryo UI" panose="020B0604030504040204" pitchFamily="50" charset="-128"/>
              </a:rPr>
              <a:t>本編資料（スライド７以降）のシート右肩に　　　　　　　　　とあるものはスライドを活用するうえで参考にしていただくページになります。　同じく　　　　　　　　　とあるのは実際に授業で利用できるページの例になりますので、授業の際はこのマークを削除して利用してください。</a:t>
            </a:r>
            <a:endParaRPr lang="en-US" altLang="ja-JP" sz="2000" dirty="0">
              <a:solidFill>
                <a:schemeClr val="tx1"/>
              </a:solidFill>
              <a:latin typeface="Meiryo UI" panose="020B0604030504040204" pitchFamily="50" charset="-128"/>
              <a:ea typeface="Meiryo UI" panose="020B0604030504040204" pitchFamily="50" charset="-128"/>
            </a:endParaRPr>
          </a:p>
          <a:p>
            <a:pPr marL="457200" indent="-457200">
              <a:lnSpc>
                <a:spcPct val="140000"/>
              </a:lnSpc>
              <a:buFont typeface="Wingdings" panose="05000000000000000000" pitchFamily="2" charset="2"/>
              <a:buChar char="Ø"/>
            </a:pPr>
            <a:endParaRPr lang="en-US" altLang="ja-JP" sz="1000" dirty="0">
              <a:solidFill>
                <a:schemeClr val="tx1"/>
              </a:solidFill>
              <a:latin typeface="Meiryo UI" panose="020B0604030504040204" pitchFamily="50" charset="-128"/>
              <a:ea typeface="Meiryo UI" panose="020B0604030504040204" pitchFamily="50" charset="-128"/>
            </a:endParaRPr>
          </a:p>
          <a:p>
            <a:pPr marL="457200" indent="-457200">
              <a:lnSpc>
                <a:spcPct val="140000"/>
              </a:lnSpc>
              <a:buFont typeface="Wingdings" panose="05000000000000000000" pitchFamily="2" charset="2"/>
              <a:buChar char="Ø"/>
            </a:pPr>
            <a:r>
              <a:rPr lang="ja-JP" altLang="en-US" sz="2000" dirty="0">
                <a:solidFill>
                  <a:schemeClr val="tx1"/>
                </a:solidFill>
                <a:latin typeface="Meiryo UI" panose="020B0604030504040204" pitchFamily="50" charset="-128"/>
                <a:ea typeface="Meiryo UI" panose="020B0604030504040204" pitchFamily="50" charset="-128"/>
              </a:rPr>
              <a:t>インターネットトラブル事例集は「</a:t>
            </a:r>
            <a:r>
              <a:rPr lang="en-US" altLang="ja-JP" sz="2000" dirty="0">
                <a:solidFill>
                  <a:schemeClr val="tx1"/>
                </a:solidFill>
                <a:latin typeface="Meiryo UI" panose="020B0604030504040204" pitchFamily="50" charset="-128"/>
                <a:ea typeface="Meiryo UI" panose="020B0604030504040204" pitchFamily="50" charset="-128"/>
              </a:rPr>
              <a:t>HP</a:t>
            </a:r>
            <a:r>
              <a:rPr lang="ja-JP" altLang="en-US" sz="2000" dirty="0">
                <a:solidFill>
                  <a:schemeClr val="tx1"/>
                </a:solidFill>
                <a:latin typeface="Meiryo UI" panose="020B0604030504040204" pitchFamily="50" charset="-128"/>
                <a:ea typeface="Meiryo UI" panose="020B0604030504040204" pitchFamily="50" charset="-128"/>
              </a:rPr>
              <a:t>概要版」「</a:t>
            </a:r>
            <a:r>
              <a:rPr lang="en-US" altLang="ja-JP" sz="2000" dirty="0">
                <a:solidFill>
                  <a:schemeClr val="tx1"/>
                </a:solidFill>
                <a:latin typeface="Meiryo UI" panose="020B0604030504040204" pitchFamily="50" charset="-128"/>
                <a:ea typeface="Meiryo UI" panose="020B0604030504040204" pitchFamily="50" charset="-128"/>
              </a:rPr>
              <a:t>HP</a:t>
            </a:r>
            <a:r>
              <a:rPr lang="ja-JP" altLang="en-US" sz="2000" dirty="0">
                <a:solidFill>
                  <a:schemeClr val="tx1"/>
                </a:solidFill>
                <a:latin typeface="Meiryo UI" panose="020B0604030504040204" pitchFamily="50" charset="-128"/>
                <a:ea typeface="Meiryo UI" panose="020B0604030504040204" pitchFamily="50" charset="-128"/>
              </a:rPr>
              <a:t>詳細版」「</a:t>
            </a:r>
            <a:r>
              <a:rPr lang="en-US" altLang="ja-JP" sz="2000" dirty="0">
                <a:solidFill>
                  <a:schemeClr val="tx1"/>
                </a:solidFill>
                <a:latin typeface="Meiryo UI" panose="020B0604030504040204" pitchFamily="50" charset="-128"/>
                <a:ea typeface="Meiryo UI" panose="020B0604030504040204" pitchFamily="50" charset="-128"/>
              </a:rPr>
              <a:t>PDF</a:t>
            </a:r>
            <a:r>
              <a:rPr lang="ja-JP" altLang="en-US" sz="2000" dirty="0">
                <a:solidFill>
                  <a:schemeClr val="tx1"/>
                </a:solidFill>
                <a:latin typeface="Meiryo UI" panose="020B0604030504040204" pitchFamily="50" charset="-128"/>
                <a:ea typeface="Meiryo UI" panose="020B0604030504040204" pitchFamily="50" charset="-128"/>
              </a:rPr>
              <a:t>ダウンロード版」の</a:t>
            </a:r>
            <a:r>
              <a:rPr lang="en-US" altLang="ja-JP" sz="2000" dirty="0">
                <a:solidFill>
                  <a:schemeClr val="tx1"/>
                </a:solidFill>
                <a:latin typeface="Meiryo UI" panose="020B0604030504040204" pitchFamily="50" charset="-128"/>
                <a:ea typeface="Meiryo UI" panose="020B0604030504040204" pitchFamily="50" charset="-128"/>
              </a:rPr>
              <a:t>3</a:t>
            </a:r>
            <a:r>
              <a:rPr lang="ja-JP" altLang="en-US" sz="2000" dirty="0">
                <a:solidFill>
                  <a:schemeClr val="tx1"/>
                </a:solidFill>
                <a:latin typeface="Meiryo UI" panose="020B0604030504040204" pitchFamily="50" charset="-128"/>
                <a:ea typeface="Meiryo UI" panose="020B0604030504040204" pitchFamily="50" charset="-128"/>
              </a:rPr>
              <a:t>種類があります。学習資料を作成する際にイラストやテキストをコピーするときはＨＰ版の利用が便利です。なお、</a:t>
            </a:r>
            <a:r>
              <a:rPr lang="en-US" altLang="ja-JP" sz="2000" dirty="0">
                <a:solidFill>
                  <a:schemeClr val="tx1"/>
                </a:solidFill>
                <a:latin typeface="Meiryo UI" panose="020B0604030504040204" pitchFamily="50" charset="-128"/>
                <a:ea typeface="Meiryo UI" panose="020B0604030504040204" pitchFamily="50" charset="-128"/>
              </a:rPr>
              <a:t>PDF</a:t>
            </a:r>
            <a:r>
              <a:rPr lang="ja-JP" altLang="en-US" sz="2000" dirty="0">
                <a:solidFill>
                  <a:schemeClr val="tx1"/>
                </a:solidFill>
                <a:latin typeface="Meiryo UI" panose="020B0604030504040204" pitchFamily="50" charset="-128"/>
                <a:ea typeface="Meiryo UI" panose="020B0604030504040204" pitchFamily="50" charset="-128"/>
              </a:rPr>
              <a:t>ダウンロード版は事例全体を把握しやすいようにまとまっていますので、必要に応じて使い分けてください。</a:t>
            </a:r>
            <a:endParaRPr lang="en-US" altLang="ja-JP" sz="2000" dirty="0">
              <a:solidFill>
                <a:schemeClr val="tx1"/>
              </a:solidFill>
              <a:latin typeface="Meiryo UI" panose="020B0604030504040204" pitchFamily="50" charset="-128"/>
              <a:ea typeface="Meiryo UI" panose="020B0604030504040204" pitchFamily="50" charset="-128"/>
            </a:endParaRPr>
          </a:p>
          <a:p>
            <a:pPr algn="ctr"/>
            <a:endParaRPr kumimoji="1" lang="ja-JP" altLang="en-US" sz="2400" dirty="0">
              <a:solidFill>
                <a:schemeClr val="tx1"/>
              </a:solidFill>
            </a:endParaRPr>
          </a:p>
        </p:txBody>
      </p:sp>
      <p:sp>
        <p:nvSpPr>
          <p:cNvPr id="3" name="正方形/長方形 2">
            <a:extLst>
              <a:ext uri="{FF2B5EF4-FFF2-40B4-BE49-F238E27FC236}">
                <a16:creationId xmlns:a16="http://schemas.microsoft.com/office/drawing/2014/main" id="{9BBE187F-6234-4E63-BC05-7FA86318CC2D}"/>
              </a:ext>
            </a:extLst>
          </p:cNvPr>
          <p:cNvSpPr/>
          <p:nvPr/>
        </p:nvSpPr>
        <p:spPr>
          <a:xfrm>
            <a:off x="5608633" y="3838296"/>
            <a:ext cx="1381715" cy="324807"/>
          </a:xfrm>
          <a:prstGeom prst="rect">
            <a:avLst/>
          </a:prstGeom>
          <a:solidFill>
            <a:srgbClr val="0000FF"/>
          </a:solidFill>
          <a:ln>
            <a:solidFill>
              <a:srgbClr val="0000FF"/>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bg1"/>
                </a:solidFill>
                <a:latin typeface="Meiryo UI" panose="020B0604030504040204" pitchFamily="50" charset="-128"/>
                <a:ea typeface="Meiryo UI" panose="020B0604030504040204" pitchFamily="50" charset="-128"/>
              </a:rPr>
              <a:t>（教職員向け）</a:t>
            </a:r>
            <a:endParaRPr lang="en-US" altLang="ja-JP" sz="1100" b="1" dirty="0">
              <a:solidFill>
                <a:schemeClr val="bg1"/>
              </a:solidFill>
              <a:latin typeface="Meiryo UI" panose="020B0604030504040204" pitchFamily="50" charset="-128"/>
              <a:ea typeface="Meiryo UI" panose="020B0604030504040204" pitchFamily="50" charset="-128"/>
            </a:endParaRPr>
          </a:p>
          <a:p>
            <a:pPr algn="ctr"/>
            <a:r>
              <a:rPr kumimoji="1" lang="ja-JP" altLang="en-US" sz="1100" b="1" dirty="0">
                <a:solidFill>
                  <a:schemeClr val="bg1"/>
                </a:solidFill>
                <a:latin typeface="Meiryo UI" panose="020B0604030504040204" pitchFamily="50" charset="-128"/>
                <a:ea typeface="Meiryo UI" panose="020B0604030504040204" pitchFamily="50" charset="-128"/>
              </a:rPr>
              <a:t>説明ページ</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413A0D7E-638E-45C7-AD40-D28C10F5D08A}"/>
              </a:ext>
            </a:extLst>
          </p:cNvPr>
          <p:cNvSpPr/>
          <p:nvPr/>
        </p:nvSpPr>
        <p:spPr>
          <a:xfrm>
            <a:off x="4535867" y="4283565"/>
            <a:ext cx="1381715" cy="324807"/>
          </a:xfrm>
          <a:prstGeom prst="rect">
            <a:avLst/>
          </a:prstGeom>
          <a:solidFill>
            <a:srgbClr val="FF000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bg1"/>
                </a:solidFill>
                <a:latin typeface="Meiryo UI" panose="020B0604030504040204" pitchFamily="50" charset="-128"/>
                <a:ea typeface="Meiryo UI" panose="020B0604030504040204" pitchFamily="50" charset="-128"/>
              </a:rPr>
              <a:t>（児童・生徒向け）</a:t>
            </a:r>
            <a:endParaRPr lang="en-US" altLang="ja-JP" sz="1100" b="1" dirty="0">
              <a:solidFill>
                <a:schemeClr val="bg1"/>
              </a:solidFill>
              <a:latin typeface="Meiryo UI" panose="020B0604030504040204" pitchFamily="50" charset="-128"/>
              <a:ea typeface="Meiryo UI" panose="020B0604030504040204" pitchFamily="50" charset="-128"/>
            </a:endParaRPr>
          </a:p>
          <a:p>
            <a:pPr algn="ctr"/>
            <a:r>
              <a:rPr kumimoji="1" lang="ja-JP" altLang="en-US" sz="1100" b="1" dirty="0">
                <a:solidFill>
                  <a:schemeClr val="bg1"/>
                </a:solidFill>
                <a:latin typeface="Meiryo UI" panose="020B0604030504040204" pitchFamily="50" charset="-128"/>
                <a:ea typeface="Meiryo UI" panose="020B0604030504040204" pitchFamily="50" charset="-128"/>
              </a:rPr>
              <a:t>投影ページ</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20269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CF9CC59E-5B46-4B18-9812-1E4B0657CA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1231" y="4683454"/>
            <a:ext cx="4993424" cy="1946514"/>
          </a:xfrm>
          <a:prstGeom prst="rect">
            <a:avLst/>
          </a:prstGeom>
        </p:spPr>
      </p:pic>
      <p:pic>
        <p:nvPicPr>
          <p:cNvPr id="3" name="図 2">
            <a:extLst>
              <a:ext uri="{FF2B5EF4-FFF2-40B4-BE49-F238E27FC236}">
                <a16:creationId xmlns:a16="http://schemas.microsoft.com/office/drawing/2014/main" id="{97858FE9-9963-4B0E-B531-D635DDDFAAA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8381" y="1203973"/>
            <a:ext cx="4993424" cy="3512679"/>
          </a:xfrm>
          <a:prstGeom prst="rect">
            <a:avLst/>
          </a:prstGeom>
        </p:spPr>
      </p:pic>
      <p:sp>
        <p:nvSpPr>
          <p:cNvPr id="16" name="テキスト ボックス 15">
            <a:extLst>
              <a:ext uri="{FF2B5EF4-FFF2-40B4-BE49-F238E27FC236}">
                <a16:creationId xmlns:a16="http://schemas.microsoft.com/office/drawing/2014/main" id="{693A108E-4370-4744-88F3-6729580EB483}"/>
              </a:ext>
            </a:extLst>
          </p:cNvPr>
          <p:cNvSpPr txBox="1"/>
          <p:nvPr/>
        </p:nvSpPr>
        <p:spPr>
          <a:xfrm>
            <a:off x="486936" y="88129"/>
            <a:ext cx="10348332" cy="568874"/>
          </a:xfrm>
          <a:prstGeom prst="rect">
            <a:avLst/>
          </a:prstGeom>
          <a:noFill/>
        </p:spPr>
        <p:txBody>
          <a:bodyPr wrap="square" rtlCol="0">
            <a:spAutoFit/>
          </a:bodyPr>
          <a:lstStyle/>
          <a:p>
            <a:pPr>
              <a:lnSpc>
                <a:spcPct val="150000"/>
              </a:lnSpc>
            </a:pPr>
            <a:r>
              <a:rPr lang="en-US" altLang="ja-JP" sz="2400" b="1" dirty="0">
                <a:latin typeface="Meiryo UI" panose="020B0604030504040204" pitchFamily="50" charset="-128"/>
                <a:ea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rPr>
              <a:t>参考資料</a:t>
            </a:r>
            <a:r>
              <a:rPr lang="en-US" altLang="ja-JP" sz="2400" b="1" dirty="0">
                <a:latin typeface="Meiryo UI" panose="020B0604030504040204" pitchFamily="50" charset="-128"/>
                <a:ea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rPr>
              <a:t>　インターネットトラブル事例集の見かた（</a:t>
            </a:r>
            <a:r>
              <a:rPr lang="en-US" altLang="ja-JP" sz="2400" b="1" dirty="0">
                <a:latin typeface="Meiryo UI" panose="020B0604030504040204" pitchFamily="50" charset="-128"/>
                <a:ea typeface="Meiryo UI" panose="020B0604030504040204" pitchFamily="50" charset="-128"/>
              </a:rPr>
              <a:t>HP</a:t>
            </a:r>
            <a:r>
              <a:rPr lang="ja-JP" altLang="en-US" sz="2400" b="1" dirty="0">
                <a:latin typeface="Meiryo UI" panose="020B0604030504040204" pitchFamily="50" charset="-128"/>
                <a:ea typeface="Meiryo UI" panose="020B0604030504040204" pitchFamily="50" charset="-128"/>
              </a:rPr>
              <a:t>概要版）</a:t>
            </a:r>
            <a:endParaRPr lang="en-US" altLang="ja-JP" sz="2400" b="1" dirty="0">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A3DF3943-82AF-4EE6-9C17-F248BD0FB3C4}"/>
              </a:ext>
            </a:extLst>
          </p:cNvPr>
          <p:cNvSpPr txBox="1"/>
          <p:nvPr/>
        </p:nvSpPr>
        <p:spPr>
          <a:xfrm>
            <a:off x="6096000" y="1893326"/>
            <a:ext cx="5324568" cy="369332"/>
          </a:xfrm>
          <a:prstGeom prst="rect">
            <a:avLst/>
          </a:prstGeom>
          <a:noFill/>
        </p:spPr>
        <p:txBody>
          <a:bodyPr wrap="square" rtlCol="0">
            <a:spAutoFit/>
          </a:bodyPr>
          <a:lstStyle/>
          <a:p>
            <a:r>
              <a:rPr lang="ja-JP" altLang="en-US" b="1" u="sng" dirty="0">
                <a:latin typeface="Meiryo UI" panose="020B0604030504040204" pitchFamily="50" charset="-128"/>
                <a:ea typeface="Meiryo UI" panose="020B0604030504040204" pitchFamily="50" charset="-128"/>
              </a:rPr>
              <a:t>トラブルの状況が記載されています</a:t>
            </a:r>
            <a:endParaRPr kumimoji="1" lang="ja-JP" altLang="en-US" b="1" u="sng" dirty="0">
              <a:latin typeface="Meiryo UI" panose="020B0604030504040204" pitchFamily="50" charset="-128"/>
              <a:ea typeface="Meiryo UI" panose="020B0604030504040204" pitchFamily="50" charset="-128"/>
            </a:endParaRPr>
          </a:p>
        </p:txBody>
      </p:sp>
      <p:cxnSp>
        <p:nvCxnSpPr>
          <p:cNvPr id="30" name="直線コネクタ 29">
            <a:extLst>
              <a:ext uri="{FF2B5EF4-FFF2-40B4-BE49-F238E27FC236}">
                <a16:creationId xmlns:a16="http://schemas.microsoft.com/office/drawing/2014/main" id="{478927DB-F38C-4436-8AAC-4B973807D69E}"/>
              </a:ext>
            </a:extLst>
          </p:cNvPr>
          <p:cNvCxnSpPr>
            <a:cxnSpLocks/>
            <a:stCxn id="29" idx="1"/>
          </p:cNvCxnSpPr>
          <p:nvPr/>
        </p:nvCxnSpPr>
        <p:spPr>
          <a:xfrm flipH="1">
            <a:off x="5464098" y="2077992"/>
            <a:ext cx="63190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テキスト ボックス 30">
            <a:extLst>
              <a:ext uri="{FF2B5EF4-FFF2-40B4-BE49-F238E27FC236}">
                <a16:creationId xmlns:a16="http://schemas.microsoft.com/office/drawing/2014/main" id="{702D129F-9770-4E6F-B52D-8AB7067AF875}"/>
              </a:ext>
            </a:extLst>
          </p:cNvPr>
          <p:cNvSpPr txBox="1"/>
          <p:nvPr/>
        </p:nvSpPr>
        <p:spPr>
          <a:xfrm>
            <a:off x="6096000" y="4057236"/>
            <a:ext cx="5859827" cy="369332"/>
          </a:xfrm>
          <a:prstGeom prst="rect">
            <a:avLst/>
          </a:prstGeom>
          <a:noFill/>
        </p:spPr>
        <p:txBody>
          <a:bodyPr wrap="square" rtlCol="0">
            <a:spAutoFit/>
          </a:bodyPr>
          <a:lstStyle/>
          <a:p>
            <a:r>
              <a:rPr kumimoji="1" lang="ja-JP" altLang="en-US" b="1" u="sng" dirty="0">
                <a:latin typeface="Meiryo UI" panose="020B0604030504040204" pitchFamily="50" charset="-128"/>
                <a:ea typeface="Meiryo UI" panose="020B0604030504040204" pitchFamily="50" charset="-128"/>
              </a:rPr>
              <a:t>その後の結果が記載されています</a:t>
            </a:r>
          </a:p>
        </p:txBody>
      </p:sp>
      <p:cxnSp>
        <p:nvCxnSpPr>
          <p:cNvPr id="32" name="直線コネクタ 31">
            <a:extLst>
              <a:ext uri="{FF2B5EF4-FFF2-40B4-BE49-F238E27FC236}">
                <a16:creationId xmlns:a16="http://schemas.microsoft.com/office/drawing/2014/main" id="{E859A583-156B-4CFB-A8F0-56BF278AD32A}"/>
              </a:ext>
            </a:extLst>
          </p:cNvPr>
          <p:cNvCxnSpPr>
            <a:cxnSpLocks/>
            <a:stCxn id="31" idx="1"/>
          </p:cNvCxnSpPr>
          <p:nvPr/>
        </p:nvCxnSpPr>
        <p:spPr>
          <a:xfrm flipH="1">
            <a:off x="5374888" y="4241902"/>
            <a:ext cx="7211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テキスト ボックス 34">
            <a:extLst>
              <a:ext uri="{FF2B5EF4-FFF2-40B4-BE49-F238E27FC236}">
                <a16:creationId xmlns:a16="http://schemas.microsoft.com/office/drawing/2014/main" id="{4DE3C835-8BE9-4D46-83DF-A9F4B2B31CD3}"/>
              </a:ext>
            </a:extLst>
          </p:cNvPr>
          <p:cNvSpPr txBox="1"/>
          <p:nvPr/>
        </p:nvSpPr>
        <p:spPr>
          <a:xfrm>
            <a:off x="6096000" y="4874907"/>
            <a:ext cx="4897700" cy="369332"/>
          </a:xfrm>
          <a:prstGeom prst="rect">
            <a:avLst/>
          </a:prstGeom>
          <a:noFill/>
        </p:spPr>
        <p:txBody>
          <a:bodyPr wrap="square" rtlCol="0">
            <a:spAutoFit/>
          </a:bodyPr>
          <a:lstStyle/>
          <a:p>
            <a:r>
              <a:rPr lang="ja-JP" altLang="en-US" b="1" u="sng" dirty="0">
                <a:latin typeface="Meiryo UI" panose="020B0604030504040204" pitchFamily="50" charset="-128"/>
                <a:ea typeface="Meiryo UI" panose="020B0604030504040204" pitchFamily="50" charset="-128"/>
              </a:rPr>
              <a:t>トラブルを回避するためのアドバイスです</a:t>
            </a:r>
            <a:endParaRPr kumimoji="1" lang="ja-JP" altLang="en-US" b="1" u="sng" dirty="0">
              <a:latin typeface="Meiryo UI" panose="020B0604030504040204" pitchFamily="50" charset="-128"/>
              <a:ea typeface="Meiryo UI" panose="020B0604030504040204" pitchFamily="50" charset="-128"/>
            </a:endParaRPr>
          </a:p>
        </p:txBody>
      </p:sp>
      <p:cxnSp>
        <p:nvCxnSpPr>
          <p:cNvPr id="36" name="直線コネクタ 35">
            <a:extLst>
              <a:ext uri="{FF2B5EF4-FFF2-40B4-BE49-F238E27FC236}">
                <a16:creationId xmlns:a16="http://schemas.microsoft.com/office/drawing/2014/main" id="{69285786-53ED-4928-A0C8-3F42C430A9DD}"/>
              </a:ext>
            </a:extLst>
          </p:cNvPr>
          <p:cNvCxnSpPr>
            <a:cxnSpLocks/>
            <a:stCxn id="35" idx="1"/>
          </p:cNvCxnSpPr>
          <p:nvPr/>
        </p:nvCxnSpPr>
        <p:spPr>
          <a:xfrm flipH="1">
            <a:off x="5374888" y="5059573"/>
            <a:ext cx="721112" cy="1846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D351DEBB-A933-4FA3-A7D2-9C7E48446B82}"/>
              </a:ext>
            </a:extLst>
          </p:cNvPr>
          <p:cNvSpPr txBox="1"/>
          <p:nvPr/>
        </p:nvSpPr>
        <p:spPr>
          <a:xfrm>
            <a:off x="6096000" y="5860885"/>
            <a:ext cx="6096000" cy="369332"/>
          </a:xfrm>
          <a:prstGeom prst="rect">
            <a:avLst/>
          </a:prstGeom>
          <a:noFill/>
        </p:spPr>
        <p:txBody>
          <a:bodyPr wrap="square" rtlCol="0">
            <a:spAutoFit/>
          </a:bodyPr>
          <a:lstStyle/>
          <a:p>
            <a:r>
              <a:rPr kumimoji="1" lang="ja-JP" altLang="en-US" b="1" u="sng" dirty="0">
                <a:latin typeface="Meiryo UI" panose="020B0604030504040204" pitchFamily="50" charset="-128"/>
                <a:ea typeface="Meiryo UI" panose="020B0604030504040204" pitchFamily="50" charset="-128"/>
              </a:rPr>
              <a:t>事例の詳細な内容</a:t>
            </a:r>
            <a:r>
              <a:rPr lang="ja-JP" altLang="en-US" b="1" u="sng" dirty="0">
                <a:latin typeface="Meiryo UI" panose="020B0604030504040204" pitchFamily="50" charset="-128"/>
                <a:ea typeface="Meiryo UI" panose="020B0604030504040204" pitchFamily="50" charset="-128"/>
              </a:rPr>
              <a:t>である</a:t>
            </a:r>
            <a:r>
              <a:rPr kumimoji="1" lang="ja-JP" altLang="en-US" b="1" u="sng" dirty="0">
                <a:latin typeface="Meiryo UI" panose="020B0604030504040204" pitchFamily="50" charset="-128"/>
                <a:ea typeface="Meiryo UI" panose="020B0604030504040204" pitchFamily="50" charset="-128"/>
              </a:rPr>
              <a:t> </a:t>
            </a:r>
            <a:r>
              <a:rPr lang="ja-JP" altLang="en-US" b="1" u="sng" dirty="0">
                <a:latin typeface="Meiryo UI" panose="020B0604030504040204" pitchFamily="50" charset="-128"/>
                <a:ea typeface="Meiryo UI" panose="020B0604030504040204" pitchFamily="50" charset="-128"/>
              </a:rPr>
              <a:t>「</a:t>
            </a:r>
            <a:r>
              <a:rPr kumimoji="1" lang="ja-JP" altLang="en-US" b="1" u="sng" dirty="0">
                <a:latin typeface="Meiryo UI" panose="020B0604030504040204" pitchFamily="50" charset="-128"/>
                <a:ea typeface="Meiryo UI" panose="020B0604030504040204" pitchFamily="50" charset="-128"/>
              </a:rPr>
              <a:t>深く考えてみよう」 へのリンクボタン</a:t>
            </a:r>
          </a:p>
        </p:txBody>
      </p:sp>
      <p:cxnSp>
        <p:nvCxnSpPr>
          <p:cNvPr id="23" name="直線コネクタ 22">
            <a:extLst>
              <a:ext uri="{FF2B5EF4-FFF2-40B4-BE49-F238E27FC236}">
                <a16:creationId xmlns:a16="http://schemas.microsoft.com/office/drawing/2014/main" id="{C0B03D04-7ACA-4169-BE1D-8D8E3CDD7C7F}"/>
              </a:ext>
            </a:extLst>
          </p:cNvPr>
          <p:cNvCxnSpPr>
            <a:cxnSpLocks/>
            <a:stCxn id="22" idx="1"/>
          </p:cNvCxnSpPr>
          <p:nvPr/>
        </p:nvCxnSpPr>
        <p:spPr>
          <a:xfrm flipH="1">
            <a:off x="4761571" y="6045551"/>
            <a:ext cx="1334429" cy="683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765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5A283029-D1A4-42E3-A0C7-9469FBF5EC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0374" y="2701617"/>
            <a:ext cx="4485433" cy="4094380"/>
          </a:xfrm>
          <a:prstGeom prst="rect">
            <a:avLst/>
          </a:prstGeom>
        </p:spPr>
      </p:pic>
      <p:pic>
        <p:nvPicPr>
          <p:cNvPr id="3" name="図 2">
            <a:extLst>
              <a:ext uri="{FF2B5EF4-FFF2-40B4-BE49-F238E27FC236}">
                <a16:creationId xmlns:a16="http://schemas.microsoft.com/office/drawing/2014/main" id="{F8A381D7-8251-4ABE-BC1D-4E498F16BAA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0375" y="664501"/>
            <a:ext cx="4485433" cy="2091036"/>
          </a:xfrm>
          <a:prstGeom prst="rect">
            <a:avLst/>
          </a:prstGeom>
        </p:spPr>
      </p:pic>
      <p:sp>
        <p:nvSpPr>
          <p:cNvPr id="35" name="テキスト ボックス 34">
            <a:extLst>
              <a:ext uri="{FF2B5EF4-FFF2-40B4-BE49-F238E27FC236}">
                <a16:creationId xmlns:a16="http://schemas.microsoft.com/office/drawing/2014/main" id="{4DE3C835-8BE9-4D46-83DF-A9F4B2B31CD3}"/>
              </a:ext>
            </a:extLst>
          </p:cNvPr>
          <p:cNvSpPr txBox="1"/>
          <p:nvPr/>
        </p:nvSpPr>
        <p:spPr>
          <a:xfrm>
            <a:off x="6680463" y="4636869"/>
            <a:ext cx="4897700" cy="369332"/>
          </a:xfrm>
          <a:prstGeom prst="rect">
            <a:avLst/>
          </a:prstGeom>
          <a:noFill/>
        </p:spPr>
        <p:txBody>
          <a:bodyPr wrap="square" rtlCol="0">
            <a:spAutoFit/>
          </a:bodyPr>
          <a:lstStyle/>
          <a:p>
            <a:r>
              <a:rPr kumimoji="1" lang="ja-JP" altLang="en-US" b="1" u="sng" dirty="0">
                <a:latin typeface="Meiryo UI" panose="020B0604030504040204" pitchFamily="50" charset="-128"/>
                <a:ea typeface="Meiryo UI" panose="020B0604030504040204" pitchFamily="50" charset="-128"/>
              </a:rPr>
              <a:t>トラブル事例に関する詳しい解説です</a:t>
            </a:r>
          </a:p>
        </p:txBody>
      </p:sp>
      <p:cxnSp>
        <p:nvCxnSpPr>
          <p:cNvPr id="36" name="直線コネクタ 35">
            <a:extLst>
              <a:ext uri="{FF2B5EF4-FFF2-40B4-BE49-F238E27FC236}">
                <a16:creationId xmlns:a16="http://schemas.microsoft.com/office/drawing/2014/main" id="{69285786-53ED-4928-A0C8-3F42C430A9DD}"/>
              </a:ext>
            </a:extLst>
          </p:cNvPr>
          <p:cNvCxnSpPr>
            <a:cxnSpLocks/>
          </p:cNvCxnSpPr>
          <p:nvPr/>
        </p:nvCxnSpPr>
        <p:spPr>
          <a:xfrm flipH="1">
            <a:off x="5603123" y="4808472"/>
            <a:ext cx="10773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A3DF3943-82AF-4EE6-9C17-F248BD0FB3C4}"/>
              </a:ext>
            </a:extLst>
          </p:cNvPr>
          <p:cNvSpPr txBox="1"/>
          <p:nvPr/>
        </p:nvSpPr>
        <p:spPr>
          <a:xfrm>
            <a:off x="6673147" y="1458125"/>
            <a:ext cx="4897700" cy="369332"/>
          </a:xfrm>
          <a:prstGeom prst="rect">
            <a:avLst/>
          </a:prstGeom>
          <a:noFill/>
        </p:spPr>
        <p:txBody>
          <a:bodyPr wrap="square" rtlCol="0">
            <a:spAutoFit/>
          </a:bodyPr>
          <a:lstStyle/>
          <a:p>
            <a:r>
              <a:rPr lang="ja-JP" altLang="en-US" b="1" u="sng" dirty="0">
                <a:latin typeface="Meiryo UI" panose="020B0604030504040204" pitchFamily="50" charset="-128"/>
                <a:ea typeface="Meiryo UI" panose="020B0604030504040204" pitchFamily="50" charset="-128"/>
              </a:rPr>
              <a:t>トラブルの状況と結果が記載されています</a:t>
            </a:r>
            <a:endParaRPr lang="en-US" altLang="ja-JP" sz="1400" b="1" u="sng" dirty="0">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702D129F-9770-4E6F-B52D-8AB7067AF875}"/>
              </a:ext>
            </a:extLst>
          </p:cNvPr>
          <p:cNvSpPr txBox="1"/>
          <p:nvPr/>
        </p:nvSpPr>
        <p:spPr>
          <a:xfrm>
            <a:off x="6680463" y="3244334"/>
            <a:ext cx="4897700" cy="369332"/>
          </a:xfrm>
          <a:prstGeom prst="rect">
            <a:avLst/>
          </a:prstGeom>
          <a:noFill/>
        </p:spPr>
        <p:txBody>
          <a:bodyPr wrap="square" rtlCol="0">
            <a:spAutoFit/>
          </a:bodyPr>
          <a:lstStyle/>
          <a:p>
            <a:r>
              <a:rPr kumimoji="1" lang="ja-JP" altLang="en-US" b="1" u="sng" dirty="0">
                <a:latin typeface="Meiryo UI" panose="020B0604030504040204" pitchFamily="50" charset="-128"/>
                <a:ea typeface="Meiryo UI" panose="020B0604030504040204" pitchFamily="50" charset="-128"/>
              </a:rPr>
              <a:t>トラブルについて考える要素が記載されています</a:t>
            </a:r>
          </a:p>
        </p:txBody>
      </p:sp>
      <p:cxnSp>
        <p:nvCxnSpPr>
          <p:cNvPr id="32" name="直線コネクタ 31">
            <a:extLst>
              <a:ext uri="{FF2B5EF4-FFF2-40B4-BE49-F238E27FC236}">
                <a16:creationId xmlns:a16="http://schemas.microsoft.com/office/drawing/2014/main" id="{E859A583-156B-4CFB-A8F0-56BF278AD32A}"/>
              </a:ext>
            </a:extLst>
          </p:cNvPr>
          <p:cNvCxnSpPr>
            <a:cxnSpLocks/>
            <a:stCxn id="31" idx="1"/>
          </p:cNvCxnSpPr>
          <p:nvPr/>
        </p:nvCxnSpPr>
        <p:spPr>
          <a:xfrm flipH="1">
            <a:off x="5603123" y="3429000"/>
            <a:ext cx="10773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B9B70D6E-184B-427C-AC16-5C1E36DAEB10}"/>
              </a:ext>
            </a:extLst>
          </p:cNvPr>
          <p:cNvSpPr txBox="1"/>
          <p:nvPr/>
        </p:nvSpPr>
        <p:spPr>
          <a:xfrm>
            <a:off x="486936" y="88129"/>
            <a:ext cx="10348332" cy="568874"/>
          </a:xfrm>
          <a:prstGeom prst="rect">
            <a:avLst/>
          </a:prstGeom>
          <a:noFill/>
        </p:spPr>
        <p:txBody>
          <a:bodyPr wrap="square" rtlCol="0">
            <a:spAutoFit/>
          </a:bodyPr>
          <a:lstStyle/>
          <a:p>
            <a:pPr>
              <a:lnSpc>
                <a:spcPct val="150000"/>
              </a:lnSpc>
            </a:pPr>
            <a:r>
              <a:rPr lang="en-US" altLang="ja-JP" sz="2400" b="1" dirty="0">
                <a:latin typeface="Meiryo UI" panose="020B0604030504040204" pitchFamily="50" charset="-128"/>
                <a:ea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rPr>
              <a:t>参考資料</a:t>
            </a:r>
            <a:r>
              <a:rPr lang="en-US" altLang="ja-JP" sz="2400" b="1" dirty="0">
                <a:latin typeface="Meiryo UI" panose="020B0604030504040204" pitchFamily="50" charset="-128"/>
                <a:ea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rPr>
              <a:t>　インターネットトラブル事例集の見かた（</a:t>
            </a:r>
            <a:r>
              <a:rPr lang="en-US" altLang="ja-JP" sz="2400" b="1" dirty="0">
                <a:latin typeface="Meiryo UI" panose="020B0604030504040204" pitchFamily="50" charset="-128"/>
                <a:ea typeface="Meiryo UI" panose="020B0604030504040204" pitchFamily="50" charset="-128"/>
              </a:rPr>
              <a:t>HP</a:t>
            </a:r>
            <a:r>
              <a:rPr lang="ja-JP" altLang="en-US" sz="2400" b="1" dirty="0">
                <a:latin typeface="Meiryo UI" panose="020B0604030504040204" pitchFamily="50" charset="-128"/>
                <a:ea typeface="Meiryo UI" panose="020B0604030504040204" pitchFamily="50" charset="-128"/>
              </a:rPr>
              <a:t>詳細版）</a:t>
            </a:r>
            <a:endParaRPr lang="en-US" altLang="ja-JP" sz="2400" b="1"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51B75CFE-361F-412B-BA5F-D70ADF3B67BB}"/>
              </a:ext>
            </a:extLst>
          </p:cNvPr>
          <p:cNvSpPr txBox="1"/>
          <p:nvPr/>
        </p:nvSpPr>
        <p:spPr>
          <a:xfrm>
            <a:off x="6680463" y="6172488"/>
            <a:ext cx="4897700" cy="369332"/>
          </a:xfrm>
          <a:prstGeom prst="rect">
            <a:avLst/>
          </a:prstGeom>
          <a:noFill/>
        </p:spPr>
        <p:txBody>
          <a:bodyPr wrap="square" rtlCol="0">
            <a:spAutoFit/>
          </a:bodyPr>
          <a:lstStyle/>
          <a:p>
            <a:r>
              <a:rPr lang="ja-JP" altLang="en-US" b="1" u="sng" dirty="0">
                <a:latin typeface="Meiryo UI" panose="020B0604030504040204" pitchFamily="50" charset="-128"/>
                <a:ea typeface="Meiryo UI" panose="020B0604030504040204" pitchFamily="50" charset="-128"/>
              </a:rPr>
              <a:t>トラブルを回避するためのアドバイスです</a:t>
            </a:r>
            <a:endParaRPr kumimoji="1" lang="ja-JP" altLang="en-US" b="1" u="sng" dirty="0">
              <a:latin typeface="Meiryo UI" panose="020B0604030504040204" pitchFamily="50" charset="-128"/>
              <a:ea typeface="Meiryo UI" panose="020B0604030504040204" pitchFamily="50" charset="-128"/>
            </a:endParaRPr>
          </a:p>
        </p:txBody>
      </p:sp>
      <p:cxnSp>
        <p:nvCxnSpPr>
          <p:cNvPr id="16" name="直線コネクタ 15">
            <a:extLst>
              <a:ext uri="{FF2B5EF4-FFF2-40B4-BE49-F238E27FC236}">
                <a16:creationId xmlns:a16="http://schemas.microsoft.com/office/drawing/2014/main" id="{21CBD883-58D4-4D93-A86E-71B6C693AD28}"/>
              </a:ext>
            </a:extLst>
          </p:cNvPr>
          <p:cNvCxnSpPr>
            <a:cxnSpLocks/>
            <a:stCxn id="15" idx="1"/>
          </p:cNvCxnSpPr>
          <p:nvPr/>
        </p:nvCxnSpPr>
        <p:spPr>
          <a:xfrm flipH="1">
            <a:off x="5595807" y="6357154"/>
            <a:ext cx="108465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1D779EFA-9A37-43CE-B24C-3CC0F14125E8}"/>
              </a:ext>
            </a:extLst>
          </p:cNvPr>
          <p:cNvCxnSpPr>
            <a:cxnSpLocks/>
          </p:cNvCxnSpPr>
          <p:nvPr/>
        </p:nvCxnSpPr>
        <p:spPr>
          <a:xfrm flipH="1">
            <a:off x="5598767" y="1661159"/>
            <a:ext cx="10773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2630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テキスト ボックス 34">
            <a:extLst>
              <a:ext uri="{FF2B5EF4-FFF2-40B4-BE49-F238E27FC236}">
                <a16:creationId xmlns:a16="http://schemas.microsoft.com/office/drawing/2014/main" id="{4DE3C835-8BE9-4D46-83DF-A9F4B2B31CD3}"/>
              </a:ext>
            </a:extLst>
          </p:cNvPr>
          <p:cNvSpPr txBox="1"/>
          <p:nvPr/>
        </p:nvSpPr>
        <p:spPr>
          <a:xfrm>
            <a:off x="6380015" y="5094074"/>
            <a:ext cx="4897700" cy="369332"/>
          </a:xfrm>
          <a:prstGeom prst="rect">
            <a:avLst/>
          </a:prstGeom>
          <a:noFill/>
        </p:spPr>
        <p:txBody>
          <a:bodyPr wrap="square" rtlCol="0">
            <a:spAutoFit/>
          </a:bodyPr>
          <a:lstStyle/>
          <a:p>
            <a:r>
              <a:rPr kumimoji="1" lang="ja-JP" altLang="en-US" b="1" u="sng" dirty="0">
                <a:latin typeface="Meiryo UI" panose="020B0604030504040204" pitchFamily="50" charset="-128"/>
                <a:ea typeface="Meiryo UI" panose="020B0604030504040204" pitchFamily="50" charset="-128"/>
              </a:rPr>
              <a:t>トラブル事例に関する詳しい解説です</a:t>
            </a:r>
          </a:p>
        </p:txBody>
      </p:sp>
      <p:cxnSp>
        <p:nvCxnSpPr>
          <p:cNvPr id="36" name="直線コネクタ 35">
            <a:extLst>
              <a:ext uri="{FF2B5EF4-FFF2-40B4-BE49-F238E27FC236}">
                <a16:creationId xmlns:a16="http://schemas.microsoft.com/office/drawing/2014/main" id="{69285786-53ED-4928-A0C8-3F42C430A9DD}"/>
              </a:ext>
            </a:extLst>
          </p:cNvPr>
          <p:cNvCxnSpPr>
            <a:cxnSpLocks/>
          </p:cNvCxnSpPr>
          <p:nvPr/>
        </p:nvCxnSpPr>
        <p:spPr>
          <a:xfrm flipH="1">
            <a:off x="5239724" y="5265677"/>
            <a:ext cx="10773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EE9B2E21-9D35-4D30-A6CD-4051680925FF}"/>
              </a:ext>
            </a:extLst>
          </p:cNvPr>
          <p:cNvSpPr txBox="1"/>
          <p:nvPr/>
        </p:nvSpPr>
        <p:spPr>
          <a:xfrm>
            <a:off x="6380015" y="6136796"/>
            <a:ext cx="4897700" cy="369332"/>
          </a:xfrm>
          <a:prstGeom prst="rect">
            <a:avLst/>
          </a:prstGeom>
          <a:noFill/>
        </p:spPr>
        <p:txBody>
          <a:bodyPr wrap="square" rtlCol="0">
            <a:spAutoFit/>
          </a:bodyPr>
          <a:lstStyle/>
          <a:p>
            <a:r>
              <a:rPr lang="ja-JP" altLang="en-US" b="1" u="sng" dirty="0">
                <a:latin typeface="Meiryo UI" panose="020B0604030504040204" pitchFamily="50" charset="-128"/>
                <a:ea typeface="Meiryo UI" panose="020B0604030504040204" pitchFamily="50" charset="-128"/>
              </a:rPr>
              <a:t>トラブルを回避するためのアドバイスです</a:t>
            </a:r>
            <a:endParaRPr kumimoji="1" lang="ja-JP" altLang="en-US" b="1" u="sng" dirty="0">
              <a:latin typeface="Meiryo UI" panose="020B0604030504040204" pitchFamily="50" charset="-128"/>
              <a:ea typeface="Meiryo UI" panose="020B0604030504040204" pitchFamily="50" charset="-128"/>
            </a:endParaRPr>
          </a:p>
        </p:txBody>
      </p:sp>
      <p:cxnSp>
        <p:nvCxnSpPr>
          <p:cNvPr id="38" name="直線コネクタ 37">
            <a:extLst>
              <a:ext uri="{FF2B5EF4-FFF2-40B4-BE49-F238E27FC236}">
                <a16:creationId xmlns:a16="http://schemas.microsoft.com/office/drawing/2014/main" id="{7ED2B5BE-39D0-4B21-9B82-5D0A56D12BAA}"/>
              </a:ext>
            </a:extLst>
          </p:cNvPr>
          <p:cNvCxnSpPr>
            <a:cxnSpLocks/>
          </p:cNvCxnSpPr>
          <p:nvPr/>
        </p:nvCxnSpPr>
        <p:spPr>
          <a:xfrm flipH="1">
            <a:off x="5239724" y="6321462"/>
            <a:ext cx="11402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A3DF3943-82AF-4EE6-9C17-F248BD0FB3C4}"/>
              </a:ext>
            </a:extLst>
          </p:cNvPr>
          <p:cNvSpPr txBox="1"/>
          <p:nvPr/>
        </p:nvSpPr>
        <p:spPr>
          <a:xfrm>
            <a:off x="6380015" y="1984831"/>
            <a:ext cx="4897700" cy="369332"/>
          </a:xfrm>
          <a:prstGeom prst="rect">
            <a:avLst/>
          </a:prstGeom>
          <a:noFill/>
        </p:spPr>
        <p:txBody>
          <a:bodyPr wrap="square" rtlCol="0">
            <a:spAutoFit/>
          </a:bodyPr>
          <a:lstStyle/>
          <a:p>
            <a:r>
              <a:rPr lang="ja-JP" altLang="en-US" b="1" u="sng" dirty="0">
                <a:latin typeface="Meiryo UI" panose="020B0604030504040204" pitchFamily="50" charset="-128"/>
                <a:ea typeface="Meiryo UI" panose="020B0604030504040204" pitchFamily="50" charset="-128"/>
              </a:rPr>
              <a:t>トラブルの状況と結果が記載されています</a:t>
            </a:r>
            <a:endParaRPr lang="en-US" altLang="ja-JP" sz="1400" b="1" u="sng" dirty="0">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702D129F-9770-4E6F-B52D-8AB7067AF875}"/>
              </a:ext>
            </a:extLst>
          </p:cNvPr>
          <p:cNvSpPr txBox="1"/>
          <p:nvPr/>
        </p:nvSpPr>
        <p:spPr>
          <a:xfrm>
            <a:off x="6380015" y="3858292"/>
            <a:ext cx="4897700" cy="369332"/>
          </a:xfrm>
          <a:prstGeom prst="rect">
            <a:avLst/>
          </a:prstGeom>
          <a:noFill/>
        </p:spPr>
        <p:txBody>
          <a:bodyPr wrap="square" rtlCol="0">
            <a:spAutoFit/>
          </a:bodyPr>
          <a:lstStyle/>
          <a:p>
            <a:r>
              <a:rPr kumimoji="1" lang="ja-JP" altLang="en-US" b="1" u="sng" dirty="0">
                <a:latin typeface="Meiryo UI" panose="020B0604030504040204" pitchFamily="50" charset="-128"/>
                <a:ea typeface="Meiryo UI" panose="020B0604030504040204" pitchFamily="50" charset="-128"/>
              </a:rPr>
              <a:t>トラブルについて考える要素が記載されています</a:t>
            </a:r>
          </a:p>
        </p:txBody>
      </p:sp>
      <p:cxnSp>
        <p:nvCxnSpPr>
          <p:cNvPr id="32" name="直線コネクタ 31">
            <a:extLst>
              <a:ext uri="{FF2B5EF4-FFF2-40B4-BE49-F238E27FC236}">
                <a16:creationId xmlns:a16="http://schemas.microsoft.com/office/drawing/2014/main" id="{E859A583-156B-4CFB-A8F0-56BF278AD32A}"/>
              </a:ext>
            </a:extLst>
          </p:cNvPr>
          <p:cNvCxnSpPr>
            <a:cxnSpLocks/>
          </p:cNvCxnSpPr>
          <p:nvPr/>
        </p:nvCxnSpPr>
        <p:spPr>
          <a:xfrm flipH="1">
            <a:off x="5239724" y="4042958"/>
            <a:ext cx="10773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B9B70D6E-184B-427C-AC16-5C1E36DAEB10}"/>
              </a:ext>
            </a:extLst>
          </p:cNvPr>
          <p:cNvSpPr txBox="1"/>
          <p:nvPr/>
        </p:nvSpPr>
        <p:spPr>
          <a:xfrm>
            <a:off x="486935" y="257948"/>
            <a:ext cx="11543955" cy="461665"/>
          </a:xfrm>
          <a:prstGeom prst="rect">
            <a:avLst/>
          </a:prstGeom>
          <a:noFill/>
        </p:spPr>
        <p:txBody>
          <a:bodyPr wrap="square" rtlCol="0">
            <a:spAutoFit/>
          </a:bodyPr>
          <a:lstStyle/>
          <a:p>
            <a:r>
              <a:rPr lang="en-US" altLang="ja-JP" sz="2400" b="1" dirty="0">
                <a:latin typeface="Meiryo UI" panose="020B0604030504040204" pitchFamily="50" charset="-128"/>
                <a:ea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rPr>
              <a:t>参考資料</a:t>
            </a:r>
            <a:r>
              <a:rPr lang="en-US" altLang="ja-JP" sz="2400" b="1" dirty="0">
                <a:latin typeface="Meiryo UI" panose="020B0604030504040204" pitchFamily="50" charset="-128"/>
                <a:ea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rPr>
              <a:t>　インターネットトラブル事例集の見かた（</a:t>
            </a:r>
            <a:r>
              <a:rPr lang="en-US" altLang="ja-JP" sz="2400" b="1" dirty="0">
                <a:latin typeface="Meiryo UI" panose="020B0604030504040204" pitchFamily="50" charset="-128"/>
                <a:ea typeface="Meiryo UI" panose="020B0604030504040204" pitchFamily="50" charset="-128"/>
              </a:rPr>
              <a:t>PDF</a:t>
            </a:r>
            <a:r>
              <a:rPr lang="ja-JP" altLang="en-US" sz="2400" b="1" dirty="0">
                <a:latin typeface="Meiryo UI" panose="020B0604030504040204" pitchFamily="50" charset="-128"/>
                <a:ea typeface="Meiryo UI" panose="020B0604030504040204" pitchFamily="50" charset="-128"/>
              </a:rPr>
              <a:t>ダウンロード版）</a:t>
            </a:r>
            <a:endParaRPr lang="en-US" altLang="ja-JP" sz="2400" b="1" dirty="0">
              <a:latin typeface="Meiryo UI" panose="020B0604030504040204" pitchFamily="50" charset="-128"/>
              <a:ea typeface="Meiryo UI" panose="020B0604030504040204" pitchFamily="50" charset="-128"/>
            </a:endParaRPr>
          </a:p>
        </p:txBody>
      </p:sp>
      <p:cxnSp>
        <p:nvCxnSpPr>
          <p:cNvPr id="14" name="直線コネクタ 13">
            <a:extLst>
              <a:ext uri="{FF2B5EF4-FFF2-40B4-BE49-F238E27FC236}">
                <a16:creationId xmlns:a16="http://schemas.microsoft.com/office/drawing/2014/main" id="{1ACFE776-7459-46C9-A5F8-C430784803A6}"/>
              </a:ext>
            </a:extLst>
          </p:cNvPr>
          <p:cNvCxnSpPr>
            <a:cxnSpLocks/>
          </p:cNvCxnSpPr>
          <p:nvPr/>
        </p:nvCxnSpPr>
        <p:spPr>
          <a:xfrm flipH="1">
            <a:off x="5239724" y="2169497"/>
            <a:ext cx="10773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図 3">
            <a:extLst>
              <a:ext uri="{FF2B5EF4-FFF2-40B4-BE49-F238E27FC236}">
                <a16:creationId xmlns:a16="http://schemas.microsoft.com/office/drawing/2014/main" id="{40E7FCDD-7018-4E7A-A40F-043A3EC305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9282" y="1306284"/>
            <a:ext cx="3838169" cy="5329860"/>
          </a:xfrm>
          <a:prstGeom prst="rect">
            <a:avLst/>
          </a:prstGeom>
        </p:spPr>
      </p:pic>
    </p:spTree>
    <p:extLst>
      <p:ext uri="{BB962C8B-B14F-4D97-AF65-F5344CB8AC3E}">
        <p14:creationId xmlns:p14="http://schemas.microsoft.com/office/powerpoint/2010/main" val="836073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ブローチ 5">
            <a:extLst>
              <a:ext uri="{FF2B5EF4-FFF2-40B4-BE49-F238E27FC236}">
                <a16:creationId xmlns:a16="http://schemas.microsoft.com/office/drawing/2014/main" id="{0BFFEAC9-A35E-4949-8EB4-D4F998CA8B90}"/>
              </a:ext>
            </a:extLst>
          </p:cNvPr>
          <p:cNvSpPr/>
          <p:nvPr/>
        </p:nvSpPr>
        <p:spPr>
          <a:xfrm>
            <a:off x="312234" y="418171"/>
            <a:ext cx="11560098" cy="6021658"/>
          </a:xfrm>
          <a:prstGeom prst="plaque">
            <a:avLst>
              <a:gd name="adj" fmla="val 3334"/>
            </a:avLst>
          </a:prstGeom>
          <a:noFill/>
          <a:ln w="57150" cmpd="thickThi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4000" b="1" dirty="0">
                <a:solidFill>
                  <a:schemeClr val="tx1"/>
                </a:solidFill>
                <a:latin typeface="Meiryo UI" panose="020B0604030504040204" pitchFamily="50" charset="-128"/>
                <a:ea typeface="Meiryo UI" panose="020B0604030504040204" pitchFamily="50" charset="-128"/>
              </a:rPr>
              <a:t>本　編　資　料</a:t>
            </a:r>
            <a:endParaRPr lang="en-US" altLang="ja-JP" sz="4000" b="1" dirty="0">
              <a:solidFill>
                <a:schemeClr val="tx1"/>
              </a:solidFill>
              <a:latin typeface="Meiryo UI" panose="020B0604030504040204" pitchFamily="50" charset="-128"/>
              <a:ea typeface="Meiryo UI" panose="020B0604030504040204" pitchFamily="50" charset="-128"/>
            </a:endParaRPr>
          </a:p>
          <a:p>
            <a:pPr algn="ctr">
              <a:lnSpc>
                <a:spcPct val="150000"/>
              </a:lnSpc>
            </a:pPr>
            <a:endParaRPr lang="en-US" altLang="ja-JP" sz="40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38444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吹き出し: 角を丸めた四角形 4">
            <a:extLst>
              <a:ext uri="{FF2B5EF4-FFF2-40B4-BE49-F238E27FC236}">
                <a16:creationId xmlns:a16="http://schemas.microsoft.com/office/drawing/2014/main" id="{61961E80-E1C5-42BF-A281-C160EC3A0353}"/>
              </a:ext>
            </a:extLst>
          </p:cNvPr>
          <p:cNvSpPr/>
          <p:nvPr/>
        </p:nvSpPr>
        <p:spPr>
          <a:xfrm>
            <a:off x="5629899" y="1555144"/>
            <a:ext cx="6428285" cy="2870449"/>
          </a:xfrm>
          <a:custGeom>
            <a:avLst/>
            <a:gdLst>
              <a:gd name="connsiteX0" fmla="*/ 0 w 3740654"/>
              <a:gd name="connsiteY0" fmla="*/ 195966 h 1175771"/>
              <a:gd name="connsiteX1" fmla="*/ 195966 w 3740654"/>
              <a:gd name="connsiteY1" fmla="*/ 0 h 1175771"/>
              <a:gd name="connsiteX2" fmla="*/ 623442 w 3740654"/>
              <a:gd name="connsiteY2" fmla="*/ 0 h 1175771"/>
              <a:gd name="connsiteX3" fmla="*/ 669465 w 3740654"/>
              <a:gd name="connsiteY3" fmla="*/ -695633 h 1175771"/>
              <a:gd name="connsiteX4" fmla="*/ 1558606 w 3740654"/>
              <a:gd name="connsiteY4" fmla="*/ 0 h 1175771"/>
              <a:gd name="connsiteX5" fmla="*/ 3544688 w 3740654"/>
              <a:gd name="connsiteY5" fmla="*/ 0 h 1175771"/>
              <a:gd name="connsiteX6" fmla="*/ 3740654 w 3740654"/>
              <a:gd name="connsiteY6" fmla="*/ 195966 h 1175771"/>
              <a:gd name="connsiteX7" fmla="*/ 3740654 w 3740654"/>
              <a:gd name="connsiteY7" fmla="*/ 195962 h 1175771"/>
              <a:gd name="connsiteX8" fmla="*/ 3740654 w 3740654"/>
              <a:gd name="connsiteY8" fmla="*/ 195962 h 1175771"/>
              <a:gd name="connsiteX9" fmla="*/ 3740654 w 3740654"/>
              <a:gd name="connsiteY9" fmla="*/ 489905 h 1175771"/>
              <a:gd name="connsiteX10" fmla="*/ 3740654 w 3740654"/>
              <a:gd name="connsiteY10" fmla="*/ 979805 h 1175771"/>
              <a:gd name="connsiteX11" fmla="*/ 3544688 w 3740654"/>
              <a:gd name="connsiteY11" fmla="*/ 1175771 h 1175771"/>
              <a:gd name="connsiteX12" fmla="*/ 1558606 w 3740654"/>
              <a:gd name="connsiteY12" fmla="*/ 1175771 h 1175771"/>
              <a:gd name="connsiteX13" fmla="*/ 623442 w 3740654"/>
              <a:gd name="connsiteY13" fmla="*/ 1175771 h 1175771"/>
              <a:gd name="connsiteX14" fmla="*/ 623442 w 3740654"/>
              <a:gd name="connsiteY14" fmla="*/ 1175771 h 1175771"/>
              <a:gd name="connsiteX15" fmla="*/ 195966 w 3740654"/>
              <a:gd name="connsiteY15" fmla="*/ 1175771 h 1175771"/>
              <a:gd name="connsiteX16" fmla="*/ 0 w 3740654"/>
              <a:gd name="connsiteY16" fmla="*/ 979805 h 1175771"/>
              <a:gd name="connsiteX17" fmla="*/ 0 w 3740654"/>
              <a:gd name="connsiteY17" fmla="*/ 489905 h 1175771"/>
              <a:gd name="connsiteX18" fmla="*/ 0 w 3740654"/>
              <a:gd name="connsiteY18" fmla="*/ 195962 h 1175771"/>
              <a:gd name="connsiteX19" fmla="*/ 0 w 3740654"/>
              <a:gd name="connsiteY19" fmla="*/ 195962 h 1175771"/>
              <a:gd name="connsiteX20" fmla="*/ 0 w 3740654"/>
              <a:gd name="connsiteY20" fmla="*/ 195966 h 1175771"/>
              <a:gd name="connsiteX0" fmla="*/ 0 w 3740654"/>
              <a:gd name="connsiteY0" fmla="*/ 891599 h 1871404"/>
              <a:gd name="connsiteX1" fmla="*/ 195966 w 3740654"/>
              <a:gd name="connsiteY1" fmla="*/ 695633 h 1871404"/>
              <a:gd name="connsiteX2" fmla="*/ 623442 w 3740654"/>
              <a:gd name="connsiteY2" fmla="*/ 695633 h 1871404"/>
              <a:gd name="connsiteX3" fmla="*/ 669465 w 3740654"/>
              <a:gd name="connsiteY3" fmla="*/ 0 h 1871404"/>
              <a:gd name="connsiteX4" fmla="*/ 1008000 w 3740654"/>
              <a:gd name="connsiteY4" fmla="*/ 715298 h 1871404"/>
              <a:gd name="connsiteX5" fmla="*/ 3544688 w 3740654"/>
              <a:gd name="connsiteY5" fmla="*/ 695633 h 1871404"/>
              <a:gd name="connsiteX6" fmla="*/ 3740654 w 3740654"/>
              <a:gd name="connsiteY6" fmla="*/ 891599 h 1871404"/>
              <a:gd name="connsiteX7" fmla="*/ 3740654 w 3740654"/>
              <a:gd name="connsiteY7" fmla="*/ 891595 h 1871404"/>
              <a:gd name="connsiteX8" fmla="*/ 3740654 w 3740654"/>
              <a:gd name="connsiteY8" fmla="*/ 891595 h 1871404"/>
              <a:gd name="connsiteX9" fmla="*/ 3740654 w 3740654"/>
              <a:gd name="connsiteY9" fmla="*/ 1185538 h 1871404"/>
              <a:gd name="connsiteX10" fmla="*/ 3740654 w 3740654"/>
              <a:gd name="connsiteY10" fmla="*/ 1675438 h 1871404"/>
              <a:gd name="connsiteX11" fmla="*/ 3544688 w 3740654"/>
              <a:gd name="connsiteY11" fmla="*/ 1871404 h 1871404"/>
              <a:gd name="connsiteX12" fmla="*/ 1558606 w 3740654"/>
              <a:gd name="connsiteY12" fmla="*/ 1871404 h 1871404"/>
              <a:gd name="connsiteX13" fmla="*/ 623442 w 3740654"/>
              <a:gd name="connsiteY13" fmla="*/ 1871404 h 1871404"/>
              <a:gd name="connsiteX14" fmla="*/ 623442 w 3740654"/>
              <a:gd name="connsiteY14" fmla="*/ 1871404 h 1871404"/>
              <a:gd name="connsiteX15" fmla="*/ 195966 w 3740654"/>
              <a:gd name="connsiteY15" fmla="*/ 1871404 h 1871404"/>
              <a:gd name="connsiteX16" fmla="*/ 0 w 3740654"/>
              <a:gd name="connsiteY16" fmla="*/ 1675438 h 1871404"/>
              <a:gd name="connsiteX17" fmla="*/ 0 w 3740654"/>
              <a:gd name="connsiteY17" fmla="*/ 1185538 h 1871404"/>
              <a:gd name="connsiteX18" fmla="*/ 0 w 3740654"/>
              <a:gd name="connsiteY18" fmla="*/ 891595 h 1871404"/>
              <a:gd name="connsiteX19" fmla="*/ 0 w 3740654"/>
              <a:gd name="connsiteY19" fmla="*/ 891595 h 1871404"/>
              <a:gd name="connsiteX20" fmla="*/ 0 w 3740654"/>
              <a:gd name="connsiteY20" fmla="*/ 891599 h 1871404"/>
              <a:gd name="connsiteX0" fmla="*/ 0 w 3740654"/>
              <a:gd name="connsiteY0" fmla="*/ 891599 h 1871404"/>
              <a:gd name="connsiteX1" fmla="*/ 195966 w 3740654"/>
              <a:gd name="connsiteY1" fmla="*/ 695633 h 1871404"/>
              <a:gd name="connsiteX2" fmla="*/ 623442 w 3740654"/>
              <a:gd name="connsiteY2" fmla="*/ 695633 h 1871404"/>
              <a:gd name="connsiteX3" fmla="*/ 669465 w 3740654"/>
              <a:gd name="connsiteY3" fmla="*/ 0 h 1871404"/>
              <a:gd name="connsiteX4" fmla="*/ 857099 w 3740654"/>
              <a:gd name="connsiteY4" fmla="*/ 728252 h 1871404"/>
              <a:gd name="connsiteX5" fmla="*/ 3544688 w 3740654"/>
              <a:gd name="connsiteY5" fmla="*/ 695633 h 1871404"/>
              <a:gd name="connsiteX6" fmla="*/ 3740654 w 3740654"/>
              <a:gd name="connsiteY6" fmla="*/ 891599 h 1871404"/>
              <a:gd name="connsiteX7" fmla="*/ 3740654 w 3740654"/>
              <a:gd name="connsiteY7" fmla="*/ 891595 h 1871404"/>
              <a:gd name="connsiteX8" fmla="*/ 3740654 w 3740654"/>
              <a:gd name="connsiteY8" fmla="*/ 891595 h 1871404"/>
              <a:gd name="connsiteX9" fmla="*/ 3740654 w 3740654"/>
              <a:gd name="connsiteY9" fmla="*/ 1185538 h 1871404"/>
              <a:gd name="connsiteX10" fmla="*/ 3740654 w 3740654"/>
              <a:gd name="connsiteY10" fmla="*/ 1675438 h 1871404"/>
              <a:gd name="connsiteX11" fmla="*/ 3544688 w 3740654"/>
              <a:gd name="connsiteY11" fmla="*/ 1871404 h 1871404"/>
              <a:gd name="connsiteX12" fmla="*/ 1558606 w 3740654"/>
              <a:gd name="connsiteY12" fmla="*/ 1871404 h 1871404"/>
              <a:gd name="connsiteX13" fmla="*/ 623442 w 3740654"/>
              <a:gd name="connsiteY13" fmla="*/ 1871404 h 1871404"/>
              <a:gd name="connsiteX14" fmla="*/ 623442 w 3740654"/>
              <a:gd name="connsiteY14" fmla="*/ 1871404 h 1871404"/>
              <a:gd name="connsiteX15" fmla="*/ 195966 w 3740654"/>
              <a:gd name="connsiteY15" fmla="*/ 1871404 h 1871404"/>
              <a:gd name="connsiteX16" fmla="*/ 0 w 3740654"/>
              <a:gd name="connsiteY16" fmla="*/ 1675438 h 1871404"/>
              <a:gd name="connsiteX17" fmla="*/ 0 w 3740654"/>
              <a:gd name="connsiteY17" fmla="*/ 1185538 h 1871404"/>
              <a:gd name="connsiteX18" fmla="*/ 0 w 3740654"/>
              <a:gd name="connsiteY18" fmla="*/ 891595 h 1871404"/>
              <a:gd name="connsiteX19" fmla="*/ 0 w 3740654"/>
              <a:gd name="connsiteY19" fmla="*/ 891595 h 1871404"/>
              <a:gd name="connsiteX20" fmla="*/ 0 w 3740654"/>
              <a:gd name="connsiteY20" fmla="*/ 891599 h 1871404"/>
              <a:gd name="connsiteX0" fmla="*/ 558489 w 4299143"/>
              <a:gd name="connsiteY0" fmla="*/ 2113485 h 3093290"/>
              <a:gd name="connsiteX1" fmla="*/ 754455 w 4299143"/>
              <a:gd name="connsiteY1" fmla="*/ 1917519 h 3093290"/>
              <a:gd name="connsiteX2" fmla="*/ 1181931 w 4299143"/>
              <a:gd name="connsiteY2" fmla="*/ 1917519 h 3093290"/>
              <a:gd name="connsiteX3" fmla="*/ 0 w 4299143"/>
              <a:gd name="connsiteY3" fmla="*/ 0 h 3093290"/>
              <a:gd name="connsiteX4" fmla="*/ 1415588 w 4299143"/>
              <a:gd name="connsiteY4" fmla="*/ 1950138 h 3093290"/>
              <a:gd name="connsiteX5" fmla="*/ 4103177 w 4299143"/>
              <a:gd name="connsiteY5" fmla="*/ 1917519 h 3093290"/>
              <a:gd name="connsiteX6" fmla="*/ 4299143 w 4299143"/>
              <a:gd name="connsiteY6" fmla="*/ 2113485 h 3093290"/>
              <a:gd name="connsiteX7" fmla="*/ 4299143 w 4299143"/>
              <a:gd name="connsiteY7" fmla="*/ 2113481 h 3093290"/>
              <a:gd name="connsiteX8" fmla="*/ 4299143 w 4299143"/>
              <a:gd name="connsiteY8" fmla="*/ 2113481 h 3093290"/>
              <a:gd name="connsiteX9" fmla="*/ 4299143 w 4299143"/>
              <a:gd name="connsiteY9" fmla="*/ 2407424 h 3093290"/>
              <a:gd name="connsiteX10" fmla="*/ 4299143 w 4299143"/>
              <a:gd name="connsiteY10" fmla="*/ 2897324 h 3093290"/>
              <a:gd name="connsiteX11" fmla="*/ 4103177 w 4299143"/>
              <a:gd name="connsiteY11" fmla="*/ 3093290 h 3093290"/>
              <a:gd name="connsiteX12" fmla="*/ 2117095 w 4299143"/>
              <a:gd name="connsiteY12" fmla="*/ 3093290 h 3093290"/>
              <a:gd name="connsiteX13" fmla="*/ 1181931 w 4299143"/>
              <a:gd name="connsiteY13" fmla="*/ 3093290 h 3093290"/>
              <a:gd name="connsiteX14" fmla="*/ 1181931 w 4299143"/>
              <a:gd name="connsiteY14" fmla="*/ 3093290 h 3093290"/>
              <a:gd name="connsiteX15" fmla="*/ 754455 w 4299143"/>
              <a:gd name="connsiteY15" fmla="*/ 3093290 h 3093290"/>
              <a:gd name="connsiteX16" fmla="*/ 558489 w 4299143"/>
              <a:gd name="connsiteY16" fmla="*/ 2897324 h 3093290"/>
              <a:gd name="connsiteX17" fmla="*/ 558489 w 4299143"/>
              <a:gd name="connsiteY17" fmla="*/ 2407424 h 3093290"/>
              <a:gd name="connsiteX18" fmla="*/ 558489 w 4299143"/>
              <a:gd name="connsiteY18" fmla="*/ 2113481 h 3093290"/>
              <a:gd name="connsiteX19" fmla="*/ 558489 w 4299143"/>
              <a:gd name="connsiteY19" fmla="*/ 2113481 h 3093290"/>
              <a:gd name="connsiteX20" fmla="*/ 558489 w 4299143"/>
              <a:gd name="connsiteY20" fmla="*/ 2113485 h 3093290"/>
              <a:gd name="connsiteX0" fmla="*/ 2425481 w 6166135"/>
              <a:gd name="connsiteY0" fmla="*/ 2801872 h 3781677"/>
              <a:gd name="connsiteX1" fmla="*/ 2621447 w 6166135"/>
              <a:gd name="connsiteY1" fmla="*/ 2605906 h 3781677"/>
              <a:gd name="connsiteX2" fmla="*/ 3048923 w 6166135"/>
              <a:gd name="connsiteY2" fmla="*/ 2605906 h 3781677"/>
              <a:gd name="connsiteX3" fmla="*/ 0 w 6166135"/>
              <a:gd name="connsiteY3" fmla="*/ 0 h 3781677"/>
              <a:gd name="connsiteX4" fmla="*/ 3282580 w 6166135"/>
              <a:gd name="connsiteY4" fmla="*/ 2638525 h 3781677"/>
              <a:gd name="connsiteX5" fmla="*/ 5970169 w 6166135"/>
              <a:gd name="connsiteY5" fmla="*/ 2605906 h 3781677"/>
              <a:gd name="connsiteX6" fmla="*/ 6166135 w 6166135"/>
              <a:gd name="connsiteY6" fmla="*/ 2801872 h 3781677"/>
              <a:gd name="connsiteX7" fmla="*/ 6166135 w 6166135"/>
              <a:gd name="connsiteY7" fmla="*/ 2801868 h 3781677"/>
              <a:gd name="connsiteX8" fmla="*/ 6166135 w 6166135"/>
              <a:gd name="connsiteY8" fmla="*/ 2801868 h 3781677"/>
              <a:gd name="connsiteX9" fmla="*/ 6166135 w 6166135"/>
              <a:gd name="connsiteY9" fmla="*/ 3095811 h 3781677"/>
              <a:gd name="connsiteX10" fmla="*/ 6166135 w 6166135"/>
              <a:gd name="connsiteY10" fmla="*/ 3585711 h 3781677"/>
              <a:gd name="connsiteX11" fmla="*/ 5970169 w 6166135"/>
              <a:gd name="connsiteY11" fmla="*/ 3781677 h 3781677"/>
              <a:gd name="connsiteX12" fmla="*/ 3984087 w 6166135"/>
              <a:gd name="connsiteY12" fmla="*/ 3781677 h 3781677"/>
              <a:gd name="connsiteX13" fmla="*/ 3048923 w 6166135"/>
              <a:gd name="connsiteY13" fmla="*/ 3781677 h 3781677"/>
              <a:gd name="connsiteX14" fmla="*/ 3048923 w 6166135"/>
              <a:gd name="connsiteY14" fmla="*/ 3781677 h 3781677"/>
              <a:gd name="connsiteX15" fmla="*/ 2621447 w 6166135"/>
              <a:gd name="connsiteY15" fmla="*/ 3781677 h 3781677"/>
              <a:gd name="connsiteX16" fmla="*/ 2425481 w 6166135"/>
              <a:gd name="connsiteY16" fmla="*/ 3585711 h 3781677"/>
              <a:gd name="connsiteX17" fmla="*/ 2425481 w 6166135"/>
              <a:gd name="connsiteY17" fmla="*/ 3095811 h 3781677"/>
              <a:gd name="connsiteX18" fmla="*/ 2425481 w 6166135"/>
              <a:gd name="connsiteY18" fmla="*/ 2801868 h 3781677"/>
              <a:gd name="connsiteX19" fmla="*/ 2425481 w 6166135"/>
              <a:gd name="connsiteY19" fmla="*/ 2801868 h 3781677"/>
              <a:gd name="connsiteX20" fmla="*/ 2425481 w 6166135"/>
              <a:gd name="connsiteY20" fmla="*/ 2801872 h 3781677"/>
              <a:gd name="connsiteX0" fmla="*/ 2425481 w 6166135"/>
              <a:gd name="connsiteY0" fmla="*/ 2801872 h 3781677"/>
              <a:gd name="connsiteX1" fmla="*/ 2621447 w 6166135"/>
              <a:gd name="connsiteY1" fmla="*/ 2605906 h 3781677"/>
              <a:gd name="connsiteX2" fmla="*/ 2823380 w 6166135"/>
              <a:gd name="connsiteY2" fmla="*/ 2605906 h 3781677"/>
              <a:gd name="connsiteX3" fmla="*/ 0 w 6166135"/>
              <a:gd name="connsiteY3" fmla="*/ 0 h 3781677"/>
              <a:gd name="connsiteX4" fmla="*/ 3282580 w 6166135"/>
              <a:gd name="connsiteY4" fmla="*/ 2638525 h 3781677"/>
              <a:gd name="connsiteX5" fmla="*/ 5970169 w 6166135"/>
              <a:gd name="connsiteY5" fmla="*/ 2605906 h 3781677"/>
              <a:gd name="connsiteX6" fmla="*/ 6166135 w 6166135"/>
              <a:gd name="connsiteY6" fmla="*/ 2801872 h 3781677"/>
              <a:gd name="connsiteX7" fmla="*/ 6166135 w 6166135"/>
              <a:gd name="connsiteY7" fmla="*/ 2801868 h 3781677"/>
              <a:gd name="connsiteX8" fmla="*/ 6166135 w 6166135"/>
              <a:gd name="connsiteY8" fmla="*/ 2801868 h 3781677"/>
              <a:gd name="connsiteX9" fmla="*/ 6166135 w 6166135"/>
              <a:gd name="connsiteY9" fmla="*/ 3095811 h 3781677"/>
              <a:gd name="connsiteX10" fmla="*/ 6166135 w 6166135"/>
              <a:gd name="connsiteY10" fmla="*/ 3585711 h 3781677"/>
              <a:gd name="connsiteX11" fmla="*/ 5970169 w 6166135"/>
              <a:gd name="connsiteY11" fmla="*/ 3781677 h 3781677"/>
              <a:gd name="connsiteX12" fmla="*/ 3984087 w 6166135"/>
              <a:gd name="connsiteY12" fmla="*/ 3781677 h 3781677"/>
              <a:gd name="connsiteX13" fmla="*/ 3048923 w 6166135"/>
              <a:gd name="connsiteY13" fmla="*/ 3781677 h 3781677"/>
              <a:gd name="connsiteX14" fmla="*/ 3048923 w 6166135"/>
              <a:gd name="connsiteY14" fmla="*/ 3781677 h 3781677"/>
              <a:gd name="connsiteX15" fmla="*/ 2621447 w 6166135"/>
              <a:gd name="connsiteY15" fmla="*/ 3781677 h 3781677"/>
              <a:gd name="connsiteX16" fmla="*/ 2425481 w 6166135"/>
              <a:gd name="connsiteY16" fmla="*/ 3585711 h 3781677"/>
              <a:gd name="connsiteX17" fmla="*/ 2425481 w 6166135"/>
              <a:gd name="connsiteY17" fmla="*/ 3095811 h 3781677"/>
              <a:gd name="connsiteX18" fmla="*/ 2425481 w 6166135"/>
              <a:gd name="connsiteY18" fmla="*/ 2801868 h 3781677"/>
              <a:gd name="connsiteX19" fmla="*/ 2425481 w 6166135"/>
              <a:gd name="connsiteY19" fmla="*/ 2801868 h 3781677"/>
              <a:gd name="connsiteX20" fmla="*/ 2425481 w 6166135"/>
              <a:gd name="connsiteY20" fmla="*/ 2801872 h 3781677"/>
              <a:gd name="connsiteX0" fmla="*/ 2425481 w 6166135"/>
              <a:gd name="connsiteY0" fmla="*/ 2801872 h 3781677"/>
              <a:gd name="connsiteX1" fmla="*/ 2621447 w 6166135"/>
              <a:gd name="connsiteY1" fmla="*/ 2605906 h 3781677"/>
              <a:gd name="connsiteX2" fmla="*/ 2823380 w 6166135"/>
              <a:gd name="connsiteY2" fmla="*/ 2605906 h 3781677"/>
              <a:gd name="connsiteX3" fmla="*/ 0 w 6166135"/>
              <a:gd name="connsiteY3" fmla="*/ 0 h 3781677"/>
              <a:gd name="connsiteX4" fmla="*/ 3345230 w 6166135"/>
              <a:gd name="connsiteY4" fmla="*/ 2638524 h 3781677"/>
              <a:gd name="connsiteX5" fmla="*/ 5970169 w 6166135"/>
              <a:gd name="connsiteY5" fmla="*/ 2605906 h 3781677"/>
              <a:gd name="connsiteX6" fmla="*/ 6166135 w 6166135"/>
              <a:gd name="connsiteY6" fmla="*/ 2801872 h 3781677"/>
              <a:gd name="connsiteX7" fmla="*/ 6166135 w 6166135"/>
              <a:gd name="connsiteY7" fmla="*/ 2801868 h 3781677"/>
              <a:gd name="connsiteX8" fmla="*/ 6166135 w 6166135"/>
              <a:gd name="connsiteY8" fmla="*/ 2801868 h 3781677"/>
              <a:gd name="connsiteX9" fmla="*/ 6166135 w 6166135"/>
              <a:gd name="connsiteY9" fmla="*/ 3095811 h 3781677"/>
              <a:gd name="connsiteX10" fmla="*/ 6166135 w 6166135"/>
              <a:gd name="connsiteY10" fmla="*/ 3585711 h 3781677"/>
              <a:gd name="connsiteX11" fmla="*/ 5970169 w 6166135"/>
              <a:gd name="connsiteY11" fmla="*/ 3781677 h 3781677"/>
              <a:gd name="connsiteX12" fmla="*/ 3984087 w 6166135"/>
              <a:gd name="connsiteY12" fmla="*/ 3781677 h 3781677"/>
              <a:gd name="connsiteX13" fmla="*/ 3048923 w 6166135"/>
              <a:gd name="connsiteY13" fmla="*/ 3781677 h 3781677"/>
              <a:gd name="connsiteX14" fmla="*/ 3048923 w 6166135"/>
              <a:gd name="connsiteY14" fmla="*/ 3781677 h 3781677"/>
              <a:gd name="connsiteX15" fmla="*/ 2621447 w 6166135"/>
              <a:gd name="connsiteY15" fmla="*/ 3781677 h 3781677"/>
              <a:gd name="connsiteX16" fmla="*/ 2425481 w 6166135"/>
              <a:gd name="connsiteY16" fmla="*/ 3585711 h 3781677"/>
              <a:gd name="connsiteX17" fmla="*/ 2425481 w 6166135"/>
              <a:gd name="connsiteY17" fmla="*/ 3095811 h 3781677"/>
              <a:gd name="connsiteX18" fmla="*/ 2425481 w 6166135"/>
              <a:gd name="connsiteY18" fmla="*/ 2801868 h 3781677"/>
              <a:gd name="connsiteX19" fmla="*/ 2425481 w 6166135"/>
              <a:gd name="connsiteY19" fmla="*/ 2801868 h 3781677"/>
              <a:gd name="connsiteX20" fmla="*/ 2425481 w 6166135"/>
              <a:gd name="connsiteY20" fmla="*/ 2801872 h 3781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166135" h="3781677">
                <a:moveTo>
                  <a:pt x="2425481" y="2801872"/>
                </a:moveTo>
                <a:cubicBezTo>
                  <a:pt x="2425481" y="2693643"/>
                  <a:pt x="2513218" y="2605906"/>
                  <a:pt x="2621447" y="2605906"/>
                </a:cubicBezTo>
                <a:lnTo>
                  <a:pt x="2823380" y="2605906"/>
                </a:lnTo>
                <a:lnTo>
                  <a:pt x="0" y="0"/>
                </a:lnTo>
                <a:lnTo>
                  <a:pt x="3345230" y="2638524"/>
                </a:lnTo>
                <a:lnTo>
                  <a:pt x="5970169" y="2605906"/>
                </a:lnTo>
                <a:cubicBezTo>
                  <a:pt x="6078398" y="2605906"/>
                  <a:pt x="6166135" y="2693643"/>
                  <a:pt x="6166135" y="2801872"/>
                </a:cubicBezTo>
                <a:lnTo>
                  <a:pt x="6166135" y="2801868"/>
                </a:lnTo>
                <a:lnTo>
                  <a:pt x="6166135" y="2801868"/>
                </a:lnTo>
                <a:lnTo>
                  <a:pt x="6166135" y="3095811"/>
                </a:lnTo>
                <a:lnTo>
                  <a:pt x="6166135" y="3585711"/>
                </a:lnTo>
                <a:cubicBezTo>
                  <a:pt x="6166135" y="3693940"/>
                  <a:pt x="6078398" y="3781677"/>
                  <a:pt x="5970169" y="3781677"/>
                </a:cubicBezTo>
                <a:lnTo>
                  <a:pt x="3984087" y="3781677"/>
                </a:lnTo>
                <a:lnTo>
                  <a:pt x="3048923" y="3781677"/>
                </a:lnTo>
                <a:lnTo>
                  <a:pt x="3048923" y="3781677"/>
                </a:lnTo>
                <a:lnTo>
                  <a:pt x="2621447" y="3781677"/>
                </a:lnTo>
                <a:cubicBezTo>
                  <a:pt x="2513218" y="3781677"/>
                  <a:pt x="2425481" y="3693940"/>
                  <a:pt x="2425481" y="3585711"/>
                </a:cubicBezTo>
                <a:lnTo>
                  <a:pt x="2425481" y="3095811"/>
                </a:lnTo>
                <a:lnTo>
                  <a:pt x="2425481" y="2801868"/>
                </a:lnTo>
                <a:lnTo>
                  <a:pt x="2425481" y="2801868"/>
                </a:lnTo>
                <a:lnTo>
                  <a:pt x="2425481" y="2801872"/>
                </a:lnTo>
                <a:close/>
              </a:path>
            </a:pathLst>
          </a:cu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endParaRPr kumimoji="1"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endParaRPr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endParaRPr kumimoji="1"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kumimoji="1" lang="ja-JP" altLang="en-US" dirty="0">
                <a:latin typeface="Meiryo UI" panose="020B0604030504040204" pitchFamily="50" charset="-128"/>
                <a:ea typeface="Meiryo UI" panose="020B0604030504040204" pitchFamily="50" charset="-128"/>
              </a:rPr>
              <a:t>児童・生徒に考えさせる内容を記入して　</a:t>
            </a:r>
            <a:endParaRPr kumimoji="1"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kumimoji="1" lang="ja-JP" altLang="en-US" dirty="0">
                <a:latin typeface="Meiryo UI" panose="020B0604030504040204" pitchFamily="50" charset="-128"/>
                <a:ea typeface="Meiryo UI" panose="020B0604030504040204" pitchFamily="50" charset="-128"/>
              </a:rPr>
              <a:t>ください</a:t>
            </a:r>
            <a:endParaRPr kumimoji="1" lang="en-US" altLang="ja-JP" dirty="0">
              <a:latin typeface="Meiryo UI" panose="020B0604030504040204" pitchFamily="50" charset="-128"/>
              <a:ea typeface="Meiryo UI" panose="020B0604030504040204" pitchFamily="50" charset="-128"/>
            </a:endParaRPr>
          </a:p>
        </p:txBody>
      </p:sp>
      <p:sp>
        <p:nvSpPr>
          <p:cNvPr id="6" name="吹き出し: 角を丸めた四角形 5">
            <a:extLst>
              <a:ext uri="{FF2B5EF4-FFF2-40B4-BE49-F238E27FC236}">
                <a16:creationId xmlns:a16="http://schemas.microsoft.com/office/drawing/2014/main" id="{16AD0A32-C0DE-448C-9B7F-FDB589305371}"/>
              </a:ext>
            </a:extLst>
          </p:cNvPr>
          <p:cNvSpPr/>
          <p:nvPr/>
        </p:nvSpPr>
        <p:spPr>
          <a:xfrm>
            <a:off x="7950820" y="4632012"/>
            <a:ext cx="4122436" cy="1807977"/>
          </a:xfrm>
          <a:custGeom>
            <a:avLst/>
            <a:gdLst>
              <a:gd name="connsiteX0" fmla="*/ 0 w 3899686"/>
              <a:gd name="connsiteY0" fmla="*/ 154621 h 927709"/>
              <a:gd name="connsiteX1" fmla="*/ 154621 w 3899686"/>
              <a:gd name="connsiteY1" fmla="*/ 0 h 927709"/>
              <a:gd name="connsiteX2" fmla="*/ 649948 w 3899686"/>
              <a:gd name="connsiteY2" fmla="*/ 0 h 927709"/>
              <a:gd name="connsiteX3" fmla="*/ 649948 w 3899686"/>
              <a:gd name="connsiteY3" fmla="*/ 0 h 927709"/>
              <a:gd name="connsiteX4" fmla="*/ 1624869 w 3899686"/>
              <a:gd name="connsiteY4" fmla="*/ 0 h 927709"/>
              <a:gd name="connsiteX5" fmla="*/ 3745065 w 3899686"/>
              <a:gd name="connsiteY5" fmla="*/ 0 h 927709"/>
              <a:gd name="connsiteX6" fmla="*/ 3899686 w 3899686"/>
              <a:gd name="connsiteY6" fmla="*/ 154621 h 927709"/>
              <a:gd name="connsiteX7" fmla="*/ 3899686 w 3899686"/>
              <a:gd name="connsiteY7" fmla="*/ 154618 h 927709"/>
              <a:gd name="connsiteX8" fmla="*/ 3899686 w 3899686"/>
              <a:gd name="connsiteY8" fmla="*/ 154618 h 927709"/>
              <a:gd name="connsiteX9" fmla="*/ 3899686 w 3899686"/>
              <a:gd name="connsiteY9" fmla="*/ 386545 h 927709"/>
              <a:gd name="connsiteX10" fmla="*/ 3899686 w 3899686"/>
              <a:gd name="connsiteY10" fmla="*/ 773088 h 927709"/>
              <a:gd name="connsiteX11" fmla="*/ 3745065 w 3899686"/>
              <a:gd name="connsiteY11" fmla="*/ 927709 h 927709"/>
              <a:gd name="connsiteX12" fmla="*/ 1624869 w 3899686"/>
              <a:gd name="connsiteY12" fmla="*/ 927709 h 927709"/>
              <a:gd name="connsiteX13" fmla="*/ 649948 w 3899686"/>
              <a:gd name="connsiteY13" fmla="*/ 927709 h 927709"/>
              <a:gd name="connsiteX14" fmla="*/ 649948 w 3899686"/>
              <a:gd name="connsiteY14" fmla="*/ 927709 h 927709"/>
              <a:gd name="connsiteX15" fmla="*/ 154621 w 3899686"/>
              <a:gd name="connsiteY15" fmla="*/ 927709 h 927709"/>
              <a:gd name="connsiteX16" fmla="*/ 0 w 3899686"/>
              <a:gd name="connsiteY16" fmla="*/ 773088 h 927709"/>
              <a:gd name="connsiteX17" fmla="*/ 0 w 3899686"/>
              <a:gd name="connsiteY17" fmla="*/ 386545 h 927709"/>
              <a:gd name="connsiteX18" fmla="*/ -222750 w 3899686"/>
              <a:gd name="connsiteY18" fmla="*/ 383784 h 927709"/>
              <a:gd name="connsiteX19" fmla="*/ 0 w 3899686"/>
              <a:gd name="connsiteY19" fmla="*/ 154618 h 927709"/>
              <a:gd name="connsiteX20" fmla="*/ 0 w 3899686"/>
              <a:gd name="connsiteY20" fmla="*/ 154621 h 927709"/>
              <a:gd name="connsiteX0" fmla="*/ 222750 w 4122436"/>
              <a:gd name="connsiteY0" fmla="*/ 154621 h 927709"/>
              <a:gd name="connsiteX1" fmla="*/ 377371 w 4122436"/>
              <a:gd name="connsiteY1" fmla="*/ 0 h 927709"/>
              <a:gd name="connsiteX2" fmla="*/ 872698 w 4122436"/>
              <a:gd name="connsiteY2" fmla="*/ 0 h 927709"/>
              <a:gd name="connsiteX3" fmla="*/ 872698 w 4122436"/>
              <a:gd name="connsiteY3" fmla="*/ 0 h 927709"/>
              <a:gd name="connsiteX4" fmla="*/ 1847619 w 4122436"/>
              <a:gd name="connsiteY4" fmla="*/ 0 h 927709"/>
              <a:gd name="connsiteX5" fmla="*/ 3967815 w 4122436"/>
              <a:gd name="connsiteY5" fmla="*/ 0 h 927709"/>
              <a:gd name="connsiteX6" fmla="*/ 4122436 w 4122436"/>
              <a:gd name="connsiteY6" fmla="*/ 154621 h 927709"/>
              <a:gd name="connsiteX7" fmla="*/ 4122436 w 4122436"/>
              <a:gd name="connsiteY7" fmla="*/ 154618 h 927709"/>
              <a:gd name="connsiteX8" fmla="*/ 4122436 w 4122436"/>
              <a:gd name="connsiteY8" fmla="*/ 154618 h 927709"/>
              <a:gd name="connsiteX9" fmla="*/ 4122436 w 4122436"/>
              <a:gd name="connsiteY9" fmla="*/ 386545 h 927709"/>
              <a:gd name="connsiteX10" fmla="*/ 4122436 w 4122436"/>
              <a:gd name="connsiteY10" fmla="*/ 773088 h 927709"/>
              <a:gd name="connsiteX11" fmla="*/ 3967815 w 4122436"/>
              <a:gd name="connsiteY11" fmla="*/ 927709 h 927709"/>
              <a:gd name="connsiteX12" fmla="*/ 1847619 w 4122436"/>
              <a:gd name="connsiteY12" fmla="*/ 927709 h 927709"/>
              <a:gd name="connsiteX13" fmla="*/ 872698 w 4122436"/>
              <a:gd name="connsiteY13" fmla="*/ 927709 h 927709"/>
              <a:gd name="connsiteX14" fmla="*/ 872698 w 4122436"/>
              <a:gd name="connsiteY14" fmla="*/ 927709 h 927709"/>
              <a:gd name="connsiteX15" fmla="*/ 377371 w 4122436"/>
              <a:gd name="connsiteY15" fmla="*/ 927709 h 927709"/>
              <a:gd name="connsiteX16" fmla="*/ 222750 w 4122436"/>
              <a:gd name="connsiteY16" fmla="*/ 773088 h 927709"/>
              <a:gd name="connsiteX17" fmla="*/ 232910 w 4122436"/>
              <a:gd name="connsiteY17" fmla="*/ 290025 h 927709"/>
              <a:gd name="connsiteX18" fmla="*/ 0 w 4122436"/>
              <a:gd name="connsiteY18" fmla="*/ 383784 h 927709"/>
              <a:gd name="connsiteX19" fmla="*/ 222750 w 4122436"/>
              <a:gd name="connsiteY19" fmla="*/ 154618 h 927709"/>
              <a:gd name="connsiteX20" fmla="*/ 222750 w 4122436"/>
              <a:gd name="connsiteY20" fmla="*/ 154621 h 9277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122436" h="927709">
                <a:moveTo>
                  <a:pt x="222750" y="154621"/>
                </a:moveTo>
                <a:cubicBezTo>
                  <a:pt x="222750" y="69226"/>
                  <a:pt x="291976" y="0"/>
                  <a:pt x="377371" y="0"/>
                </a:cubicBezTo>
                <a:lnTo>
                  <a:pt x="872698" y="0"/>
                </a:lnTo>
                <a:lnTo>
                  <a:pt x="872698" y="0"/>
                </a:lnTo>
                <a:lnTo>
                  <a:pt x="1847619" y="0"/>
                </a:lnTo>
                <a:lnTo>
                  <a:pt x="3967815" y="0"/>
                </a:lnTo>
                <a:cubicBezTo>
                  <a:pt x="4053210" y="0"/>
                  <a:pt x="4122436" y="69226"/>
                  <a:pt x="4122436" y="154621"/>
                </a:cubicBezTo>
                <a:lnTo>
                  <a:pt x="4122436" y="154618"/>
                </a:lnTo>
                <a:lnTo>
                  <a:pt x="4122436" y="154618"/>
                </a:lnTo>
                <a:lnTo>
                  <a:pt x="4122436" y="386545"/>
                </a:lnTo>
                <a:lnTo>
                  <a:pt x="4122436" y="773088"/>
                </a:lnTo>
                <a:cubicBezTo>
                  <a:pt x="4122436" y="858483"/>
                  <a:pt x="4053210" y="927709"/>
                  <a:pt x="3967815" y="927709"/>
                </a:cubicBezTo>
                <a:lnTo>
                  <a:pt x="1847619" y="927709"/>
                </a:lnTo>
                <a:lnTo>
                  <a:pt x="872698" y="927709"/>
                </a:lnTo>
                <a:lnTo>
                  <a:pt x="872698" y="927709"/>
                </a:lnTo>
                <a:lnTo>
                  <a:pt x="377371" y="927709"/>
                </a:lnTo>
                <a:cubicBezTo>
                  <a:pt x="291976" y="927709"/>
                  <a:pt x="222750" y="858483"/>
                  <a:pt x="222750" y="773088"/>
                </a:cubicBezTo>
                <a:lnTo>
                  <a:pt x="232910" y="290025"/>
                </a:lnTo>
                <a:lnTo>
                  <a:pt x="0" y="383784"/>
                </a:lnTo>
                <a:lnTo>
                  <a:pt x="222750" y="154618"/>
                </a:lnTo>
                <a:lnTo>
                  <a:pt x="222750" y="154621"/>
                </a:lnTo>
                <a:close/>
              </a:path>
            </a:pathLst>
          </a:cu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latin typeface="Meiryo UI" panose="020B0604030504040204" pitchFamily="50" charset="-128"/>
                <a:ea typeface="Meiryo UI" panose="020B0604030504040204" pitchFamily="50" charset="-128"/>
              </a:rPr>
              <a:t>　　総務省</a:t>
            </a:r>
            <a:r>
              <a:rPr kumimoji="1" lang="en-US" altLang="ja-JP" dirty="0">
                <a:latin typeface="Meiryo UI" panose="020B0604030504040204" pitchFamily="50" charset="-128"/>
                <a:ea typeface="Meiryo UI" panose="020B0604030504040204" pitchFamily="50" charset="-128"/>
              </a:rPr>
              <a:t>HP</a:t>
            </a:r>
            <a:r>
              <a:rPr kumimoji="1" lang="ja-JP" altLang="en-US" dirty="0">
                <a:latin typeface="Meiryo UI" panose="020B0604030504040204" pitchFamily="50" charset="-128"/>
                <a:ea typeface="Meiryo UI" panose="020B0604030504040204" pitchFamily="50" charset="-128"/>
              </a:rPr>
              <a:t>からトラブル事例の状況を</a:t>
            </a:r>
            <a:endParaRPr kumimoji="1"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kumimoji="1" lang="ja-JP" altLang="en-US" dirty="0">
                <a:latin typeface="Meiryo UI" panose="020B0604030504040204" pitchFamily="50" charset="-128"/>
                <a:ea typeface="Meiryo UI" panose="020B0604030504040204" pitchFamily="50" charset="-128"/>
              </a:rPr>
              <a:t>コピーしてください</a:t>
            </a:r>
            <a:endParaRPr kumimoji="1" lang="en-US" altLang="ja-JP" dirty="0">
              <a:latin typeface="Meiryo UI" panose="020B0604030504040204" pitchFamily="50" charset="-128"/>
              <a:ea typeface="Meiryo UI" panose="020B0604030504040204" pitchFamily="50" charset="-128"/>
            </a:endParaRPr>
          </a:p>
          <a:p>
            <a:pPr marL="534988" indent="-534988"/>
            <a:r>
              <a:rPr lang="en-US" altLang="ja-JP" dirty="0">
                <a:latin typeface="Meiryo UI" panose="020B0604030504040204" pitchFamily="50" charset="-128"/>
                <a:ea typeface="Meiryo UI" panose="020B0604030504040204" pitchFamily="50" charset="-128"/>
              </a:rPr>
              <a:t>    ※HP</a:t>
            </a:r>
            <a:r>
              <a:rPr lang="ja-JP" altLang="en-US" dirty="0">
                <a:latin typeface="Meiryo UI" panose="020B0604030504040204" pitchFamily="50" charset="-128"/>
                <a:ea typeface="Meiryo UI" panose="020B0604030504040204" pitchFamily="50" charset="-128"/>
              </a:rPr>
              <a:t>版の該当するイラストやテキストを選択のうえ、マウスの右クリックでコピーしてご利用ください</a:t>
            </a:r>
            <a:endParaRPr kumimoji="1" lang="en-US" altLang="ja-JP" dirty="0">
              <a:latin typeface="Meiryo UI" panose="020B0604030504040204" pitchFamily="50" charset="-128"/>
              <a:ea typeface="Meiryo UI" panose="020B0604030504040204" pitchFamily="50" charset="-128"/>
            </a:endParaRPr>
          </a:p>
        </p:txBody>
      </p:sp>
      <p:sp>
        <p:nvSpPr>
          <p:cNvPr id="12" name="四角形: 角を丸くする 11">
            <a:extLst>
              <a:ext uri="{FF2B5EF4-FFF2-40B4-BE49-F238E27FC236}">
                <a16:creationId xmlns:a16="http://schemas.microsoft.com/office/drawing/2014/main" id="{B5EA6D4D-F7F7-4683-BBD0-DFEC5AAD85E0}"/>
              </a:ext>
            </a:extLst>
          </p:cNvPr>
          <p:cNvSpPr/>
          <p:nvPr/>
        </p:nvSpPr>
        <p:spPr>
          <a:xfrm>
            <a:off x="133815" y="1963299"/>
            <a:ext cx="7817005" cy="4769463"/>
          </a:xfrm>
          <a:prstGeom prst="roundRect">
            <a:avLst>
              <a:gd name="adj" fmla="val 4137"/>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7A35F175-3BB3-48A1-8B2D-1BF38594BDBF}"/>
              </a:ext>
            </a:extLst>
          </p:cNvPr>
          <p:cNvSpPr txBox="1"/>
          <p:nvPr/>
        </p:nvSpPr>
        <p:spPr>
          <a:xfrm>
            <a:off x="1662139" y="184678"/>
            <a:ext cx="8867721" cy="1600438"/>
          </a:xfrm>
          <a:prstGeom prst="rect">
            <a:avLst/>
          </a:prstGeom>
          <a:noFill/>
          <a:ln>
            <a:solidFill>
              <a:srgbClr val="0000FF"/>
            </a:solidFill>
          </a:ln>
        </p:spPr>
        <p:txBody>
          <a:bodyPr wrap="square" rtlCol="0">
            <a:spAutoFit/>
          </a:bodyPr>
          <a:lstStyle/>
          <a:p>
            <a:pPr algn="ctr">
              <a:lnSpc>
                <a:spcPct val="150000"/>
              </a:lnSpc>
            </a:pPr>
            <a:r>
              <a:rPr lang="en-US" altLang="ja-JP" sz="2800" b="1" dirty="0">
                <a:highlight>
                  <a:srgbClr val="00FF00"/>
                </a:highlight>
                <a:latin typeface="Meiryo UI" panose="020B0604030504040204" pitchFamily="50" charset="-128"/>
                <a:ea typeface="Meiryo UI" panose="020B0604030504040204" pitchFamily="50" charset="-128"/>
              </a:rPr>
              <a:t>【</a:t>
            </a:r>
            <a:r>
              <a:rPr lang="ja-JP" altLang="en-US" sz="2800" b="1" dirty="0">
                <a:highlight>
                  <a:srgbClr val="00FF00"/>
                </a:highlight>
                <a:latin typeface="Meiryo UI" panose="020B0604030504040204" pitchFamily="50" charset="-128"/>
                <a:ea typeface="Meiryo UI" panose="020B0604030504040204" pitchFamily="50" charset="-128"/>
              </a:rPr>
              <a:t>イラストをみて考えてみよう！</a:t>
            </a:r>
            <a:r>
              <a:rPr lang="en-US" altLang="ja-JP" sz="2800" b="1" dirty="0">
                <a:highlight>
                  <a:srgbClr val="00FF00"/>
                </a:highlight>
                <a:latin typeface="Meiryo UI" panose="020B0604030504040204" pitchFamily="50" charset="-128"/>
                <a:ea typeface="Meiryo UI" panose="020B0604030504040204" pitchFamily="50" charset="-128"/>
              </a:rPr>
              <a:t>】</a:t>
            </a:r>
            <a:endParaRPr kumimoji="1" lang="en-US" altLang="ja-JP" sz="2800" b="1" dirty="0">
              <a:highlight>
                <a:srgbClr val="00FF00"/>
              </a:highlight>
              <a:latin typeface="Meiryo UI" panose="020B0604030504040204" pitchFamily="50" charset="-128"/>
              <a:ea typeface="Meiryo UI" panose="020B0604030504040204" pitchFamily="50" charset="-128"/>
            </a:endParaRPr>
          </a:p>
          <a:p>
            <a:pPr marL="457200" indent="-457200">
              <a:buFont typeface="Wingdings" panose="05000000000000000000" pitchFamily="2" charset="2"/>
              <a:buChar char="Ø"/>
            </a:pPr>
            <a:r>
              <a:rPr kumimoji="1" lang="ja-JP" altLang="en-US" sz="2800" b="1" dirty="0">
                <a:latin typeface="Meiryo UI" panose="020B0604030504040204" pitchFamily="50" charset="-128"/>
                <a:ea typeface="Meiryo UI" panose="020B0604030504040204" pitchFamily="50" charset="-128"/>
              </a:rPr>
              <a:t>友達にメッセージを出すときに、気をつけなければいけないことは何でしょうか？</a:t>
            </a:r>
          </a:p>
        </p:txBody>
      </p:sp>
      <p:sp>
        <p:nvSpPr>
          <p:cNvPr id="11" name="正方形/長方形 10">
            <a:extLst>
              <a:ext uri="{FF2B5EF4-FFF2-40B4-BE49-F238E27FC236}">
                <a16:creationId xmlns:a16="http://schemas.microsoft.com/office/drawing/2014/main" id="{AE80D82E-BFE2-4A59-AA9A-A9F75740286B}"/>
              </a:ext>
            </a:extLst>
          </p:cNvPr>
          <p:cNvSpPr/>
          <p:nvPr/>
        </p:nvSpPr>
        <p:spPr>
          <a:xfrm>
            <a:off x="10058977" y="184678"/>
            <a:ext cx="1906858" cy="740873"/>
          </a:xfrm>
          <a:prstGeom prst="rect">
            <a:avLst/>
          </a:prstGeom>
          <a:solidFill>
            <a:srgbClr val="0000FF"/>
          </a:solidFill>
          <a:ln>
            <a:solidFill>
              <a:srgbClr val="0000FF"/>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（教職員向け）</a:t>
            </a:r>
            <a:endParaRPr lang="en-US" altLang="ja-JP" sz="1400" b="1" dirty="0">
              <a:solidFill>
                <a:schemeClr val="bg1"/>
              </a:solidFill>
              <a:latin typeface="Meiryo UI" panose="020B0604030504040204" pitchFamily="50" charset="-128"/>
              <a:ea typeface="Meiryo UI" panose="020B0604030504040204" pitchFamily="50" charset="-128"/>
            </a:endParaRPr>
          </a:p>
          <a:p>
            <a:pPr algn="ctr"/>
            <a:r>
              <a:rPr kumimoji="1" lang="ja-JP" altLang="en-US" sz="1400" b="1" dirty="0">
                <a:solidFill>
                  <a:schemeClr val="bg1"/>
                </a:solidFill>
                <a:latin typeface="Meiryo UI" panose="020B0604030504040204" pitchFamily="50" charset="-128"/>
                <a:ea typeface="Meiryo UI" panose="020B0604030504040204" pitchFamily="50" charset="-128"/>
              </a:rPr>
              <a:t>説明ページ</a:t>
            </a:r>
            <a:endParaRPr kumimoji="1" lang="en-US" altLang="ja-JP" sz="1400" b="1" dirty="0">
              <a:solidFill>
                <a:schemeClr val="bg1"/>
              </a:solidFill>
              <a:latin typeface="Meiryo UI" panose="020B0604030504040204" pitchFamily="50" charset="-128"/>
              <a:ea typeface="Meiryo UI" panose="020B0604030504040204" pitchFamily="50" charset="-128"/>
            </a:endParaRPr>
          </a:p>
          <a:p>
            <a:pPr algn="ctr"/>
            <a:r>
              <a:rPr lang="ja-JP" altLang="en-US" sz="1400" b="1" dirty="0">
                <a:solidFill>
                  <a:schemeClr val="bg1"/>
                </a:solidFill>
                <a:latin typeface="Meiryo UI" panose="020B0604030504040204" pitchFamily="50" charset="-128"/>
                <a:ea typeface="Meiryo UI" panose="020B0604030504040204" pitchFamily="50" charset="-128"/>
              </a:rPr>
              <a:t>パターン１</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pic>
        <p:nvPicPr>
          <p:cNvPr id="9" name="図 8">
            <a:extLst>
              <a:ext uri="{FF2B5EF4-FFF2-40B4-BE49-F238E27FC236}">
                <a16:creationId xmlns:a16="http://schemas.microsoft.com/office/drawing/2014/main" id="{42026CC2-F321-4EDF-8F0A-67AF95556FE8}"/>
              </a:ext>
            </a:extLst>
          </p:cNvPr>
          <p:cNvPicPr>
            <a:picLocks noChangeAspect="1"/>
          </p:cNvPicPr>
          <p:nvPr/>
        </p:nvPicPr>
        <p:blipFill>
          <a:blip r:embed="rId3"/>
          <a:stretch>
            <a:fillRect/>
          </a:stretch>
        </p:blipFill>
        <p:spPr>
          <a:xfrm>
            <a:off x="1662139" y="2174736"/>
            <a:ext cx="4302089" cy="2978370"/>
          </a:xfrm>
          <a:prstGeom prst="rect">
            <a:avLst/>
          </a:prstGeom>
        </p:spPr>
      </p:pic>
      <p:sp>
        <p:nvSpPr>
          <p:cNvPr id="13" name="テキスト ボックス 12">
            <a:extLst>
              <a:ext uri="{FF2B5EF4-FFF2-40B4-BE49-F238E27FC236}">
                <a16:creationId xmlns:a16="http://schemas.microsoft.com/office/drawing/2014/main" id="{9ECBC94B-D8A6-4E9F-9E52-1541B17D2C47}"/>
              </a:ext>
            </a:extLst>
          </p:cNvPr>
          <p:cNvSpPr txBox="1"/>
          <p:nvPr/>
        </p:nvSpPr>
        <p:spPr>
          <a:xfrm>
            <a:off x="944647" y="5244547"/>
            <a:ext cx="6618747" cy="1015663"/>
          </a:xfrm>
          <a:prstGeom prst="rect">
            <a:avLst/>
          </a:prstGeom>
          <a:noFill/>
        </p:spPr>
        <p:txBody>
          <a:bodyPr wrap="square">
            <a:spAutoFit/>
          </a:bodyPr>
          <a:lstStyle/>
          <a:p>
            <a:r>
              <a:rPr lang="en-US" altLang="ja-JP" sz="2000" dirty="0">
                <a:latin typeface="Meiryo UI" panose="020B0604030504040204" pitchFamily="50" charset="-128"/>
                <a:ea typeface="Meiryo UI" panose="020B0604030504040204" pitchFamily="50" charset="-128"/>
              </a:rPr>
              <a:t>A</a:t>
            </a:r>
            <a:r>
              <a:rPr lang="ja-JP" altLang="en-US" sz="2000" dirty="0">
                <a:latin typeface="Meiryo UI" panose="020B0604030504040204" pitchFamily="50" charset="-128"/>
                <a:ea typeface="Meiryo UI" panose="020B0604030504040204" pitchFamily="50" charset="-128"/>
              </a:rPr>
              <a:t>さんは仲良しグループのトーク画面で、メッセージの最後に「？」をつけ忘れたまま送信してしまったことに気づかず、すぐにお風呂に入ってしまいました。</a:t>
            </a:r>
          </a:p>
        </p:txBody>
      </p:sp>
      <p:sp>
        <p:nvSpPr>
          <p:cNvPr id="14" name="吹き出し: 角を丸めた四角形 4">
            <a:extLst>
              <a:ext uri="{FF2B5EF4-FFF2-40B4-BE49-F238E27FC236}">
                <a16:creationId xmlns:a16="http://schemas.microsoft.com/office/drawing/2014/main" id="{F691AF9B-A518-40EC-819E-7DF249BA42E4}"/>
              </a:ext>
            </a:extLst>
          </p:cNvPr>
          <p:cNvSpPr/>
          <p:nvPr/>
        </p:nvSpPr>
        <p:spPr>
          <a:xfrm>
            <a:off x="8173570" y="982905"/>
            <a:ext cx="3899686" cy="2028984"/>
          </a:xfrm>
          <a:custGeom>
            <a:avLst/>
            <a:gdLst>
              <a:gd name="connsiteX0" fmla="*/ 0 w 3740654"/>
              <a:gd name="connsiteY0" fmla="*/ 195966 h 1175771"/>
              <a:gd name="connsiteX1" fmla="*/ 195966 w 3740654"/>
              <a:gd name="connsiteY1" fmla="*/ 0 h 1175771"/>
              <a:gd name="connsiteX2" fmla="*/ 623442 w 3740654"/>
              <a:gd name="connsiteY2" fmla="*/ 0 h 1175771"/>
              <a:gd name="connsiteX3" fmla="*/ 669465 w 3740654"/>
              <a:gd name="connsiteY3" fmla="*/ -695633 h 1175771"/>
              <a:gd name="connsiteX4" fmla="*/ 1558606 w 3740654"/>
              <a:gd name="connsiteY4" fmla="*/ 0 h 1175771"/>
              <a:gd name="connsiteX5" fmla="*/ 3544688 w 3740654"/>
              <a:gd name="connsiteY5" fmla="*/ 0 h 1175771"/>
              <a:gd name="connsiteX6" fmla="*/ 3740654 w 3740654"/>
              <a:gd name="connsiteY6" fmla="*/ 195966 h 1175771"/>
              <a:gd name="connsiteX7" fmla="*/ 3740654 w 3740654"/>
              <a:gd name="connsiteY7" fmla="*/ 195962 h 1175771"/>
              <a:gd name="connsiteX8" fmla="*/ 3740654 w 3740654"/>
              <a:gd name="connsiteY8" fmla="*/ 195962 h 1175771"/>
              <a:gd name="connsiteX9" fmla="*/ 3740654 w 3740654"/>
              <a:gd name="connsiteY9" fmla="*/ 489905 h 1175771"/>
              <a:gd name="connsiteX10" fmla="*/ 3740654 w 3740654"/>
              <a:gd name="connsiteY10" fmla="*/ 979805 h 1175771"/>
              <a:gd name="connsiteX11" fmla="*/ 3544688 w 3740654"/>
              <a:gd name="connsiteY11" fmla="*/ 1175771 h 1175771"/>
              <a:gd name="connsiteX12" fmla="*/ 1558606 w 3740654"/>
              <a:gd name="connsiteY12" fmla="*/ 1175771 h 1175771"/>
              <a:gd name="connsiteX13" fmla="*/ 623442 w 3740654"/>
              <a:gd name="connsiteY13" fmla="*/ 1175771 h 1175771"/>
              <a:gd name="connsiteX14" fmla="*/ 623442 w 3740654"/>
              <a:gd name="connsiteY14" fmla="*/ 1175771 h 1175771"/>
              <a:gd name="connsiteX15" fmla="*/ 195966 w 3740654"/>
              <a:gd name="connsiteY15" fmla="*/ 1175771 h 1175771"/>
              <a:gd name="connsiteX16" fmla="*/ 0 w 3740654"/>
              <a:gd name="connsiteY16" fmla="*/ 979805 h 1175771"/>
              <a:gd name="connsiteX17" fmla="*/ 0 w 3740654"/>
              <a:gd name="connsiteY17" fmla="*/ 489905 h 1175771"/>
              <a:gd name="connsiteX18" fmla="*/ 0 w 3740654"/>
              <a:gd name="connsiteY18" fmla="*/ 195962 h 1175771"/>
              <a:gd name="connsiteX19" fmla="*/ 0 w 3740654"/>
              <a:gd name="connsiteY19" fmla="*/ 195962 h 1175771"/>
              <a:gd name="connsiteX20" fmla="*/ 0 w 3740654"/>
              <a:gd name="connsiteY20" fmla="*/ 195966 h 1175771"/>
              <a:gd name="connsiteX0" fmla="*/ 0 w 3740654"/>
              <a:gd name="connsiteY0" fmla="*/ 891599 h 1871404"/>
              <a:gd name="connsiteX1" fmla="*/ 195966 w 3740654"/>
              <a:gd name="connsiteY1" fmla="*/ 695633 h 1871404"/>
              <a:gd name="connsiteX2" fmla="*/ 623442 w 3740654"/>
              <a:gd name="connsiteY2" fmla="*/ 695633 h 1871404"/>
              <a:gd name="connsiteX3" fmla="*/ 669465 w 3740654"/>
              <a:gd name="connsiteY3" fmla="*/ 0 h 1871404"/>
              <a:gd name="connsiteX4" fmla="*/ 1008000 w 3740654"/>
              <a:gd name="connsiteY4" fmla="*/ 715298 h 1871404"/>
              <a:gd name="connsiteX5" fmla="*/ 3544688 w 3740654"/>
              <a:gd name="connsiteY5" fmla="*/ 695633 h 1871404"/>
              <a:gd name="connsiteX6" fmla="*/ 3740654 w 3740654"/>
              <a:gd name="connsiteY6" fmla="*/ 891599 h 1871404"/>
              <a:gd name="connsiteX7" fmla="*/ 3740654 w 3740654"/>
              <a:gd name="connsiteY7" fmla="*/ 891595 h 1871404"/>
              <a:gd name="connsiteX8" fmla="*/ 3740654 w 3740654"/>
              <a:gd name="connsiteY8" fmla="*/ 891595 h 1871404"/>
              <a:gd name="connsiteX9" fmla="*/ 3740654 w 3740654"/>
              <a:gd name="connsiteY9" fmla="*/ 1185538 h 1871404"/>
              <a:gd name="connsiteX10" fmla="*/ 3740654 w 3740654"/>
              <a:gd name="connsiteY10" fmla="*/ 1675438 h 1871404"/>
              <a:gd name="connsiteX11" fmla="*/ 3544688 w 3740654"/>
              <a:gd name="connsiteY11" fmla="*/ 1871404 h 1871404"/>
              <a:gd name="connsiteX12" fmla="*/ 1558606 w 3740654"/>
              <a:gd name="connsiteY12" fmla="*/ 1871404 h 1871404"/>
              <a:gd name="connsiteX13" fmla="*/ 623442 w 3740654"/>
              <a:gd name="connsiteY13" fmla="*/ 1871404 h 1871404"/>
              <a:gd name="connsiteX14" fmla="*/ 623442 w 3740654"/>
              <a:gd name="connsiteY14" fmla="*/ 1871404 h 1871404"/>
              <a:gd name="connsiteX15" fmla="*/ 195966 w 3740654"/>
              <a:gd name="connsiteY15" fmla="*/ 1871404 h 1871404"/>
              <a:gd name="connsiteX16" fmla="*/ 0 w 3740654"/>
              <a:gd name="connsiteY16" fmla="*/ 1675438 h 1871404"/>
              <a:gd name="connsiteX17" fmla="*/ 0 w 3740654"/>
              <a:gd name="connsiteY17" fmla="*/ 1185538 h 1871404"/>
              <a:gd name="connsiteX18" fmla="*/ 0 w 3740654"/>
              <a:gd name="connsiteY18" fmla="*/ 891595 h 1871404"/>
              <a:gd name="connsiteX19" fmla="*/ 0 w 3740654"/>
              <a:gd name="connsiteY19" fmla="*/ 891595 h 1871404"/>
              <a:gd name="connsiteX20" fmla="*/ 0 w 3740654"/>
              <a:gd name="connsiteY20" fmla="*/ 891599 h 1871404"/>
              <a:gd name="connsiteX0" fmla="*/ 0 w 3740654"/>
              <a:gd name="connsiteY0" fmla="*/ 891599 h 1871404"/>
              <a:gd name="connsiteX1" fmla="*/ 195966 w 3740654"/>
              <a:gd name="connsiteY1" fmla="*/ 695633 h 1871404"/>
              <a:gd name="connsiteX2" fmla="*/ 623442 w 3740654"/>
              <a:gd name="connsiteY2" fmla="*/ 695633 h 1871404"/>
              <a:gd name="connsiteX3" fmla="*/ 669465 w 3740654"/>
              <a:gd name="connsiteY3" fmla="*/ 0 h 1871404"/>
              <a:gd name="connsiteX4" fmla="*/ 857099 w 3740654"/>
              <a:gd name="connsiteY4" fmla="*/ 728252 h 1871404"/>
              <a:gd name="connsiteX5" fmla="*/ 3544688 w 3740654"/>
              <a:gd name="connsiteY5" fmla="*/ 695633 h 1871404"/>
              <a:gd name="connsiteX6" fmla="*/ 3740654 w 3740654"/>
              <a:gd name="connsiteY6" fmla="*/ 891599 h 1871404"/>
              <a:gd name="connsiteX7" fmla="*/ 3740654 w 3740654"/>
              <a:gd name="connsiteY7" fmla="*/ 891595 h 1871404"/>
              <a:gd name="connsiteX8" fmla="*/ 3740654 w 3740654"/>
              <a:gd name="connsiteY8" fmla="*/ 891595 h 1871404"/>
              <a:gd name="connsiteX9" fmla="*/ 3740654 w 3740654"/>
              <a:gd name="connsiteY9" fmla="*/ 1185538 h 1871404"/>
              <a:gd name="connsiteX10" fmla="*/ 3740654 w 3740654"/>
              <a:gd name="connsiteY10" fmla="*/ 1675438 h 1871404"/>
              <a:gd name="connsiteX11" fmla="*/ 3544688 w 3740654"/>
              <a:gd name="connsiteY11" fmla="*/ 1871404 h 1871404"/>
              <a:gd name="connsiteX12" fmla="*/ 1558606 w 3740654"/>
              <a:gd name="connsiteY12" fmla="*/ 1871404 h 1871404"/>
              <a:gd name="connsiteX13" fmla="*/ 623442 w 3740654"/>
              <a:gd name="connsiteY13" fmla="*/ 1871404 h 1871404"/>
              <a:gd name="connsiteX14" fmla="*/ 623442 w 3740654"/>
              <a:gd name="connsiteY14" fmla="*/ 1871404 h 1871404"/>
              <a:gd name="connsiteX15" fmla="*/ 195966 w 3740654"/>
              <a:gd name="connsiteY15" fmla="*/ 1871404 h 1871404"/>
              <a:gd name="connsiteX16" fmla="*/ 0 w 3740654"/>
              <a:gd name="connsiteY16" fmla="*/ 1675438 h 1871404"/>
              <a:gd name="connsiteX17" fmla="*/ 0 w 3740654"/>
              <a:gd name="connsiteY17" fmla="*/ 1185538 h 1871404"/>
              <a:gd name="connsiteX18" fmla="*/ 0 w 3740654"/>
              <a:gd name="connsiteY18" fmla="*/ 891595 h 1871404"/>
              <a:gd name="connsiteX19" fmla="*/ 0 w 3740654"/>
              <a:gd name="connsiteY19" fmla="*/ 891595 h 1871404"/>
              <a:gd name="connsiteX20" fmla="*/ 0 w 3740654"/>
              <a:gd name="connsiteY20" fmla="*/ 891599 h 1871404"/>
              <a:gd name="connsiteX0" fmla="*/ 0 w 3740654"/>
              <a:gd name="connsiteY0" fmla="*/ 1493938 h 2473743"/>
              <a:gd name="connsiteX1" fmla="*/ 195966 w 3740654"/>
              <a:gd name="connsiteY1" fmla="*/ 1297972 h 2473743"/>
              <a:gd name="connsiteX2" fmla="*/ 623442 w 3740654"/>
              <a:gd name="connsiteY2" fmla="*/ 1297972 h 2473743"/>
              <a:gd name="connsiteX3" fmla="*/ 2812119 w 3740654"/>
              <a:gd name="connsiteY3" fmla="*/ 0 h 2473743"/>
              <a:gd name="connsiteX4" fmla="*/ 857099 w 3740654"/>
              <a:gd name="connsiteY4" fmla="*/ 1330591 h 2473743"/>
              <a:gd name="connsiteX5" fmla="*/ 3544688 w 3740654"/>
              <a:gd name="connsiteY5" fmla="*/ 1297972 h 2473743"/>
              <a:gd name="connsiteX6" fmla="*/ 3740654 w 3740654"/>
              <a:gd name="connsiteY6" fmla="*/ 1493938 h 2473743"/>
              <a:gd name="connsiteX7" fmla="*/ 3740654 w 3740654"/>
              <a:gd name="connsiteY7" fmla="*/ 1493934 h 2473743"/>
              <a:gd name="connsiteX8" fmla="*/ 3740654 w 3740654"/>
              <a:gd name="connsiteY8" fmla="*/ 1493934 h 2473743"/>
              <a:gd name="connsiteX9" fmla="*/ 3740654 w 3740654"/>
              <a:gd name="connsiteY9" fmla="*/ 1787877 h 2473743"/>
              <a:gd name="connsiteX10" fmla="*/ 3740654 w 3740654"/>
              <a:gd name="connsiteY10" fmla="*/ 2277777 h 2473743"/>
              <a:gd name="connsiteX11" fmla="*/ 3544688 w 3740654"/>
              <a:gd name="connsiteY11" fmla="*/ 2473743 h 2473743"/>
              <a:gd name="connsiteX12" fmla="*/ 1558606 w 3740654"/>
              <a:gd name="connsiteY12" fmla="*/ 2473743 h 2473743"/>
              <a:gd name="connsiteX13" fmla="*/ 623442 w 3740654"/>
              <a:gd name="connsiteY13" fmla="*/ 2473743 h 2473743"/>
              <a:gd name="connsiteX14" fmla="*/ 623442 w 3740654"/>
              <a:gd name="connsiteY14" fmla="*/ 2473743 h 2473743"/>
              <a:gd name="connsiteX15" fmla="*/ 195966 w 3740654"/>
              <a:gd name="connsiteY15" fmla="*/ 2473743 h 2473743"/>
              <a:gd name="connsiteX16" fmla="*/ 0 w 3740654"/>
              <a:gd name="connsiteY16" fmla="*/ 2277777 h 2473743"/>
              <a:gd name="connsiteX17" fmla="*/ 0 w 3740654"/>
              <a:gd name="connsiteY17" fmla="*/ 1787877 h 2473743"/>
              <a:gd name="connsiteX18" fmla="*/ 0 w 3740654"/>
              <a:gd name="connsiteY18" fmla="*/ 1493934 h 2473743"/>
              <a:gd name="connsiteX19" fmla="*/ 0 w 3740654"/>
              <a:gd name="connsiteY19" fmla="*/ 1493934 h 2473743"/>
              <a:gd name="connsiteX20" fmla="*/ 0 w 3740654"/>
              <a:gd name="connsiteY20" fmla="*/ 1493938 h 2473743"/>
              <a:gd name="connsiteX0" fmla="*/ 0 w 3740654"/>
              <a:gd name="connsiteY0" fmla="*/ 1493938 h 2473743"/>
              <a:gd name="connsiteX1" fmla="*/ 195966 w 3740654"/>
              <a:gd name="connsiteY1" fmla="*/ 1297972 h 2473743"/>
              <a:gd name="connsiteX2" fmla="*/ 623442 w 3740654"/>
              <a:gd name="connsiteY2" fmla="*/ 1297972 h 2473743"/>
              <a:gd name="connsiteX3" fmla="*/ 2812119 w 3740654"/>
              <a:gd name="connsiteY3" fmla="*/ 0 h 2473743"/>
              <a:gd name="connsiteX4" fmla="*/ 3150115 w 3740654"/>
              <a:gd name="connsiteY4" fmla="*/ 1399430 h 2473743"/>
              <a:gd name="connsiteX5" fmla="*/ 3544688 w 3740654"/>
              <a:gd name="connsiteY5" fmla="*/ 1297972 h 2473743"/>
              <a:gd name="connsiteX6" fmla="*/ 3740654 w 3740654"/>
              <a:gd name="connsiteY6" fmla="*/ 1493938 h 2473743"/>
              <a:gd name="connsiteX7" fmla="*/ 3740654 w 3740654"/>
              <a:gd name="connsiteY7" fmla="*/ 1493934 h 2473743"/>
              <a:gd name="connsiteX8" fmla="*/ 3740654 w 3740654"/>
              <a:gd name="connsiteY8" fmla="*/ 1493934 h 2473743"/>
              <a:gd name="connsiteX9" fmla="*/ 3740654 w 3740654"/>
              <a:gd name="connsiteY9" fmla="*/ 1787877 h 2473743"/>
              <a:gd name="connsiteX10" fmla="*/ 3740654 w 3740654"/>
              <a:gd name="connsiteY10" fmla="*/ 2277777 h 2473743"/>
              <a:gd name="connsiteX11" fmla="*/ 3544688 w 3740654"/>
              <a:gd name="connsiteY11" fmla="*/ 2473743 h 2473743"/>
              <a:gd name="connsiteX12" fmla="*/ 1558606 w 3740654"/>
              <a:gd name="connsiteY12" fmla="*/ 2473743 h 2473743"/>
              <a:gd name="connsiteX13" fmla="*/ 623442 w 3740654"/>
              <a:gd name="connsiteY13" fmla="*/ 2473743 h 2473743"/>
              <a:gd name="connsiteX14" fmla="*/ 623442 w 3740654"/>
              <a:gd name="connsiteY14" fmla="*/ 2473743 h 2473743"/>
              <a:gd name="connsiteX15" fmla="*/ 195966 w 3740654"/>
              <a:gd name="connsiteY15" fmla="*/ 2473743 h 2473743"/>
              <a:gd name="connsiteX16" fmla="*/ 0 w 3740654"/>
              <a:gd name="connsiteY16" fmla="*/ 2277777 h 2473743"/>
              <a:gd name="connsiteX17" fmla="*/ 0 w 3740654"/>
              <a:gd name="connsiteY17" fmla="*/ 1787877 h 2473743"/>
              <a:gd name="connsiteX18" fmla="*/ 0 w 3740654"/>
              <a:gd name="connsiteY18" fmla="*/ 1493934 h 2473743"/>
              <a:gd name="connsiteX19" fmla="*/ 0 w 3740654"/>
              <a:gd name="connsiteY19" fmla="*/ 1493934 h 2473743"/>
              <a:gd name="connsiteX20" fmla="*/ 0 w 3740654"/>
              <a:gd name="connsiteY20" fmla="*/ 1493938 h 2473743"/>
              <a:gd name="connsiteX0" fmla="*/ 0 w 3740654"/>
              <a:gd name="connsiteY0" fmla="*/ 1493938 h 2473743"/>
              <a:gd name="connsiteX1" fmla="*/ 195966 w 3740654"/>
              <a:gd name="connsiteY1" fmla="*/ 1297972 h 2473743"/>
              <a:gd name="connsiteX2" fmla="*/ 2891398 w 3740654"/>
              <a:gd name="connsiteY2" fmla="*/ 1315181 h 2473743"/>
              <a:gd name="connsiteX3" fmla="*/ 2812119 w 3740654"/>
              <a:gd name="connsiteY3" fmla="*/ 0 h 2473743"/>
              <a:gd name="connsiteX4" fmla="*/ 3150115 w 3740654"/>
              <a:gd name="connsiteY4" fmla="*/ 1399430 h 2473743"/>
              <a:gd name="connsiteX5" fmla="*/ 3544688 w 3740654"/>
              <a:gd name="connsiteY5" fmla="*/ 1297972 h 2473743"/>
              <a:gd name="connsiteX6" fmla="*/ 3740654 w 3740654"/>
              <a:gd name="connsiteY6" fmla="*/ 1493938 h 2473743"/>
              <a:gd name="connsiteX7" fmla="*/ 3740654 w 3740654"/>
              <a:gd name="connsiteY7" fmla="*/ 1493934 h 2473743"/>
              <a:gd name="connsiteX8" fmla="*/ 3740654 w 3740654"/>
              <a:gd name="connsiteY8" fmla="*/ 1493934 h 2473743"/>
              <a:gd name="connsiteX9" fmla="*/ 3740654 w 3740654"/>
              <a:gd name="connsiteY9" fmla="*/ 1787877 h 2473743"/>
              <a:gd name="connsiteX10" fmla="*/ 3740654 w 3740654"/>
              <a:gd name="connsiteY10" fmla="*/ 2277777 h 2473743"/>
              <a:gd name="connsiteX11" fmla="*/ 3544688 w 3740654"/>
              <a:gd name="connsiteY11" fmla="*/ 2473743 h 2473743"/>
              <a:gd name="connsiteX12" fmla="*/ 1558606 w 3740654"/>
              <a:gd name="connsiteY12" fmla="*/ 2473743 h 2473743"/>
              <a:gd name="connsiteX13" fmla="*/ 623442 w 3740654"/>
              <a:gd name="connsiteY13" fmla="*/ 2473743 h 2473743"/>
              <a:gd name="connsiteX14" fmla="*/ 623442 w 3740654"/>
              <a:gd name="connsiteY14" fmla="*/ 2473743 h 2473743"/>
              <a:gd name="connsiteX15" fmla="*/ 195966 w 3740654"/>
              <a:gd name="connsiteY15" fmla="*/ 2473743 h 2473743"/>
              <a:gd name="connsiteX16" fmla="*/ 0 w 3740654"/>
              <a:gd name="connsiteY16" fmla="*/ 2277777 h 2473743"/>
              <a:gd name="connsiteX17" fmla="*/ 0 w 3740654"/>
              <a:gd name="connsiteY17" fmla="*/ 1787877 h 2473743"/>
              <a:gd name="connsiteX18" fmla="*/ 0 w 3740654"/>
              <a:gd name="connsiteY18" fmla="*/ 1493934 h 2473743"/>
              <a:gd name="connsiteX19" fmla="*/ 0 w 3740654"/>
              <a:gd name="connsiteY19" fmla="*/ 1493934 h 2473743"/>
              <a:gd name="connsiteX20" fmla="*/ 0 w 3740654"/>
              <a:gd name="connsiteY20" fmla="*/ 1493938 h 2473743"/>
              <a:gd name="connsiteX0" fmla="*/ 0 w 3740654"/>
              <a:gd name="connsiteY0" fmla="*/ 1493938 h 2473743"/>
              <a:gd name="connsiteX1" fmla="*/ 195966 w 3740654"/>
              <a:gd name="connsiteY1" fmla="*/ 1297972 h 2473743"/>
              <a:gd name="connsiteX2" fmla="*/ 2891398 w 3740654"/>
              <a:gd name="connsiteY2" fmla="*/ 1315181 h 2473743"/>
              <a:gd name="connsiteX3" fmla="*/ 2812119 w 3740654"/>
              <a:gd name="connsiteY3" fmla="*/ 0 h 2473743"/>
              <a:gd name="connsiteX4" fmla="*/ 3150115 w 3740654"/>
              <a:gd name="connsiteY4" fmla="*/ 1363467 h 2473743"/>
              <a:gd name="connsiteX5" fmla="*/ 3544688 w 3740654"/>
              <a:gd name="connsiteY5" fmla="*/ 1297972 h 2473743"/>
              <a:gd name="connsiteX6" fmla="*/ 3740654 w 3740654"/>
              <a:gd name="connsiteY6" fmla="*/ 1493938 h 2473743"/>
              <a:gd name="connsiteX7" fmla="*/ 3740654 w 3740654"/>
              <a:gd name="connsiteY7" fmla="*/ 1493934 h 2473743"/>
              <a:gd name="connsiteX8" fmla="*/ 3740654 w 3740654"/>
              <a:gd name="connsiteY8" fmla="*/ 1493934 h 2473743"/>
              <a:gd name="connsiteX9" fmla="*/ 3740654 w 3740654"/>
              <a:gd name="connsiteY9" fmla="*/ 1787877 h 2473743"/>
              <a:gd name="connsiteX10" fmla="*/ 3740654 w 3740654"/>
              <a:gd name="connsiteY10" fmla="*/ 2277777 h 2473743"/>
              <a:gd name="connsiteX11" fmla="*/ 3544688 w 3740654"/>
              <a:gd name="connsiteY11" fmla="*/ 2473743 h 2473743"/>
              <a:gd name="connsiteX12" fmla="*/ 1558606 w 3740654"/>
              <a:gd name="connsiteY12" fmla="*/ 2473743 h 2473743"/>
              <a:gd name="connsiteX13" fmla="*/ 623442 w 3740654"/>
              <a:gd name="connsiteY13" fmla="*/ 2473743 h 2473743"/>
              <a:gd name="connsiteX14" fmla="*/ 623442 w 3740654"/>
              <a:gd name="connsiteY14" fmla="*/ 2473743 h 2473743"/>
              <a:gd name="connsiteX15" fmla="*/ 195966 w 3740654"/>
              <a:gd name="connsiteY15" fmla="*/ 2473743 h 2473743"/>
              <a:gd name="connsiteX16" fmla="*/ 0 w 3740654"/>
              <a:gd name="connsiteY16" fmla="*/ 2277777 h 2473743"/>
              <a:gd name="connsiteX17" fmla="*/ 0 w 3740654"/>
              <a:gd name="connsiteY17" fmla="*/ 1787877 h 2473743"/>
              <a:gd name="connsiteX18" fmla="*/ 0 w 3740654"/>
              <a:gd name="connsiteY18" fmla="*/ 1493934 h 2473743"/>
              <a:gd name="connsiteX19" fmla="*/ 0 w 3740654"/>
              <a:gd name="connsiteY19" fmla="*/ 1493934 h 2473743"/>
              <a:gd name="connsiteX20" fmla="*/ 0 w 3740654"/>
              <a:gd name="connsiteY20" fmla="*/ 1493938 h 2473743"/>
              <a:gd name="connsiteX0" fmla="*/ 0 w 3740654"/>
              <a:gd name="connsiteY0" fmla="*/ 1493938 h 2473743"/>
              <a:gd name="connsiteX1" fmla="*/ 195966 w 3740654"/>
              <a:gd name="connsiteY1" fmla="*/ 1297972 h 2473743"/>
              <a:gd name="connsiteX2" fmla="*/ 2891398 w 3740654"/>
              <a:gd name="connsiteY2" fmla="*/ 1315181 h 2473743"/>
              <a:gd name="connsiteX3" fmla="*/ 2812119 w 3740654"/>
              <a:gd name="connsiteY3" fmla="*/ 0 h 2473743"/>
              <a:gd name="connsiteX4" fmla="*/ 3140684 w 3740654"/>
              <a:gd name="connsiteY4" fmla="*/ 1303530 h 2473743"/>
              <a:gd name="connsiteX5" fmla="*/ 3544688 w 3740654"/>
              <a:gd name="connsiteY5" fmla="*/ 1297972 h 2473743"/>
              <a:gd name="connsiteX6" fmla="*/ 3740654 w 3740654"/>
              <a:gd name="connsiteY6" fmla="*/ 1493938 h 2473743"/>
              <a:gd name="connsiteX7" fmla="*/ 3740654 w 3740654"/>
              <a:gd name="connsiteY7" fmla="*/ 1493934 h 2473743"/>
              <a:gd name="connsiteX8" fmla="*/ 3740654 w 3740654"/>
              <a:gd name="connsiteY8" fmla="*/ 1493934 h 2473743"/>
              <a:gd name="connsiteX9" fmla="*/ 3740654 w 3740654"/>
              <a:gd name="connsiteY9" fmla="*/ 1787877 h 2473743"/>
              <a:gd name="connsiteX10" fmla="*/ 3740654 w 3740654"/>
              <a:gd name="connsiteY10" fmla="*/ 2277777 h 2473743"/>
              <a:gd name="connsiteX11" fmla="*/ 3544688 w 3740654"/>
              <a:gd name="connsiteY11" fmla="*/ 2473743 h 2473743"/>
              <a:gd name="connsiteX12" fmla="*/ 1558606 w 3740654"/>
              <a:gd name="connsiteY12" fmla="*/ 2473743 h 2473743"/>
              <a:gd name="connsiteX13" fmla="*/ 623442 w 3740654"/>
              <a:gd name="connsiteY13" fmla="*/ 2473743 h 2473743"/>
              <a:gd name="connsiteX14" fmla="*/ 623442 w 3740654"/>
              <a:gd name="connsiteY14" fmla="*/ 2473743 h 2473743"/>
              <a:gd name="connsiteX15" fmla="*/ 195966 w 3740654"/>
              <a:gd name="connsiteY15" fmla="*/ 2473743 h 2473743"/>
              <a:gd name="connsiteX16" fmla="*/ 0 w 3740654"/>
              <a:gd name="connsiteY16" fmla="*/ 2277777 h 2473743"/>
              <a:gd name="connsiteX17" fmla="*/ 0 w 3740654"/>
              <a:gd name="connsiteY17" fmla="*/ 1787877 h 2473743"/>
              <a:gd name="connsiteX18" fmla="*/ 0 w 3740654"/>
              <a:gd name="connsiteY18" fmla="*/ 1493934 h 2473743"/>
              <a:gd name="connsiteX19" fmla="*/ 0 w 3740654"/>
              <a:gd name="connsiteY19" fmla="*/ 1493934 h 2473743"/>
              <a:gd name="connsiteX20" fmla="*/ 0 w 3740654"/>
              <a:gd name="connsiteY20" fmla="*/ 1493938 h 2473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740654" h="2473743">
                <a:moveTo>
                  <a:pt x="0" y="1493938"/>
                </a:moveTo>
                <a:cubicBezTo>
                  <a:pt x="0" y="1385709"/>
                  <a:pt x="87737" y="1297972"/>
                  <a:pt x="195966" y="1297972"/>
                </a:cubicBezTo>
                <a:lnTo>
                  <a:pt x="2891398" y="1315181"/>
                </a:lnTo>
                <a:lnTo>
                  <a:pt x="2812119" y="0"/>
                </a:lnTo>
                <a:lnTo>
                  <a:pt x="3140684" y="1303530"/>
                </a:lnTo>
                <a:cubicBezTo>
                  <a:pt x="3272208" y="1269711"/>
                  <a:pt x="3413164" y="1331791"/>
                  <a:pt x="3544688" y="1297972"/>
                </a:cubicBezTo>
                <a:cubicBezTo>
                  <a:pt x="3652917" y="1297972"/>
                  <a:pt x="3740654" y="1385709"/>
                  <a:pt x="3740654" y="1493938"/>
                </a:cubicBezTo>
                <a:lnTo>
                  <a:pt x="3740654" y="1493934"/>
                </a:lnTo>
                <a:lnTo>
                  <a:pt x="3740654" y="1493934"/>
                </a:lnTo>
                <a:lnTo>
                  <a:pt x="3740654" y="1787877"/>
                </a:lnTo>
                <a:lnTo>
                  <a:pt x="3740654" y="2277777"/>
                </a:lnTo>
                <a:cubicBezTo>
                  <a:pt x="3740654" y="2386006"/>
                  <a:pt x="3652917" y="2473743"/>
                  <a:pt x="3544688" y="2473743"/>
                </a:cubicBezTo>
                <a:lnTo>
                  <a:pt x="1558606" y="2473743"/>
                </a:lnTo>
                <a:lnTo>
                  <a:pt x="623442" y="2473743"/>
                </a:lnTo>
                <a:lnTo>
                  <a:pt x="623442" y="2473743"/>
                </a:lnTo>
                <a:lnTo>
                  <a:pt x="195966" y="2473743"/>
                </a:lnTo>
                <a:cubicBezTo>
                  <a:pt x="87737" y="2473743"/>
                  <a:pt x="0" y="2386006"/>
                  <a:pt x="0" y="2277777"/>
                </a:cubicBezTo>
                <a:lnTo>
                  <a:pt x="0" y="1787877"/>
                </a:lnTo>
                <a:lnTo>
                  <a:pt x="0" y="1493934"/>
                </a:lnTo>
                <a:lnTo>
                  <a:pt x="0" y="1493934"/>
                </a:lnTo>
                <a:lnTo>
                  <a:pt x="0" y="1493938"/>
                </a:lnTo>
                <a:close/>
              </a:path>
            </a:pathLst>
          </a:cu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パターン１は、トラブルが起きる原因を示して結果や回避策などを学習することを想定しています</a:t>
            </a:r>
            <a:endParaRPr kumimoji="1"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22028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693A108E-4370-4744-88F3-6729580EB483}"/>
              </a:ext>
            </a:extLst>
          </p:cNvPr>
          <p:cNvSpPr txBox="1"/>
          <p:nvPr/>
        </p:nvSpPr>
        <p:spPr>
          <a:xfrm>
            <a:off x="1662139" y="329644"/>
            <a:ext cx="8867721" cy="1600438"/>
          </a:xfrm>
          <a:prstGeom prst="rect">
            <a:avLst/>
          </a:prstGeom>
          <a:noFill/>
        </p:spPr>
        <p:txBody>
          <a:bodyPr wrap="square" rtlCol="0">
            <a:spAutoFit/>
          </a:bodyPr>
          <a:lstStyle/>
          <a:p>
            <a:pPr algn="ctr">
              <a:lnSpc>
                <a:spcPct val="150000"/>
              </a:lnSpc>
            </a:pPr>
            <a:r>
              <a:rPr lang="en-US" altLang="ja-JP" sz="2800" b="1" dirty="0">
                <a:highlight>
                  <a:srgbClr val="00FF00"/>
                </a:highlight>
                <a:latin typeface="Meiryo UI" panose="020B0604030504040204" pitchFamily="50" charset="-128"/>
                <a:ea typeface="Meiryo UI" panose="020B0604030504040204" pitchFamily="50" charset="-128"/>
              </a:rPr>
              <a:t>【</a:t>
            </a:r>
            <a:r>
              <a:rPr lang="ja-JP" altLang="en-US" sz="2800" b="1" dirty="0">
                <a:highlight>
                  <a:srgbClr val="00FF00"/>
                </a:highlight>
                <a:latin typeface="Meiryo UI" panose="020B0604030504040204" pitchFamily="50" charset="-128"/>
                <a:ea typeface="Meiryo UI" panose="020B0604030504040204" pitchFamily="50" charset="-128"/>
              </a:rPr>
              <a:t>イラストをみて考えてみよう！</a:t>
            </a:r>
            <a:r>
              <a:rPr lang="en-US" altLang="ja-JP" sz="2800" b="1" dirty="0">
                <a:highlight>
                  <a:srgbClr val="00FF00"/>
                </a:highlight>
                <a:latin typeface="Meiryo UI" panose="020B0604030504040204" pitchFamily="50" charset="-128"/>
                <a:ea typeface="Meiryo UI" panose="020B0604030504040204" pitchFamily="50" charset="-128"/>
              </a:rPr>
              <a:t>】</a:t>
            </a:r>
            <a:endParaRPr kumimoji="1" lang="en-US" altLang="ja-JP" sz="2800" b="1" dirty="0">
              <a:highlight>
                <a:srgbClr val="00FF00"/>
              </a:highlight>
              <a:latin typeface="Meiryo UI" panose="020B0604030504040204" pitchFamily="50" charset="-128"/>
              <a:ea typeface="Meiryo UI" panose="020B0604030504040204" pitchFamily="50" charset="-128"/>
            </a:endParaRPr>
          </a:p>
          <a:p>
            <a:pPr marL="457200" indent="-457200">
              <a:buFont typeface="Wingdings" panose="05000000000000000000" pitchFamily="2" charset="2"/>
              <a:buChar char="Ø"/>
            </a:pPr>
            <a:r>
              <a:rPr kumimoji="1" lang="ja-JP" altLang="en-US" sz="2800" b="1" dirty="0">
                <a:latin typeface="Meiryo UI" panose="020B0604030504040204" pitchFamily="50" charset="-128"/>
                <a:ea typeface="Meiryo UI" panose="020B0604030504040204" pitchFamily="50" charset="-128"/>
              </a:rPr>
              <a:t>友達にメッセージを出すときに、気をつけなければいけないことは何でしょうか？</a:t>
            </a:r>
          </a:p>
        </p:txBody>
      </p:sp>
      <p:sp>
        <p:nvSpPr>
          <p:cNvPr id="11" name="正方形/長方形 10">
            <a:extLst>
              <a:ext uri="{FF2B5EF4-FFF2-40B4-BE49-F238E27FC236}">
                <a16:creationId xmlns:a16="http://schemas.microsoft.com/office/drawing/2014/main" id="{AE80D82E-BFE2-4A59-AA9A-A9F75740286B}"/>
              </a:ext>
            </a:extLst>
          </p:cNvPr>
          <p:cNvSpPr/>
          <p:nvPr/>
        </p:nvSpPr>
        <p:spPr>
          <a:xfrm>
            <a:off x="10058977" y="184678"/>
            <a:ext cx="1906858" cy="729722"/>
          </a:xfrm>
          <a:prstGeom prst="rect">
            <a:avLst/>
          </a:prstGeom>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（児童・生徒向け）</a:t>
            </a:r>
            <a:endParaRPr lang="en-US" altLang="ja-JP" sz="1400" b="1" dirty="0">
              <a:solidFill>
                <a:schemeClr val="bg1"/>
              </a:solidFill>
              <a:latin typeface="Meiryo UI" panose="020B0604030504040204" pitchFamily="50" charset="-128"/>
              <a:ea typeface="Meiryo UI" panose="020B0604030504040204" pitchFamily="50" charset="-128"/>
            </a:endParaRPr>
          </a:p>
          <a:p>
            <a:pPr algn="ctr"/>
            <a:r>
              <a:rPr kumimoji="1" lang="ja-JP" altLang="en-US" sz="1400" b="1" dirty="0">
                <a:solidFill>
                  <a:schemeClr val="bg1"/>
                </a:solidFill>
                <a:latin typeface="Meiryo UI" panose="020B0604030504040204" pitchFamily="50" charset="-128"/>
                <a:ea typeface="Meiryo UI" panose="020B0604030504040204" pitchFamily="50" charset="-128"/>
              </a:rPr>
              <a:t>投影ページ</a:t>
            </a:r>
            <a:endParaRPr kumimoji="1" lang="en-US" altLang="ja-JP" sz="1400" b="1" dirty="0">
              <a:solidFill>
                <a:schemeClr val="bg1"/>
              </a:solidFill>
              <a:latin typeface="Meiryo UI" panose="020B0604030504040204" pitchFamily="50" charset="-128"/>
              <a:ea typeface="Meiryo UI" panose="020B0604030504040204" pitchFamily="50" charset="-128"/>
            </a:endParaRPr>
          </a:p>
          <a:p>
            <a:pPr algn="ctr"/>
            <a:r>
              <a:rPr lang="ja-JP" altLang="en-US" sz="1400" b="1" dirty="0">
                <a:solidFill>
                  <a:schemeClr val="bg1"/>
                </a:solidFill>
                <a:latin typeface="Meiryo UI" panose="020B0604030504040204" pitchFamily="50" charset="-128"/>
                <a:ea typeface="Meiryo UI" panose="020B0604030504040204" pitchFamily="50" charset="-128"/>
              </a:rPr>
              <a:t>パターン１</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pic>
        <p:nvPicPr>
          <p:cNvPr id="6" name="図 5">
            <a:extLst>
              <a:ext uri="{FF2B5EF4-FFF2-40B4-BE49-F238E27FC236}">
                <a16:creationId xmlns:a16="http://schemas.microsoft.com/office/drawing/2014/main" id="{F27C07C3-EDC9-4B7D-8C23-58678AE8E008}"/>
              </a:ext>
            </a:extLst>
          </p:cNvPr>
          <p:cNvPicPr>
            <a:picLocks noChangeAspect="1"/>
          </p:cNvPicPr>
          <p:nvPr/>
        </p:nvPicPr>
        <p:blipFill>
          <a:blip r:embed="rId3"/>
          <a:stretch>
            <a:fillRect/>
          </a:stretch>
        </p:blipFill>
        <p:spPr>
          <a:xfrm>
            <a:off x="3908955" y="2174736"/>
            <a:ext cx="4302089" cy="2978370"/>
          </a:xfrm>
          <a:prstGeom prst="rect">
            <a:avLst/>
          </a:prstGeom>
        </p:spPr>
      </p:pic>
      <p:sp>
        <p:nvSpPr>
          <p:cNvPr id="7" name="テキスト ボックス 6">
            <a:extLst>
              <a:ext uri="{FF2B5EF4-FFF2-40B4-BE49-F238E27FC236}">
                <a16:creationId xmlns:a16="http://schemas.microsoft.com/office/drawing/2014/main" id="{C6FE7BFD-08B1-41D0-ABCE-677DF275F8F3}"/>
              </a:ext>
            </a:extLst>
          </p:cNvPr>
          <p:cNvSpPr txBox="1"/>
          <p:nvPr/>
        </p:nvSpPr>
        <p:spPr>
          <a:xfrm>
            <a:off x="2377440" y="5218421"/>
            <a:ext cx="8020599" cy="1200329"/>
          </a:xfrm>
          <a:prstGeom prst="rect">
            <a:avLst/>
          </a:prstGeom>
          <a:noFill/>
        </p:spPr>
        <p:txBody>
          <a:bodyPr wrap="square">
            <a:spAutoFit/>
          </a:bodyPr>
          <a:lstStyle/>
          <a:p>
            <a:r>
              <a:rPr lang="en-US" altLang="ja-JP" sz="2400" dirty="0">
                <a:latin typeface="Meiryo UI" panose="020B0604030504040204" pitchFamily="50" charset="-128"/>
                <a:ea typeface="Meiryo UI" panose="020B0604030504040204" pitchFamily="50" charset="-128"/>
              </a:rPr>
              <a:t>A</a:t>
            </a:r>
            <a:r>
              <a:rPr lang="ja-JP" altLang="en-US" sz="2400" dirty="0">
                <a:latin typeface="Meiryo UI" panose="020B0604030504040204" pitchFamily="50" charset="-128"/>
                <a:ea typeface="Meiryo UI" panose="020B0604030504040204" pitchFamily="50" charset="-128"/>
              </a:rPr>
              <a:t>さんは仲良しグループのトーク画面で、メッセージの最後に「？」をつけ忘れたまま送信してしまったことに気づかず、すぐにお風呂に入ってしまいました。</a:t>
            </a:r>
          </a:p>
        </p:txBody>
      </p:sp>
    </p:spTree>
    <p:extLst>
      <p:ext uri="{BB962C8B-B14F-4D97-AF65-F5344CB8AC3E}">
        <p14:creationId xmlns:p14="http://schemas.microsoft.com/office/powerpoint/2010/main" val="2476671901"/>
      </p:ext>
    </p:extLst>
  </p:cSld>
  <p:clrMapOvr>
    <a:masterClrMapping/>
  </p:clrMapOvr>
</p:sld>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1986</Words>
  <Application>Microsoft Office PowerPoint</Application>
  <PresentationFormat>ワイド画面</PresentationFormat>
  <Paragraphs>213</Paragraphs>
  <Slides>22</Slides>
  <Notes>22</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22</vt:i4>
      </vt:variant>
    </vt:vector>
  </HeadingPairs>
  <TitlesOfParts>
    <vt:vector size="33" baseType="lpstr">
      <vt:lpstr>Meiryo UI</vt:lpstr>
      <vt:lpstr>メイリオ</vt:lpstr>
      <vt:lpstr>游ゴシック</vt:lpstr>
      <vt:lpstr>Arial</vt:lpstr>
      <vt:lpstr>Calibri</vt:lpstr>
      <vt:lpstr>Calibri Light</vt:lpstr>
      <vt:lpstr>Century Gothic</vt:lpstr>
      <vt:lpstr>Wingdings</vt:lpstr>
      <vt:lpstr>Wingdings 3</vt:lpstr>
      <vt:lpstr>スライス</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2022-03-02T11:21:50Z</dcterms:created>
  <dcterms:modified xsi:type="dcterms:W3CDTF">2022-03-30T03:01:41Z</dcterms:modified>
</cp:coreProperties>
</file>