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6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2" r:id="rId1"/>
    <p:sldMasterId id="2147487110" r:id="rId2"/>
    <p:sldMasterId id="2147487134" r:id="rId3"/>
    <p:sldMasterId id="2147487174" r:id="rId4"/>
    <p:sldMasterId id="2147487324" r:id="rId5"/>
    <p:sldMasterId id="2147487391" r:id="rId6"/>
    <p:sldMasterId id="2147487405" r:id="rId7"/>
  </p:sldMasterIdLst>
  <p:notesMasterIdLst>
    <p:notesMasterId r:id="rId10"/>
  </p:notesMasterIdLst>
  <p:handoutMasterIdLst>
    <p:handoutMasterId r:id="rId11"/>
  </p:handoutMasterIdLst>
  <p:sldIdLst>
    <p:sldId id="2063" r:id="rId8"/>
    <p:sldId id="2062" r:id="rId9"/>
  </p:sldIdLst>
  <p:sldSz cx="7127875" cy="1058386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829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65967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4895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3193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414918" algn="l" defTabSz="965967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897902" algn="l" defTabSz="965967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380885" algn="l" defTabSz="965967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863868" algn="l" defTabSz="965967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34" userDrawn="1">
          <p15:clr>
            <a:srgbClr val="A4A3A4"/>
          </p15:clr>
        </p15:guide>
        <p15:guide id="2" pos="22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伊藤　慎吾" initials="伊藤　慎吾" lastIdx="0" clrIdx="0">
    <p:extLst>
      <p:ext uri="{19B8F6BF-5375-455C-9EA6-DF929625EA0E}">
        <p15:presenceInfo xmlns:p15="http://schemas.microsoft.com/office/powerpoint/2012/main" userId="伊藤　慎吾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7C80"/>
    <a:srgbClr val="009900"/>
    <a:srgbClr val="E6E6E6"/>
    <a:srgbClr val="F8F5EE"/>
    <a:srgbClr val="FDF6E3"/>
    <a:srgbClr val="FDEFE9"/>
    <a:srgbClr val="FCDDCF"/>
    <a:srgbClr val="FCD5B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0" autoAdjust="0"/>
  </p:normalViewPr>
  <p:slideViewPr>
    <p:cSldViewPr>
      <p:cViewPr>
        <p:scale>
          <a:sx n="70" d="100"/>
          <a:sy n="70" d="100"/>
        </p:scale>
        <p:origin x="1368" y="-256"/>
      </p:cViewPr>
      <p:guideLst>
        <p:guide orient="horz" pos="3334"/>
        <p:guide pos="22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644"/>
    </p:cViewPr>
  </p:sorterViewPr>
  <p:notesViewPr>
    <p:cSldViewPr>
      <p:cViewPr varScale="1">
        <p:scale>
          <a:sx n="62" d="100"/>
          <a:sy n="62" d="100"/>
        </p:scale>
        <p:origin x="-2862" y="-90"/>
      </p:cViewPr>
      <p:guideLst>
        <p:guide orient="horz" pos="3107"/>
        <p:guide pos="21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0" y="7"/>
            <a:ext cx="2919413" cy="493713"/>
          </a:xfrm>
          <a:prstGeom prst="rect">
            <a:avLst/>
          </a:prstGeom>
        </p:spPr>
        <p:txBody>
          <a:bodyPr vert="horz" lIns="91322" tIns="45660" rIns="91322" bIns="45660" rtlCol="0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7"/>
            <a:ext cx="2919412" cy="493713"/>
          </a:xfrm>
          <a:prstGeom prst="rect">
            <a:avLst/>
          </a:prstGeom>
        </p:spPr>
        <p:txBody>
          <a:bodyPr vert="horz" lIns="91322" tIns="45660" rIns="91322" bIns="45660" rtlCol="0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D44915F8-64ED-4087-803E-ADBF5D417EA7}" type="datetimeFigureOut">
              <a:rPr lang="ja-JP" altLang="en-US"/>
              <a:pPr>
                <a:defRPr/>
              </a:pPr>
              <a:t>2023/6/8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0" y="9371017"/>
            <a:ext cx="2919413" cy="493712"/>
          </a:xfrm>
          <a:prstGeom prst="rect">
            <a:avLst/>
          </a:prstGeom>
        </p:spPr>
        <p:txBody>
          <a:bodyPr vert="horz" lIns="91322" tIns="45660" rIns="91322" bIns="45660" rtlCol="0" anchor="b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7"/>
            <a:ext cx="2919412" cy="493712"/>
          </a:xfrm>
          <a:prstGeom prst="rect">
            <a:avLst/>
          </a:prstGeom>
        </p:spPr>
        <p:txBody>
          <a:bodyPr vert="horz" lIns="91322" tIns="45660" rIns="91322" bIns="45660" rtlCol="0" anchor="b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36F4D8F-9BA5-40BD-BFAF-FD0B343D43C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8815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0" y="7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0" rIns="91322" bIns="4566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7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0" rIns="91322" bIns="4566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2488" y="739775"/>
            <a:ext cx="2490787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10" y="4686303"/>
            <a:ext cx="5389564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0" rIns="91322" bIns="45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" y="9371017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0" rIns="91322" bIns="4566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7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0" rIns="91322" bIns="4566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A76946A-79E5-4E90-8AAB-D957CBBE9DB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77501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68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82984" algn="l" rtl="0" eaLnBrk="0" fontAlgn="base" hangingPunct="0">
      <a:spcBef>
        <a:spcPct val="30000"/>
      </a:spcBef>
      <a:spcAft>
        <a:spcPct val="0"/>
      </a:spcAft>
      <a:defRPr kumimoji="1" sz="1268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65967" algn="l" rtl="0" eaLnBrk="0" fontAlgn="base" hangingPunct="0">
      <a:spcBef>
        <a:spcPct val="30000"/>
      </a:spcBef>
      <a:spcAft>
        <a:spcPct val="0"/>
      </a:spcAft>
      <a:defRPr kumimoji="1" sz="1268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448950" algn="l" rtl="0" eaLnBrk="0" fontAlgn="base" hangingPunct="0">
      <a:spcBef>
        <a:spcPct val="30000"/>
      </a:spcBef>
      <a:spcAft>
        <a:spcPct val="0"/>
      </a:spcAft>
      <a:defRPr kumimoji="1" sz="1268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931934" algn="l" rtl="0" eaLnBrk="0" fontAlgn="base" hangingPunct="0">
      <a:spcBef>
        <a:spcPct val="30000"/>
      </a:spcBef>
      <a:spcAft>
        <a:spcPct val="0"/>
      </a:spcAft>
      <a:defRPr kumimoji="1" sz="1268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414918" algn="l" defTabSz="965967" rtl="0" eaLnBrk="1" latinLnBrk="0" hangingPunct="1">
      <a:defRPr kumimoji="1" sz="1268" kern="1200">
        <a:solidFill>
          <a:schemeClr val="tx1"/>
        </a:solidFill>
        <a:latin typeface="+mn-lt"/>
        <a:ea typeface="+mn-ea"/>
        <a:cs typeface="+mn-cs"/>
      </a:defRPr>
    </a:lvl6pPr>
    <a:lvl7pPr marL="2897902" algn="l" defTabSz="965967" rtl="0" eaLnBrk="1" latinLnBrk="0" hangingPunct="1">
      <a:defRPr kumimoji="1" sz="1268" kern="1200">
        <a:solidFill>
          <a:schemeClr val="tx1"/>
        </a:solidFill>
        <a:latin typeface="+mn-lt"/>
        <a:ea typeface="+mn-ea"/>
        <a:cs typeface="+mn-cs"/>
      </a:defRPr>
    </a:lvl7pPr>
    <a:lvl8pPr marL="3380885" algn="l" defTabSz="965967" rtl="0" eaLnBrk="1" latinLnBrk="0" hangingPunct="1">
      <a:defRPr kumimoji="1" sz="1268" kern="1200">
        <a:solidFill>
          <a:schemeClr val="tx1"/>
        </a:solidFill>
        <a:latin typeface="+mn-lt"/>
        <a:ea typeface="+mn-ea"/>
        <a:cs typeface="+mn-cs"/>
      </a:defRPr>
    </a:lvl8pPr>
    <a:lvl9pPr marL="3863868" algn="l" defTabSz="965967" rtl="0" eaLnBrk="1" latinLnBrk="0" hangingPunct="1">
      <a:defRPr kumimoji="1" sz="126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22488" y="739775"/>
            <a:ext cx="2490787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CA06A-0FAA-4D20-8C52-4CE4D2E4F577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746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22488" y="739775"/>
            <a:ext cx="2490787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CA06A-0FAA-4D20-8C52-4CE4D2E4F577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14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4591" y="3287872"/>
            <a:ext cx="6058694" cy="226867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9182" y="5997523"/>
            <a:ext cx="4989513" cy="27047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8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7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86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15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44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73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0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3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FBFD-8143-45A7-B9D1-13DA72A916C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A6652-9054-4E5B-9FED-D24CF0B2D47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67709" y="423849"/>
            <a:ext cx="1603772" cy="903058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0601-B871-43F6-B5D8-B83F3E5E479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4591" y="3287894"/>
            <a:ext cx="6058694" cy="226867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9182" y="5997523"/>
            <a:ext cx="4989513" cy="27047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8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7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86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15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44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73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0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3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FBFD-8143-45A7-B9D1-13DA72A916C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737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3DC3F-4698-487F-964C-6A9C5E52BD5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969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3148" y="6801148"/>
            <a:ext cx="6058694" cy="2102073"/>
          </a:xfrm>
        </p:spPr>
        <p:txBody>
          <a:bodyPr anchor="t"/>
          <a:lstStyle>
            <a:lvl1pPr algn="l">
              <a:defRPr sz="2878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3148" y="4485895"/>
            <a:ext cx="6058694" cy="2315219"/>
          </a:xfrm>
        </p:spPr>
        <p:txBody>
          <a:bodyPr anchor="b"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328990" indent="0">
              <a:buNone/>
              <a:defRPr sz="1295">
                <a:solidFill>
                  <a:schemeClr val="tx1">
                    <a:tint val="75000"/>
                  </a:schemeClr>
                </a:solidFill>
              </a:defRPr>
            </a:lvl2pPr>
            <a:lvl3pPr marL="657979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3pPr>
            <a:lvl4pPr marL="986969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4pPr>
            <a:lvl5pPr marL="1315957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5pPr>
            <a:lvl6pPr marL="1644948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6pPr>
            <a:lvl7pPr marL="197393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7pPr>
            <a:lvl8pPr marL="230292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8pPr>
            <a:lvl9pPr marL="2631915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C0CB-9E67-45A3-BDFC-04C06AFD4FB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77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6396" y="2469576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18768" y="2469576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3C61F-56D3-4288-9008-1DD0736337A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32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6394" y="2369121"/>
            <a:ext cx="3149287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6394" y="3356456"/>
            <a:ext cx="3149287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21062" y="2369121"/>
            <a:ext cx="3150429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21062" y="3356456"/>
            <a:ext cx="3150429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BF902-E9A6-411E-99FB-ADC6BC7EE90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343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BB99-86C5-407C-8920-F2835470543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0915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3865F-C7CA-4733-8979-F9A40EF8F9F4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0189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5" y="421396"/>
            <a:ext cx="2345117" cy="1793377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87183" y="421399"/>
            <a:ext cx="3984300" cy="9033034"/>
          </a:xfrm>
        </p:spPr>
        <p:txBody>
          <a:bodyPr/>
          <a:lstStyle>
            <a:lvl1pPr>
              <a:defRPr sz="2302"/>
            </a:lvl1pPr>
            <a:lvl2pPr>
              <a:defRPr sz="2014"/>
            </a:lvl2pPr>
            <a:lvl3pPr>
              <a:defRPr sz="1727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6395" y="2214776"/>
            <a:ext cx="2345117" cy="7239657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1A515-523B-4F24-86EC-51284C2209CF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45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3DC3F-4698-487F-964C-6A9C5E52BD5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7019" y="7408705"/>
            <a:ext cx="4276725" cy="874640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97019" y="945687"/>
            <a:ext cx="4276725" cy="6350318"/>
          </a:xfrm>
        </p:spPr>
        <p:txBody>
          <a:bodyPr rtlCol="0">
            <a:normAutofit/>
          </a:bodyPr>
          <a:lstStyle>
            <a:lvl1pPr marL="0" indent="0">
              <a:buNone/>
              <a:defRPr sz="2302"/>
            </a:lvl1pPr>
            <a:lvl2pPr marL="328990" indent="0">
              <a:buNone/>
              <a:defRPr sz="2014"/>
            </a:lvl2pPr>
            <a:lvl3pPr marL="657979" indent="0">
              <a:buNone/>
              <a:defRPr sz="1727"/>
            </a:lvl3pPr>
            <a:lvl4pPr marL="986969" indent="0">
              <a:buNone/>
              <a:defRPr sz="1440"/>
            </a:lvl4pPr>
            <a:lvl5pPr marL="1315957" indent="0">
              <a:buNone/>
              <a:defRPr sz="1440"/>
            </a:lvl5pPr>
            <a:lvl6pPr marL="1644948" indent="0">
              <a:buNone/>
              <a:defRPr sz="1440"/>
            </a:lvl6pPr>
            <a:lvl7pPr marL="1973936" indent="0">
              <a:buNone/>
              <a:defRPr sz="1440"/>
            </a:lvl7pPr>
            <a:lvl8pPr marL="2302926" indent="0">
              <a:buNone/>
              <a:defRPr sz="1440"/>
            </a:lvl8pPr>
            <a:lvl9pPr marL="2631915" indent="0">
              <a:buNone/>
              <a:defRPr sz="144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97019" y="8283344"/>
            <a:ext cx="4276725" cy="1242133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661CA-95DF-463D-8E56-3492FC4BEE4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0706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A6652-9054-4E5B-9FED-D24CF0B2D47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22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67709" y="423849"/>
            <a:ext cx="1603772" cy="903058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0601-B871-43F6-B5D8-B83F3E5E479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7931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gray">
          <a:xfrm>
            <a:off x="195523" y="5181689"/>
            <a:ext cx="6735596" cy="220497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ja-JP" altLang="en-US" sz="1440" b="1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4591" y="3626012"/>
            <a:ext cx="6058694" cy="1555731"/>
          </a:xfrm>
        </p:spPr>
        <p:txBody>
          <a:bodyPr/>
          <a:lstStyle>
            <a:lvl1pPr algn="ctr">
              <a:defRPr sz="230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9182" y="5735377"/>
            <a:ext cx="4989513" cy="1183334"/>
          </a:xfrm>
        </p:spPr>
        <p:txBody>
          <a:bodyPr/>
          <a:lstStyle>
            <a:lvl1pPr marL="0" indent="0" algn="ctr">
              <a:buFontTx/>
              <a:buNone/>
              <a:defRPr sz="1007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732352" y="7808108"/>
            <a:ext cx="1663171" cy="443443"/>
          </a:xfrm>
        </p:spPr>
        <p:txBody>
          <a:bodyPr/>
          <a:lstStyle>
            <a:lvl1pPr algn="ctr">
              <a:defRPr sz="864"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35359" y="7141660"/>
            <a:ext cx="2257160" cy="431195"/>
          </a:xfrm>
        </p:spPr>
        <p:txBody>
          <a:bodyPr/>
          <a:lstStyle>
            <a:lvl1pPr>
              <a:defRPr sz="864"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5002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0315C-6117-4CC3-91F0-B204351504A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5613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3053" y="6801170"/>
            <a:ext cx="6058694" cy="2102073"/>
          </a:xfrm>
        </p:spPr>
        <p:txBody>
          <a:bodyPr anchor="t"/>
          <a:lstStyle>
            <a:lvl1pPr algn="l">
              <a:defRPr sz="2878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3053" y="4485895"/>
            <a:ext cx="6058694" cy="2315219"/>
          </a:xfrm>
        </p:spPr>
        <p:txBody>
          <a:bodyPr anchor="b"/>
          <a:lstStyle>
            <a:lvl1pPr marL="0" indent="0">
              <a:buNone/>
              <a:defRPr sz="1440"/>
            </a:lvl1pPr>
            <a:lvl2pPr marL="328990" indent="0">
              <a:buNone/>
              <a:defRPr sz="1295"/>
            </a:lvl2pPr>
            <a:lvl3pPr marL="657979" indent="0">
              <a:buNone/>
              <a:defRPr sz="1152"/>
            </a:lvl3pPr>
            <a:lvl4pPr marL="986969" indent="0">
              <a:buNone/>
              <a:defRPr sz="1007"/>
            </a:lvl4pPr>
            <a:lvl5pPr marL="1315957" indent="0">
              <a:buNone/>
              <a:defRPr sz="1007"/>
            </a:lvl5pPr>
            <a:lvl6pPr marL="1644948" indent="0">
              <a:buNone/>
              <a:defRPr sz="1007"/>
            </a:lvl6pPr>
            <a:lvl7pPr marL="1973936" indent="0">
              <a:buNone/>
              <a:defRPr sz="1007"/>
            </a:lvl7pPr>
            <a:lvl8pPr marL="2302926" indent="0">
              <a:buNone/>
              <a:defRPr sz="1007"/>
            </a:lvl8pPr>
            <a:lvl9pPr marL="2631915" indent="0">
              <a:buNone/>
              <a:defRPr sz="100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27A31-543A-4901-A106-478B952673F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095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6395" y="2070237"/>
            <a:ext cx="3148145" cy="7384204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23337" y="2070237"/>
            <a:ext cx="3148145" cy="7384204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882C6-308E-48EA-99E1-A704D1D777A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016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4" y="423846"/>
            <a:ext cx="6415088" cy="1763977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6394" y="2369121"/>
            <a:ext cx="3149383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6394" y="3356456"/>
            <a:ext cx="3149383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20866" y="2369121"/>
            <a:ext cx="3150621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20866" y="3356456"/>
            <a:ext cx="3150621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53B0B-4B7E-417F-9C51-9946E66A5BF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0974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BA33E-5A39-44B3-A81B-4E7EA074B51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1009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BDF86-B92C-472A-9410-8C495BE7120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26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3148" y="6801126"/>
            <a:ext cx="6058694" cy="2102073"/>
          </a:xfrm>
        </p:spPr>
        <p:txBody>
          <a:bodyPr anchor="t"/>
          <a:lstStyle>
            <a:lvl1pPr algn="l">
              <a:defRPr sz="2878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3148" y="4485895"/>
            <a:ext cx="6058694" cy="2315219"/>
          </a:xfrm>
        </p:spPr>
        <p:txBody>
          <a:bodyPr anchor="b"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328990" indent="0">
              <a:buNone/>
              <a:defRPr sz="1295">
                <a:solidFill>
                  <a:schemeClr val="tx1">
                    <a:tint val="75000"/>
                  </a:schemeClr>
                </a:solidFill>
              </a:defRPr>
            </a:lvl2pPr>
            <a:lvl3pPr marL="657979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3pPr>
            <a:lvl4pPr marL="986969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4pPr>
            <a:lvl5pPr marL="1315957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5pPr>
            <a:lvl6pPr marL="1644948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6pPr>
            <a:lvl7pPr marL="197393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7pPr>
            <a:lvl8pPr marL="230292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8pPr>
            <a:lvl9pPr marL="2631915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C0CB-9E67-45A3-BDFC-04C06AFD4FB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4" y="421396"/>
            <a:ext cx="2345022" cy="1793377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86802" y="421399"/>
            <a:ext cx="3984680" cy="9033034"/>
          </a:xfrm>
        </p:spPr>
        <p:txBody>
          <a:bodyPr/>
          <a:lstStyle>
            <a:lvl1pPr>
              <a:defRPr sz="2302"/>
            </a:lvl1pPr>
            <a:lvl2pPr>
              <a:defRPr sz="2014"/>
            </a:lvl2pPr>
            <a:lvl3pPr>
              <a:defRPr sz="1727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6394" y="2214776"/>
            <a:ext cx="2345022" cy="7239657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A67D6-6D91-4113-9EE9-21AE9C817EA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4185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7114" y="7408705"/>
            <a:ext cx="4276725" cy="874640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97114" y="945687"/>
            <a:ext cx="4276725" cy="6350318"/>
          </a:xfrm>
        </p:spPr>
        <p:txBody>
          <a:bodyPr/>
          <a:lstStyle>
            <a:lvl1pPr marL="0" indent="0">
              <a:buNone/>
              <a:defRPr sz="2302"/>
            </a:lvl1pPr>
            <a:lvl2pPr marL="328990" indent="0">
              <a:buNone/>
              <a:defRPr sz="2014"/>
            </a:lvl2pPr>
            <a:lvl3pPr marL="657979" indent="0">
              <a:buNone/>
              <a:defRPr sz="1727"/>
            </a:lvl3pPr>
            <a:lvl4pPr marL="986969" indent="0">
              <a:buNone/>
              <a:defRPr sz="1440"/>
            </a:lvl4pPr>
            <a:lvl5pPr marL="1315957" indent="0">
              <a:buNone/>
              <a:defRPr sz="1440"/>
            </a:lvl5pPr>
            <a:lvl6pPr marL="1644948" indent="0">
              <a:buNone/>
              <a:defRPr sz="1440"/>
            </a:lvl6pPr>
            <a:lvl7pPr marL="1973936" indent="0">
              <a:buNone/>
              <a:defRPr sz="1440"/>
            </a:lvl7pPr>
            <a:lvl8pPr marL="2302926" indent="0">
              <a:buNone/>
              <a:defRPr sz="1440"/>
            </a:lvl8pPr>
            <a:lvl9pPr marL="2631915" indent="0">
              <a:buNone/>
              <a:defRPr sz="144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97114" y="8283344"/>
            <a:ext cx="4276725" cy="1242133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32E77-9C82-4746-B14B-EA54B58D3B6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3306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F1FB8-6F04-483B-BB1A-D28CF7268A6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2555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49385" y="178851"/>
            <a:ext cx="1682970" cy="927558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96760" y="178851"/>
            <a:ext cx="4933826" cy="927558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2F43F-ED56-4589-89FF-F7DD41383F1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1977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196759" y="178851"/>
            <a:ext cx="6735595" cy="927558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589F5-C94E-4EFF-BC18-42FC1F1B9A8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309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6759" y="178850"/>
            <a:ext cx="6735595" cy="66884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356395" y="2070237"/>
            <a:ext cx="3148145" cy="73842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23337" y="2070237"/>
            <a:ext cx="3148145" cy="73842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94E8E-6A9F-4DC5-99F3-288E3EDFEF9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7656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4591" y="3287882"/>
            <a:ext cx="6058694" cy="226867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9182" y="5997523"/>
            <a:ext cx="4989513" cy="27047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8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7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86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15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44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73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0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3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FBFD-8143-45A7-B9D1-13DA72A916C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3760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3DC3F-4698-487F-964C-6A9C5E52BD5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96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3148" y="6801135"/>
            <a:ext cx="6058694" cy="2102073"/>
          </a:xfrm>
        </p:spPr>
        <p:txBody>
          <a:bodyPr anchor="t"/>
          <a:lstStyle>
            <a:lvl1pPr algn="l">
              <a:defRPr sz="2878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3148" y="4485895"/>
            <a:ext cx="6058694" cy="2315219"/>
          </a:xfrm>
        </p:spPr>
        <p:txBody>
          <a:bodyPr anchor="b"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328990" indent="0">
              <a:buNone/>
              <a:defRPr sz="1295">
                <a:solidFill>
                  <a:schemeClr val="tx1">
                    <a:tint val="75000"/>
                  </a:schemeClr>
                </a:solidFill>
              </a:defRPr>
            </a:lvl2pPr>
            <a:lvl3pPr marL="657979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3pPr>
            <a:lvl4pPr marL="986969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4pPr>
            <a:lvl5pPr marL="1315957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5pPr>
            <a:lvl6pPr marL="1644948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6pPr>
            <a:lvl7pPr marL="197393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7pPr>
            <a:lvl8pPr marL="230292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8pPr>
            <a:lvl9pPr marL="2631915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C0CB-9E67-45A3-BDFC-04C06AFD4FB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0968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6396" y="2469576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18768" y="2469576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3C61F-56D3-4288-9008-1DD0736337A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76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6396" y="2469576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18768" y="2469576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3C61F-56D3-4288-9008-1DD0736337A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6394" y="2369121"/>
            <a:ext cx="3149287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6394" y="3356456"/>
            <a:ext cx="3149287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21059" y="2369121"/>
            <a:ext cx="3150429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21059" y="3356456"/>
            <a:ext cx="3150429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BF902-E9A6-411E-99FB-ADC6BC7EE90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2028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BB99-86C5-407C-8920-F2835470543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9930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3865F-C7CA-4733-8979-F9A40EF8F9F4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5536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5" y="421396"/>
            <a:ext cx="2345117" cy="1793377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87183" y="421399"/>
            <a:ext cx="3984300" cy="9033034"/>
          </a:xfrm>
        </p:spPr>
        <p:txBody>
          <a:bodyPr/>
          <a:lstStyle>
            <a:lvl1pPr>
              <a:defRPr sz="2302"/>
            </a:lvl1pPr>
            <a:lvl2pPr>
              <a:defRPr sz="2014"/>
            </a:lvl2pPr>
            <a:lvl3pPr>
              <a:defRPr sz="1727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6395" y="2214776"/>
            <a:ext cx="2345117" cy="7239657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1A515-523B-4F24-86EC-51284C2209CF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1816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7019" y="7408705"/>
            <a:ext cx="4276725" cy="874640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97019" y="945687"/>
            <a:ext cx="4276725" cy="6350318"/>
          </a:xfrm>
        </p:spPr>
        <p:txBody>
          <a:bodyPr rtlCol="0">
            <a:normAutofit/>
          </a:bodyPr>
          <a:lstStyle>
            <a:lvl1pPr marL="0" indent="0">
              <a:buNone/>
              <a:defRPr sz="2302"/>
            </a:lvl1pPr>
            <a:lvl2pPr marL="328990" indent="0">
              <a:buNone/>
              <a:defRPr sz="2014"/>
            </a:lvl2pPr>
            <a:lvl3pPr marL="657979" indent="0">
              <a:buNone/>
              <a:defRPr sz="1727"/>
            </a:lvl3pPr>
            <a:lvl4pPr marL="986969" indent="0">
              <a:buNone/>
              <a:defRPr sz="1440"/>
            </a:lvl4pPr>
            <a:lvl5pPr marL="1315957" indent="0">
              <a:buNone/>
              <a:defRPr sz="1440"/>
            </a:lvl5pPr>
            <a:lvl6pPr marL="1644948" indent="0">
              <a:buNone/>
              <a:defRPr sz="1440"/>
            </a:lvl6pPr>
            <a:lvl7pPr marL="1973936" indent="0">
              <a:buNone/>
              <a:defRPr sz="1440"/>
            </a:lvl7pPr>
            <a:lvl8pPr marL="2302926" indent="0">
              <a:buNone/>
              <a:defRPr sz="1440"/>
            </a:lvl8pPr>
            <a:lvl9pPr marL="2631915" indent="0">
              <a:buNone/>
              <a:defRPr sz="144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97019" y="8283344"/>
            <a:ext cx="4276725" cy="1242133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661CA-95DF-463D-8E56-3492FC4BEE4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20485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A6652-9054-4E5B-9FED-D24CF0B2D47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8105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67709" y="423849"/>
            <a:ext cx="1603772" cy="903058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0601-B871-43F6-B5D8-B83F3E5E479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2025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61455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4591" y="3287872"/>
            <a:ext cx="6058694" cy="226867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9182" y="5997523"/>
            <a:ext cx="4989513" cy="27047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8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7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86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15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44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73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0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3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FBFD-8143-45A7-B9D1-13DA72A916C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4752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3DC3F-4698-487F-964C-6A9C5E52BD5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89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6394" y="2369121"/>
            <a:ext cx="3149287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6394" y="3356456"/>
            <a:ext cx="3149287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21057" y="2369121"/>
            <a:ext cx="3150429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21057" y="3356456"/>
            <a:ext cx="3150429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BF902-E9A6-411E-99FB-ADC6BC7EE90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3148" y="6801126"/>
            <a:ext cx="6058694" cy="2102073"/>
          </a:xfrm>
        </p:spPr>
        <p:txBody>
          <a:bodyPr anchor="t"/>
          <a:lstStyle>
            <a:lvl1pPr algn="l">
              <a:defRPr sz="2878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3148" y="4485895"/>
            <a:ext cx="6058694" cy="2315219"/>
          </a:xfrm>
        </p:spPr>
        <p:txBody>
          <a:bodyPr anchor="b"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328990" indent="0">
              <a:buNone/>
              <a:defRPr sz="1295">
                <a:solidFill>
                  <a:schemeClr val="tx1">
                    <a:tint val="75000"/>
                  </a:schemeClr>
                </a:solidFill>
              </a:defRPr>
            </a:lvl2pPr>
            <a:lvl3pPr marL="657979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3pPr>
            <a:lvl4pPr marL="986969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4pPr>
            <a:lvl5pPr marL="1315957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5pPr>
            <a:lvl6pPr marL="1644948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6pPr>
            <a:lvl7pPr marL="197393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7pPr>
            <a:lvl8pPr marL="230292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8pPr>
            <a:lvl9pPr marL="2631915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C0CB-9E67-45A3-BDFC-04C06AFD4FB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568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6396" y="2469576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18768" y="2469576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3C61F-56D3-4288-9008-1DD0736337A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83020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6394" y="2369121"/>
            <a:ext cx="3149287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6394" y="3356456"/>
            <a:ext cx="3149287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21057" y="2369121"/>
            <a:ext cx="3150429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21057" y="3356456"/>
            <a:ext cx="3150429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BF902-E9A6-411E-99FB-ADC6BC7EE90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07527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BB99-86C5-407C-8920-F2835470543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4739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3865F-C7CA-4733-8979-F9A40EF8F9F4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80748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5" y="421396"/>
            <a:ext cx="2345117" cy="1793377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87183" y="421399"/>
            <a:ext cx="3984300" cy="9033034"/>
          </a:xfrm>
        </p:spPr>
        <p:txBody>
          <a:bodyPr/>
          <a:lstStyle>
            <a:lvl1pPr>
              <a:defRPr sz="2302"/>
            </a:lvl1pPr>
            <a:lvl2pPr>
              <a:defRPr sz="2014"/>
            </a:lvl2pPr>
            <a:lvl3pPr>
              <a:defRPr sz="1727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6395" y="2214776"/>
            <a:ext cx="2345117" cy="7239657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1A515-523B-4F24-86EC-51284C2209CF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851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7019" y="7408705"/>
            <a:ext cx="4276725" cy="874640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97019" y="945687"/>
            <a:ext cx="4276725" cy="6350318"/>
          </a:xfrm>
        </p:spPr>
        <p:txBody>
          <a:bodyPr rtlCol="0">
            <a:normAutofit/>
          </a:bodyPr>
          <a:lstStyle>
            <a:lvl1pPr marL="0" indent="0">
              <a:buNone/>
              <a:defRPr sz="2302"/>
            </a:lvl1pPr>
            <a:lvl2pPr marL="328990" indent="0">
              <a:buNone/>
              <a:defRPr sz="2014"/>
            </a:lvl2pPr>
            <a:lvl3pPr marL="657979" indent="0">
              <a:buNone/>
              <a:defRPr sz="1727"/>
            </a:lvl3pPr>
            <a:lvl4pPr marL="986969" indent="0">
              <a:buNone/>
              <a:defRPr sz="1440"/>
            </a:lvl4pPr>
            <a:lvl5pPr marL="1315957" indent="0">
              <a:buNone/>
              <a:defRPr sz="1440"/>
            </a:lvl5pPr>
            <a:lvl6pPr marL="1644948" indent="0">
              <a:buNone/>
              <a:defRPr sz="1440"/>
            </a:lvl6pPr>
            <a:lvl7pPr marL="1973936" indent="0">
              <a:buNone/>
              <a:defRPr sz="1440"/>
            </a:lvl7pPr>
            <a:lvl8pPr marL="2302926" indent="0">
              <a:buNone/>
              <a:defRPr sz="1440"/>
            </a:lvl8pPr>
            <a:lvl9pPr marL="2631915" indent="0">
              <a:buNone/>
              <a:defRPr sz="144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97019" y="8283344"/>
            <a:ext cx="4276725" cy="1242133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661CA-95DF-463D-8E56-3492FC4BEE4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42910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A6652-9054-4E5B-9FED-D24CF0B2D47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2124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67709" y="423849"/>
            <a:ext cx="1603772" cy="903058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0601-B871-43F6-B5D8-B83F3E5E479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0929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33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BB99-86C5-407C-8920-F2835470543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3"/>
          <p:cNvSpPr>
            <a:spLocks noChangeArrowheads="1"/>
          </p:cNvSpPr>
          <p:nvPr userDrawn="1"/>
        </p:nvSpPr>
        <p:spPr bwMode="auto">
          <a:xfrm>
            <a:off x="1" y="6"/>
            <a:ext cx="7127875" cy="953037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918429"/>
            <a:endParaRPr lang="ja-JP" altLang="en-US" sz="1152" dirty="0">
              <a:solidFill>
                <a:srgbClr val="000000"/>
              </a:solidFill>
            </a:endParaRPr>
          </a:p>
        </p:txBody>
      </p:sp>
      <p:sp>
        <p:nvSpPr>
          <p:cNvPr id="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273781" y="179999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95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5C4D563-CEB3-45B3-A733-D804ADB5F96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6381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273781" y="179999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95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5C4D563-CEB3-45B3-A733-D804ADB5F96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0442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中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ctrTitle" hasCustomPrompt="1"/>
          </p:nvPr>
        </p:nvSpPr>
        <p:spPr>
          <a:xfrm>
            <a:off x="378846" y="402257"/>
            <a:ext cx="6455092" cy="777903"/>
          </a:xfrm>
        </p:spPr>
        <p:txBody>
          <a:bodyPr anchor="t" anchorCtr="0">
            <a:noAutofit/>
          </a:bodyPr>
          <a:lstStyle>
            <a:lvl1pPr algn="ctr">
              <a:defRPr sz="1727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/>
              <a:t>クリックしてタイトルを入力</a:t>
            </a: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378844" y="1611194"/>
            <a:ext cx="6415088" cy="6984860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151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328990" indent="0">
              <a:buFont typeface="Calibri" pitchFamily="34" charset="0"/>
              <a:buNone/>
              <a:defRPr sz="1007">
                <a:solidFill>
                  <a:srgbClr val="707F87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57979" indent="0">
              <a:buFont typeface="+mj-lt"/>
              <a:buNone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1315957" indent="-328990">
              <a:buFont typeface="+mj-lt"/>
              <a:buAutoNum type="arabicPeriod"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1644948" indent="-328990">
              <a:buFont typeface="+mj-lt"/>
              <a:buAutoNum type="arabicPeriod"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</a:lstStyle>
          <a:p>
            <a:pPr lvl="0"/>
            <a:r>
              <a:rPr kumimoji="1" lang="ja-JP" altLang="en-US" dirty="0"/>
              <a:t>クリックしてテキストを入力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9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2732352" y="9848237"/>
            <a:ext cx="1663171" cy="56349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62BB8780-7597-4A0C-AFC2-9431329361C6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6784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44250" y="473862"/>
            <a:ext cx="6839698" cy="347018"/>
          </a:xfrm>
        </p:spPr>
        <p:txBody>
          <a:bodyPr wrap="square">
            <a:spAutoFit/>
          </a:bodyPr>
          <a:lstStyle>
            <a:lvl1pPr algn="l">
              <a:defRPr lang="ja-JP" altLang="en-US" sz="1655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144484" y="9737095"/>
            <a:ext cx="6761424" cy="113792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719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144484" y="4791858"/>
            <a:ext cx="1264770" cy="210379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367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144251" y="5817110"/>
            <a:ext cx="867225" cy="143886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35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144254" y="6736614"/>
            <a:ext cx="761427" cy="110671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719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143930" y="1180161"/>
            <a:ext cx="6840018" cy="418827"/>
          </a:xfrm>
          <a:solidFill>
            <a:srgbClr val="99D6EC"/>
          </a:solidFill>
          <a:ln>
            <a:noFill/>
          </a:ln>
        </p:spPr>
        <p:txBody>
          <a:bodyPr vert="horz" wrap="square" lIns="206431" tIns="103216" rIns="206431" bIns="103216" rtlCol="0" anchor="t" anchorCtr="0">
            <a:spAutoFit/>
          </a:bodyPr>
          <a:lstStyle>
            <a:lvl1pPr>
              <a:defRPr lang="ja-JP" altLang="en-US" sz="136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176859" lvl="0" indent="-176859">
              <a:spcBef>
                <a:spcPts val="413"/>
              </a:spcBef>
              <a:spcAft>
                <a:spcPts val="413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5192678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4591" y="3287899"/>
            <a:ext cx="6058694" cy="226867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9182" y="5997523"/>
            <a:ext cx="4989513" cy="27047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8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7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86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15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44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73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0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3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FBFD-8143-45A7-B9D1-13DA72A916C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5258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3DC3F-4698-487F-964C-6A9C5E52BD5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26140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3148" y="6801153"/>
            <a:ext cx="6058694" cy="2102073"/>
          </a:xfrm>
        </p:spPr>
        <p:txBody>
          <a:bodyPr anchor="t"/>
          <a:lstStyle>
            <a:lvl1pPr algn="l">
              <a:defRPr sz="2878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3148" y="4485895"/>
            <a:ext cx="6058694" cy="2315219"/>
          </a:xfrm>
        </p:spPr>
        <p:txBody>
          <a:bodyPr anchor="b"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328990" indent="0">
              <a:buNone/>
              <a:defRPr sz="1295">
                <a:solidFill>
                  <a:schemeClr val="tx1">
                    <a:tint val="75000"/>
                  </a:schemeClr>
                </a:solidFill>
              </a:defRPr>
            </a:lvl2pPr>
            <a:lvl3pPr marL="657979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3pPr>
            <a:lvl4pPr marL="986969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4pPr>
            <a:lvl5pPr marL="1315957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5pPr>
            <a:lvl6pPr marL="1644948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6pPr>
            <a:lvl7pPr marL="197393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7pPr>
            <a:lvl8pPr marL="230292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8pPr>
            <a:lvl9pPr marL="2631915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C0CB-9E67-45A3-BDFC-04C06AFD4FB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40600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6396" y="2469577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18768" y="2469577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3C61F-56D3-4288-9008-1DD0736337A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57165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6394" y="2369121"/>
            <a:ext cx="3149287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6394" y="3356456"/>
            <a:ext cx="3149287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21065" y="2369121"/>
            <a:ext cx="3150429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21065" y="3356456"/>
            <a:ext cx="3150429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BF902-E9A6-411E-99FB-ADC6BC7EE90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71910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BB99-86C5-407C-8920-F2835470543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05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3865F-C7CA-4733-8979-F9A40EF8F9F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3865F-C7CA-4733-8979-F9A40EF8F9F4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37630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6" y="421396"/>
            <a:ext cx="2345117" cy="1793377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87183" y="421400"/>
            <a:ext cx="3984300" cy="9033034"/>
          </a:xfrm>
        </p:spPr>
        <p:txBody>
          <a:bodyPr/>
          <a:lstStyle>
            <a:lvl1pPr>
              <a:defRPr sz="2302"/>
            </a:lvl1pPr>
            <a:lvl2pPr>
              <a:defRPr sz="2014"/>
            </a:lvl2pPr>
            <a:lvl3pPr>
              <a:defRPr sz="1727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6396" y="2214777"/>
            <a:ext cx="2345117" cy="7239657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1A515-523B-4F24-86EC-51284C2209CF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8481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7019" y="7408705"/>
            <a:ext cx="4276725" cy="874640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97019" y="945687"/>
            <a:ext cx="4276725" cy="6350318"/>
          </a:xfrm>
        </p:spPr>
        <p:txBody>
          <a:bodyPr rtlCol="0">
            <a:normAutofit/>
          </a:bodyPr>
          <a:lstStyle>
            <a:lvl1pPr marL="0" indent="0">
              <a:buNone/>
              <a:defRPr sz="2302"/>
            </a:lvl1pPr>
            <a:lvl2pPr marL="328990" indent="0">
              <a:buNone/>
              <a:defRPr sz="2014"/>
            </a:lvl2pPr>
            <a:lvl3pPr marL="657979" indent="0">
              <a:buNone/>
              <a:defRPr sz="1727"/>
            </a:lvl3pPr>
            <a:lvl4pPr marL="986969" indent="0">
              <a:buNone/>
              <a:defRPr sz="1440"/>
            </a:lvl4pPr>
            <a:lvl5pPr marL="1315957" indent="0">
              <a:buNone/>
              <a:defRPr sz="1440"/>
            </a:lvl5pPr>
            <a:lvl6pPr marL="1644948" indent="0">
              <a:buNone/>
              <a:defRPr sz="1440"/>
            </a:lvl6pPr>
            <a:lvl7pPr marL="1973936" indent="0">
              <a:buNone/>
              <a:defRPr sz="1440"/>
            </a:lvl7pPr>
            <a:lvl8pPr marL="2302926" indent="0">
              <a:buNone/>
              <a:defRPr sz="1440"/>
            </a:lvl8pPr>
            <a:lvl9pPr marL="2631915" indent="0">
              <a:buNone/>
              <a:defRPr sz="144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97019" y="8283344"/>
            <a:ext cx="4276725" cy="1242133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661CA-95DF-463D-8E56-3492FC4BEE4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0969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A6652-9054-4E5B-9FED-D24CF0B2D47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71487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67709" y="423851"/>
            <a:ext cx="1603772" cy="903058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0601-B871-43F6-B5D8-B83F3E5E479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60249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5DCB-0D76-47D5-B211-3983202D56E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2023/6/8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42597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中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ctrTitle" hasCustomPrompt="1"/>
          </p:nvPr>
        </p:nvSpPr>
        <p:spPr>
          <a:xfrm>
            <a:off x="378846" y="402257"/>
            <a:ext cx="6455092" cy="777903"/>
          </a:xfrm>
        </p:spPr>
        <p:txBody>
          <a:bodyPr anchor="t" anchorCtr="0">
            <a:noAutofit/>
          </a:bodyPr>
          <a:lstStyle>
            <a:lvl1pPr algn="ctr">
              <a:defRPr sz="1727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/>
              <a:t>クリックしてタイトルを入力</a:t>
            </a: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378844" y="1611196"/>
            <a:ext cx="6415088" cy="6984860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151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328990" indent="0">
              <a:buFont typeface="Calibri" pitchFamily="34" charset="0"/>
              <a:buNone/>
              <a:defRPr sz="1007">
                <a:solidFill>
                  <a:srgbClr val="707F87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57979" indent="0">
              <a:buFont typeface="+mj-lt"/>
              <a:buNone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1315957" indent="-328990">
              <a:buFont typeface="+mj-lt"/>
              <a:buAutoNum type="arabicPeriod"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1644948" indent="-328990">
              <a:buFont typeface="+mj-lt"/>
              <a:buAutoNum type="arabicPeriod"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</a:lstStyle>
          <a:p>
            <a:pPr lvl="0"/>
            <a:r>
              <a:rPr kumimoji="1" lang="ja-JP" altLang="en-US" dirty="0"/>
              <a:t>クリックしてテキストを入力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9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2732352" y="9848265"/>
            <a:ext cx="1663171" cy="56349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62BB8780-7597-4A0C-AFC2-9431329361C6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52837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4591" y="3287899"/>
            <a:ext cx="6058694" cy="226867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9182" y="5997523"/>
            <a:ext cx="4989513" cy="27047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8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7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86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15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44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73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0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3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FBFD-8143-45A7-B9D1-13DA72A916C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91094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3DC3F-4698-487F-964C-6A9C5E52BD5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84573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3148" y="6801153"/>
            <a:ext cx="6058694" cy="2102073"/>
          </a:xfrm>
        </p:spPr>
        <p:txBody>
          <a:bodyPr anchor="t"/>
          <a:lstStyle>
            <a:lvl1pPr algn="l">
              <a:defRPr sz="2878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3148" y="4485895"/>
            <a:ext cx="6058694" cy="2315219"/>
          </a:xfrm>
        </p:spPr>
        <p:txBody>
          <a:bodyPr anchor="b"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328990" indent="0">
              <a:buNone/>
              <a:defRPr sz="1295">
                <a:solidFill>
                  <a:schemeClr val="tx1">
                    <a:tint val="75000"/>
                  </a:schemeClr>
                </a:solidFill>
              </a:defRPr>
            </a:lvl2pPr>
            <a:lvl3pPr marL="657979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3pPr>
            <a:lvl4pPr marL="986969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4pPr>
            <a:lvl5pPr marL="1315957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5pPr>
            <a:lvl6pPr marL="1644948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6pPr>
            <a:lvl7pPr marL="197393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7pPr>
            <a:lvl8pPr marL="2302926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8pPr>
            <a:lvl9pPr marL="2631915" indent="0">
              <a:buNone/>
              <a:defRPr sz="10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C0CB-9E67-45A3-BDFC-04C06AFD4FB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189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5" y="421396"/>
            <a:ext cx="2345117" cy="1793377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87183" y="421399"/>
            <a:ext cx="3984300" cy="9033034"/>
          </a:xfrm>
        </p:spPr>
        <p:txBody>
          <a:bodyPr/>
          <a:lstStyle>
            <a:lvl1pPr>
              <a:defRPr sz="2302"/>
            </a:lvl1pPr>
            <a:lvl2pPr>
              <a:defRPr sz="2014"/>
            </a:lvl2pPr>
            <a:lvl3pPr>
              <a:defRPr sz="1727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6395" y="2214776"/>
            <a:ext cx="2345117" cy="7239657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1A515-523B-4F24-86EC-51284C2209C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6396" y="2469577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18768" y="2469577"/>
            <a:ext cx="3152715" cy="6984860"/>
          </a:xfrm>
        </p:spPr>
        <p:txBody>
          <a:bodyPr/>
          <a:lstStyle>
            <a:lvl1pPr>
              <a:defRPr sz="2014"/>
            </a:lvl1pPr>
            <a:lvl2pPr>
              <a:defRPr sz="1727"/>
            </a:lvl2pPr>
            <a:lvl3pPr>
              <a:defRPr sz="1440"/>
            </a:lvl3pPr>
            <a:lvl4pPr>
              <a:defRPr sz="1295"/>
            </a:lvl4pPr>
            <a:lvl5pPr>
              <a:defRPr sz="1295"/>
            </a:lvl5pPr>
            <a:lvl6pPr>
              <a:defRPr sz="1295"/>
            </a:lvl6pPr>
            <a:lvl7pPr>
              <a:defRPr sz="1295"/>
            </a:lvl7pPr>
            <a:lvl8pPr>
              <a:defRPr sz="1295"/>
            </a:lvl8pPr>
            <a:lvl9pPr>
              <a:defRPr sz="129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3C61F-56D3-4288-9008-1DD0736337A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14253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6394" y="2369121"/>
            <a:ext cx="3149287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6394" y="3356456"/>
            <a:ext cx="3149287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21065" y="2369121"/>
            <a:ext cx="3150429" cy="987337"/>
          </a:xfrm>
        </p:spPr>
        <p:txBody>
          <a:bodyPr anchor="b"/>
          <a:lstStyle>
            <a:lvl1pPr marL="0" indent="0">
              <a:buNone/>
              <a:defRPr sz="1727" b="1"/>
            </a:lvl1pPr>
            <a:lvl2pPr marL="328990" indent="0">
              <a:buNone/>
              <a:defRPr sz="1440" b="1"/>
            </a:lvl2pPr>
            <a:lvl3pPr marL="657979" indent="0">
              <a:buNone/>
              <a:defRPr sz="1295" b="1"/>
            </a:lvl3pPr>
            <a:lvl4pPr marL="986969" indent="0">
              <a:buNone/>
              <a:defRPr sz="1152" b="1"/>
            </a:lvl4pPr>
            <a:lvl5pPr marL="1315957" indent="0">
              <a:buNone/>
              <a:defRPr sz="1152" b="1"/>
            </a:lvl5pPr>
            <a:lvl6pPr marL="1644948" indent="0">
              <a:buNone/>
              <a:defRPr sz="1152" b="1"/>
            </a:lvl6pPr>
            <a:lvl7pPr marL="1973936" indent="0">
              <a:buNone/>
              <a:defRPr sz="1152" b="1"/>
            </a:lvl7pPr>
            <a:lvl8pPr marL="2302926" indent="0">
              <a:buNone/>
              <a:defRPr sz="1152" b="1"/>
            </a:lvl8pPr>
            <a:lvl9pPr marL="2631915" indent="0">
              <a:buNone/>
              <a:defRPr sz="115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21065" y="3356456"/>
            <a:ext cx="3150429" cy="6097972"/>
          </a:xfrm>
        </p:spPr>
        <p:txBody>
          <a:bodyPr/>
          <a:lstStyle>
            <a:lvl1pPr>
              <a:defRPr sz="1727"/>
            </a:lvl1pPr>
            <a:lvl2pPr>
              <a:defRPr sz="1440"/>
            </a:lvl2pPr>
            <a:lvl3pPr>
              <a:defRPr sz="1295"/>
            </a:lvl3pPr>
            <a:lvl4pPr>
              <a:defRPr sz="1152"/>
            </a:lvl4pPr>
            <a:lvl5pPr>
              <a:defRPr sz="1152"/>
            </a:lvl5pPr>
            <a:lvl6pPr>
              <a:defRPr sz="1152"/>
            </a:lvl6pPr>
            <a:lvl7pPr>
              <a:defRPr sz="1152"/>
            </a:lvl7pPr>
            <a:lvl8pPr>
              <a:defRPr sz="1152"/>
            </a:lvl8pPr>
            <a:lvl9pPr>
              <a:defRPr sz="115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BF902-E9A6-411E-99FB-ADC6BC7EE90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95251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BB99-86C5-407C-8920-F2835470543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49112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3865F-C7CA-4733-8979-F9A40EF8F9F4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13918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6" y="421396"/>
            <a:ext cx="2345117" cy="1793377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87183" y="421400"/>
            <a:ext cx="3984300" cy="9033034"/>
          </a:xfrm>
        </p:spPr>
        <p:txBody>
          <a:bodyPr/>
          <a:lstStyle>
            <a:lvl1pPr>
              <a:defRPr sz="2302"/>
            </a:lvl1pPr>
            <a:lvl2pPr>
              <a:defRPr sz="2014"/>
            </a:lvl2pPr>
            <a:lvl3pPr>
              <a:defRPr sz="1727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6396" y="2214777"/>
            <a:ext cx="2345117" cy="7239657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1A515-523B-4F24-86EC-51284C2209CF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60153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7019" y="7408705"/>
            <a:ext cx="4276725" cy="874640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97019" y="945687"/>
            <a:ext cx="4276725" cy="6350318"/>
          </a:xfrm>
        </p:spPr>
        <p:txBody>
          <a:bodyPr rtlCol="0">
            <a:normAutofit/>
          </a:bodyPr>
          <a:lstStyle>
            <a:lvl1pPr marL="0" indent="0">
              <a:buNone/>
              <a:defRPr sz="2302"/>
            </a:lvl1pPr>
            <a:lvl2pPr marL="328990" indent="0">
              <a:buNone/>
              <a:defRPr sz="2014"/>
            </a:lvl2pPr>
            <a:lvl3pPr marL="657979" indent="0">
              <a:buNone/>
              <a:defRPr sz="1727"/>
            </a:lvl3pPr>
            <a:lvl4pPr marL="986969" indent="0">
              <a:buNone/>
              <a:defRPr sz="1440"/>
            </a:lvl4pPr>
            <a:lvl5pPr marL="1315957" indent="0">
              <a:buNone/>
              <a:defRPr sz="1440"/>
            </a:lvl5pPr>
            <a:lvl6pPr marL="1644948" indent="0">
              <a:buNone/>
              <a:defRPr sz="1440"/>
            </a:lvl6pPr>
            <a:lvl7pPr marL="1973936" indent="0">
              <a:buNone/>
              <a:defRPr sz="1440"/>
            </a:lvl7pPr>
            <a:lvl8pPr marL="2302926" indent="0">
              <a:buNone/>
              <a:defRPr sz="1440"/>
            </a:lvl8pPr>
            <a:lvl9pPr marL="2631915" indent="0">
              <a:buNone/>
              <a:defRPr sz="144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97019" y="8283344"/>
            <a:ext cx="4276725" cy="1242133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661CA-95DF-463D-8E56-3492FC4BEE4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577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A6652-9054-4E5B-9FED-D24CF0B2D47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41230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67709" y="423851"/>
            <a:ext cx="1603772" cy="903058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0601-B871-43F6-B5D8-B83F3E5E479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91686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5DCB-0D76-47D5-B211-3983202D56E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2023/6/8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30969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中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ctrTitle" hasCustomPrompt="1"/>
          </p:nvPr>
        </p:nvSpPr>
        <p:spPr>
          <a:xfrm>
            <a:off x="378846" y="402257"/>
            <a:ext cx="6455092" cy="777903"/>
          </a:xfrm>
        </p:spPr>
        <p:txBody>
          <a:bodyPr anchor="t" anchorCtr="0">
            <a:noAutofit/>
          </a:bodyPr>
          <a:lstStyle>
            <a:lvl1pPr algn="ctr">
              <a:defRPr sz="1727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/>
              <a:t>クリックしてタイトルを入力</a:t>
            </a: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378844" y="1611196"/>
            <a:ext cx="6415088" cy="6984860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151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328990" indent="0">
              <a:buFont typeface="Calibri" pitchFamily="34" charset="0"/>
              <a:buNone/>
              <a:defRPr sz="1007">
                <a:solidFill>
                  <a:srgbClr val="707F87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57979" indent="0">
              <a:buFont typeface="+mj-lt"/>
              <a:buNone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1315957" indent="-328990">
              <a:buFont typeface="+mj-lt"/>
              <a:buAutoNum type="arabicPeriod"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1644948" indent="-328990">
              <a:buFont typeface="+mj-lt"/>
              <a:buAutoNum type="arabicPeriod"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</a:lstStyle>
          <a:p>
            <a:pPr lvl="0"/>
            <a:r>
              <a:rPr kumimoji="1" lang="ja-JP" altLang="en-US" dirty="0"/>
              <a:t>クリックしてテキストを入力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9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2732352" y="9848265"/>
            <a:ext cx="1663171" cy="56349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62BB8780-7597-4A0C-AFC2-9431329361C6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3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7019" y="7408705"/>
            <a:ext cx="4276725" cy="874640"/>
          </a:xfrm>
        </p:spPr>
        <p:txBody>
          <a:bodyPr anchor="b"/>
          <a:lstStyle>
            <a:lvl1pPr algn="l">
              <a:defRPr sz="144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97019" y="945687"/>
            <a:ext cx="4276725" cy="6350318"/>
          </a:xfrm>
        </p:spPr>
        <p:txBody>
          <a:bodyPr rtlCol="0">
            <a:normAutofit/>
          </a:bodyPr>
          <a:lstStyle>
            <a:lvl1pPr marL="0" indent="0">
              <a:buNone/>
              <a:defRPr sz="2302"/>
            </a:lvl1pPr>
            <a:lvl2pPr marL="328990" indent="0">
              <a:buNone/>
              <a:defRPr sz="2014"/>
            </a:lvl2pPr>
            <a:lvl3pPr marL="657979" indent="0">
              <a:buNone/>
              <a:defRPr sz="1727"/>
            </a:lvl3pPr>
            <a:lvl4pPr marL="986969" indent="0">
              <a:buNone/>
              <a:defRPr sz="1440"/>
            </a:lvl4pPr>
            <a:lvl5pPr marL="1315957" indent="0">
              <a:buNone/>
              <a:defRPr sz="1440"/>
            </a:lvl5pPr>
            <a:lvl6pPr marL="1644948" indent="0">
              <a:buNone/>
              <a:defRPr sz="1440"/>
            </a:lvl6pPr>
            <a:lvl7pPr marL="1973936" indent="0">
              <a:buNone/>
              <a:defRPr sz="1440"/>
            </a:lvl7pPr>
            <a:lvl8pPr marL="2302926" indent="0">
              <a:buNone/>
              <a:defRPr sz="1440"/>
            </a:lvl8pPr>
            <a:lvl9pPr marL="2631915" indent="0">
              <a:buNone/>
              <a:defRPr sz="144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97019" y="8283344"/>
            <a:ext cx="4276725" cy="1242133"/>
          </a:xfrm>
        </p:spPr>
        <p:txBody>
          <a:bodyPr/>
          <a:lstStyle>
            <a:lvl1pPr marL="0" indent="0">
              <a:buNone/>
              <a:defRPr sz="1007"/>
            </a:lvl1pPr>
            <a:lvl2pPr marL="328990" indent="0">
              <a:buNone/>
              <a:defRPr sz="864"/>
            </a:lvl2pPr>
            <a:lvl3pPr marL="657979" indent="0">
              <a:buNone/>
              <a:defRPr sz="719"/>
            </a:lvl3pPr>
            <a:lvl4pPr marL="986969" indent="0">
              <a:buNone/>
              <a:defRPr sz="648"/>
            </a:lvl4pPr>
            <a:lvl5pPr marL="1315957" indent="0">
              <a:buNone/>
              <a:defRPr sz="648"/>
            </a:lvl5pPr>
            <a:lvl6pPr marL="1644948" indent="0">
              <a:buNone/>
              <a:defRPr sz="648"/>
            </a:lvl6pPr>
            <a:lvl7pPr marL="1973936" indent="0">
              <a:buNone/>
              <a:defRPr sz="648"/>
            </a:lvl7pPr>
            <a:lvl8pPr marL="2302926" indent="0">
              <a:buNone/>
              <a:defRPr sz="648"/>
            </a:lvl8pPr>
            <a:lvl9pPr marL="2631915" indent="0">
              <a:buNone/>
              <a:defRPr sz="64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661CA-95DF-463D-8E56-3492FC4BEE4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3" Type="http://schemas.openxmlformats.org/officeDocument/2006/relationships/slideLayout" Target="../slideLayouts/slideLayout7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2" Type="http://schemas.openxmlformats.org/officeDocument/2006/relationships/slideLayout" Target="../slideLayouts/slideLayout7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0" Type="http://schemas.openxmlformats.org/officeDocument/2006/relationships/slideLayout" Target="../slideLayouts/slideLayout8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56394" y="423846"/>
            <a:ext cx="6415088" cy="1763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56394" y="2469576"/>
            <a:ext cx="6415088" cy="698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56395" y="9809687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35359" y="9809687"/>
            <a:ext cx="2257160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08310" y="9809687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D3F563F-E368-411C-8B78-362B82FA26F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76" r:id="rId1"/>
    <p:sldLayoutId id="2147487077" r:id="rId2"/>
    <p:sldLayoutId id="2147487078" r:id="rId3"/>
    <p:sldLayoutId id="2147487079" r:id="rId4"/>
    <p:sldLayoutId id="2147487080" r:id="rId5"/>
    <p:sldLayoutId id="2147487081" r:id="rId6"/>
    <p:sldLayoutId id="2147487082" r:id="rId7"/>
    <p:sldLayoutId id="2147487083" r:id="rId8"/>
    <p:sldLayoutId id="2147487084" r:id="rId9"/>
    <p:sldLayoutId id="2147487085" r:id="rId10"/>
    <p:sldLayoutId id="214748708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16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328990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65797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98696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315957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246742" indent="-24674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302" kern="1200">
          <a:solidFill>
            <a:schemeClr val="tx1"/>
          </a:solidFill>
          <a:latin typeface="+mn-lt"/>
          <a:ea typeface="+mn-ea"/>
          <a:cs typeface="+mn-cs"/>
        </a:defRPr>
      </a:lvl1pPr>
      <a:lvl2pPr marL="534607" indent="-20561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14" kern="1200">
          <a:solidFill>
            <a:schemeClr val="tx1"/>
          </a:solidFill>
          <a:latin typeface="+mn-lt"/>
          <a:ea typeface="+mn-ea"/>
          <a:cs typeface="+mn-cs"/>
        </a:defRPr>
      </a:lvl2pPr>
      <a:lvl3pPr marL="82247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115146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8045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0944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38431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46742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796409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32899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2pPr>
      <a:lvl3pPr marL="65797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3pPr>
      <a:lvl4pPr marL="98696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315957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644948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197393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30292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631915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56394" y="423846"/>
            <a:ext cx="6415088" cy="1763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56394" y="2469576"/>
            <a:ext cx="6415088" cy="698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56395" y="9809709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35359" y="9809709"/>
            <a:ext cx="2257160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08310" y="9809709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D3F563F-E368-411C-8B78-362B82FA26F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95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111" r:id="rId1"/>
    <p:sldLayoutId id="2147487112" r:id="rId2"/>
    <p:sldLayoutId id="2147487113" r:id="rId3"/>
    <p:sldLayoutId id="2147487114" r:id="rId4"/>
    <p:sldLayoutId id="2147487115" r:id="rId5"/>
    <p:sldLayoutId id="2147487116" r:id="rId6"/>
    <p:sldLayoutId id="2147487117" r:id="rId7"/>
    <p:sldLayoutId id="2147487118" r:id="rId8"/>
    <p:sldLayoutId id="2147487119" r:id="rId9"/>
    <p:sldLayoutId id="2147487120" r:id="rId10"/>
    <p:sldLayoutId id="214748712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16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328990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65797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98696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315957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246742" indent="-24674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302" kern="1200">
          <a:solidFill>
            <a:schemeClr val="tx1"/>
          </a:solidFill>
          <a:latin typeface="+mn-lt"/>
          <a:ea typeface="+mn-ea"/>
          <a:cs typeface="+mn-cs"/>
        </a:defRPr>
      </a:lvl1pPr>
      <a:lvl2pPr marL="534607" indent="-20561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14" kern="1200">
          <a:solidFill>
            <a:schemeClr val="tx1"/>
          </a:solidFill>
          <a:latin typeface="+mn-lt"/>
          <a:ea typeface="+mn-ea"/>
          <a:cs typeface="+mn-cs"/>
        </a:defRPr>
      </a:lvl2pPr>
      <a:lvl3pPr marL="82247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115146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8045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0944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38431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46742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796409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32899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2pPr>
      <a:lvl3pPr marL="65797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3pPr>
      <a:lvl4pPr marL="98696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315957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644948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197393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30292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631915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96759" y="178850"/>
            <a:ext cx="6735595" cy="66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356394" y="2070237"/>
            <a:ext cx="6415088" cy="7384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196759" y="10182070"/>
            <a:ext cx="1663171" cy="401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719" b="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492282" y="10182070"/>
            <a:ext cx="2257160" cy="401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719" b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718722" y="291126"/>
            <a:ext cx="212395" cy="444516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64" b="1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195523" y="847747"/>
            <a:ext cx="6735596" cy="220497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ja-JP" altLang="en-US" sz="1440" b="1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88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135" r:id="rId1"/>
    <p:sldLayoutId id="2147487136" r:id="rId2"/>
    <p:sldLayoutId id="2147487137" r:id="rId3"/>
    <p:sldLayoutId id="2147487138" r:id="rId4"/>
    <p:sldLayoutId id="2147487139" r:id="rId5"/>
    <p:sldLayoutId id="2147487140" r:id="rId6"/>
    <p:sldLayoutId id="2147487141" r:id="rId7"/>
    <p:sldLayoutId id="2147487142" r:id="rId8"/>
    <p:sldLayoutId id="2147487143" r:id="rId9"/>
    <p:sldLayoutId id="2147487144" r:id="rId10"/>
    <p:sldLayoutId id="2147487145" r:id="rId11"/>
    <p:sldLayoutId id="2147487146" r:id="rId12"/>
    <p:sldLayoutId id="214748714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1440" b="1">
          <a:solidFill>
            <a:schemeClr val="tx2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144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144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144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144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28990" algn="l" rtl="0" fontAlgn="base">
        <a:spcBef>
          <a:spcPct val="0"/>
        </a:spcBef>
        <a:spcAft>
          <a:spcPct val="0"/>
        </a:spcAft>
        <a:defRPr kumimoji="1" sz="144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657979" algn="l" rtl="0" fontAlgn="base">
        <a:spcBef>
          <a:spcPct val="0"/>
        </a:spcBef>
        <a:spcAft>
          <a:spcPct val="0"/>
        </a:spcAft>
        <a:defRPr kumimoji="1" sz="144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986969" algn="l" rtl="0" fontAlgn="base">
        <a:spcBef>
          <a:spcPct val="0"/>
        </a:spcBef>
        <a:spcAft>
          <a:spcPct val="0"/>
        </a:spcAft>
        <a:defRPr kumimoji="1" sz="144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315957" algn="l" rtl="0" fontAlgn="base">
        <a:spcBef>
          <a:spcPct val="0"/>
        </a:spcBef>
        <a:spcAft>
          <a:spcPct val="0"/>
        </a:spcAft>
        <a:defRPr kumimoji="1" sz="144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46742" indent="-246742" algn="l" rtl="0" eaLnBrk="0" fontAlgn="base" hangingPunct="0">
        <a:spcBef>
          <a:spcPct val="20000"/>
        </a:spcBef>
        <a:spcAft>
          <a:spcPct val="0"/>
        </a:spcAft>
        <a:buChar char="•"/>
        <a:defRPr kumimoji="1" sz="144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1pPr>
      <a:lvl2pPr marL="534607" indent="-205618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2pPr>
      <a:lvl3pPr marL="822473" indent="-164495" algn="l" rtl="0" eaLnBrk="0" fontAlgn="base" hangingPunct="0">
        <a:spcBef>
          <a:spcPct val="20000"/>
        </a:spcBef>
        <a:spcAft>
          <a:spcPct val="0"/>
        </a:spcAft>
        <a:buChar char="•"/>
        <a:defRPr kumimoji="1" sz="1152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3pPr>
      <a:lvl4pPr marL="1151463" indent="-164495" algn="l" rtl="0" eaLnBrk="0" fontAlgn="base" hangingPunct="0">
        <a:spcBef>
          <a:spcPct val="20000"/>
        </a:spcBef>
        <a:spcAft>
          <a:spcPct val="0"/>
        </a:spcAft>
        <a:buChar char="–"/>
        <a:defRPr kumimoji="1" sz="1007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4pPr>
      <a:lvl5pPr marL="1480453" indent="-164495" algn="l" rtl="0" eaLnBrk="0" fontAlgn="base" hangingPunct="0">
        <a:spcBef>
          <a:spcPct val="20000"/>
        </a:spcBef>
        <a:spcAft>
          <a:spcPct val="0"/>
        </a:spcAft>
        <a:buChar char="»"/>
        <a:defRPr kumimoji="1" sz="1007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5pPr>
      <a:lvl6pPr marL="1809442" indent="-164495" algn="l" rtl="0" fontAlgn="base">
        <a:spcBef>
          <a:spcPct val="20000"/>
        </a:spcBef>
        <a:spcAft>
          <a:spcPct val="0"/>
        </a:spcAft>
        <a:buChar char="»"/>
        <a:defRPr kumimoji="1" sz="1007">
          <a:solidFill>
            <a:schemeClr val="tx1"/>
          </a:solidFill>
          <a:latin typeface="+mn-lt"/>
          <a:ea typeface="+mn-ea"/>
        </a:defRPr>
      </a:lvl6pPr>
      <a:lvl7pPr marL="2138431" indent="-164495" algn="l" rtl="0" fontAlgn="base">
        <a:spcBef>
          <a:spcPct val="20000"/>
        </a:spcBef>
        <a:spcAft>
          <a:spcPct val="0"/>
        </a:spcAft>
        <a:buChar char="»"/>
        <a:defRPr kumimoji="1" sz="1007">
          <a:solidFill>
            <a:schemeClr val="tx1"/>
          </a:solidFill>
          <a:latin typeface="+mn-lt"/>
          <a:ea typeface="+mn-ea"/>
        </a:defRPr>
      </a:lvl7pPr>
      <a:lvl8pPr marL="2467422" indent="-164495" algn="l" rtl="0" fontAlgn="base">
        <a:spcBef>
          <a:spcPct val="20000"/>
        </a:spcBef>
        <a:spcAft>
          <a:spcPct val="0"/>
        </a:spcAft>
        <a:buChar char="»"/>
        <a:defRPr kumimoji="1" sz="1007">
          <a:solidFill>
            <a:schemeClr val="tx1"/>
          </a:solidFill>
          <a:latin typeface="+mn-lt"/>
          <a:ea typeface="+mn-ea"/>
        </a:defRPr>
      </a:lvl8pPr>
      <a:lvl9pPr marL="2796409" indent="-164495" algn="l" rtl="0" fontAlgn="base">
        <a:spcBef>
          <a:spcPct val="20000"/>
        </a:spcBef>
        <a:spcAft>
          <a:spcPct val="0"/>
        </a:spcAft>
        <a:buChar char="»"/>
        <a:defRPr kumimoji="1" sz="100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32899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2pPr>
      <a:lvl3pPr marL="65797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3pPr>
      <a:lvl4pPr marL="98696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315957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644948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197393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30292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631915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56394" y="423846"/>
            <a:ext cx="6415088" cy="1763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56394" y="2469576"/>
            <a:ext cx="6415088" cy="698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56395" y="9809696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35359" y="9809696"/>
            <a:ext cx="2257160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08310" y="9809696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D3F563F-E368-411C-8B78-362B82FA26F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50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175" r:id="rId1"/>
    <p:sldLayoutId id="2147487176" r:id="rId2"/>
    <p:sldLayoutId id="2147487177" r:id="rId3"/>
    <p:sldLayoutId id="2147487178" r:id="rId4"/>
    <p:sldLayoutId id="2147487179" r:id="rId5"/>
    <p:sldLayoutId id="2147487180" r:id="rId6"/>
    <p:sldLayoutId id="2147487181" r:id="rId7"/>
    <p:sldLayoutId id="2147487182" r:id="rId8"/>
    <p:sldLayoutId id="2147487183" r:id="rId9"/>
    <p:sldLayoutId id="2147487184" r:id="rId10"/>
    <p:sldLayoutId id="2147487185" r:id="rId11"/>
    <p:sldLayoutId id="214748718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16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328990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65797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98696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315957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246742" indent="-24674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302" kern="1200">
          <a:solidFill>
            <a:schemeClr val="tx1"/>
          </a:solidFill>
          <a:latin typeface="+mn-lt"/>
          <a:ea typeface="+mn-ea"/>
          <a:cs typeface="+mn-cs"/>
        </a:defRPr>
      </a:lvl1pPr>
      <a:lvl2pPr marL="534607" indent="-20561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14" kern="1200">
          <a:solidFill>
            <a:schemeClr val="tx1"/>
          </a:solidFill>
          <a:latin typeface="+mn-lt"/>
          <a:ea typeface="+mn-ea"/>
          <a:cs typeface="+mn-cs"/>
        </a:defRPr>
      </a:lvl2pPr>
      <a:lvl3pPr marL="82247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115146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8045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0944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38431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46742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796409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32899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2pPr>
      <a:lvl3pPr marL="65797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3pPr>
      <a:lvl4pPr marL="98696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315957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644948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197393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30292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631915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56394" y="423846"/>
            <a:ext cx="6415088" cy="1763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56394" y="2469576"/>
            <a:ext cx="6415088" cy="698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56395" y="9809687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35359" y="9809687"/>
            <a:ext cx="2257160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08310" y="9809687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D3F563F-E368-411C-8B78-362B82FA26F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31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325" r:id="rId1"/>
    <p:sldLayoutId id="2147487326" r:id="rId2"/>
    <p:sldLayoutId id="2147487327" r:id="rId3"/>
    <p:sldLayoutId id="2147487328" r:id="rId4"/>
    <p:sldLayoutId id="2147487329" r:id="rId5"/>
    <p:sldLayoutId id="2147487330" r:id="rId6"/>
    <p:sldLayoutId id="2147487331" r:id="rId7"/>
    <p:sldLayoutId id="2147487332" r:id="rId8"/>
    <p:sldLayoutId id="2147487333" r:id="rId9"/>
    <p:sldLayoutId id="2147487334" r:id="rId10"/>
    <p:sldLayoutId id="2147487335" r:id="rId11"/>
    <p:sldLayoutId id="2147487336" r:id="rId12"/>
    <p:sldLayoutId id="2147487337" r:id="rId13"/>
    <p:sldLayoutId id="2147487338" r:id="rId14"/>
    <p:sldLayoutId id="2147487339" r:id="rId15"/>
    <p:sldLayoutId id="2147487340" r:id="rId1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16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328990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65797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98696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315957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246742" indent="-24674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302" kern="1200">
          <a:solidFill>
            <a:schemeClr val="tx1"/>
          </a:solidFill>
          <a:latin typeface="+mn-lt"/>
          <a:ea typeface="+mn-ea"/>
          <a:cs typeface="+mn-cs"/>
        </a:defRPr>
      </a:lvl1pPr>
      <a:lvl2pPr marL="534607" indent="-20561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14" kern="1200">
          <a:solidFill>
            <a:schemeClr val="tx1"/>
          </a:solidFill>
          <a:latin typeface="+mn-lt"/>
          <a:ea typeface="+mn-ea"/>
          <a:cs typeface="+mn-cs"/>
        </a:defRPr>
      </a:lvl2pPr>
      <a:lvl3pPr marL="82247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115146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8045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0944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38431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46742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796409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32899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2pPr>
      <a:lvl3pPr marL="65797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3pPr>
      <a:lvl4pPr marL="98696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315957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644948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197393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30292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631915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56394" y="423846"/>
            <a:ext cx="6415088" cy="1763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56394" y="2469577"/>
            <a:ext cx="6415088" cy="698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56395" y="9809716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35359" y="9809716"/>
            <a:ext cx="2257160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08310" y="9809716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D3F563F-E368-411C-8B78-362B82FA26F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05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392" r:id="rId1"/>
    <p:sldLayoutId id="2147487393" r:id="rId2"/>
    <p:sldLayoutId id="2147487394" r:id="rId3"/>
    <p:sldLayoutId id="2147487395" r:id="rId4"/>
    <p:sldLayoutId id="2147487396" r:id="rId5"/>
    <p:sldLayoutId id="2147487397" r:id="rId6"/>
    <p:sldLayoutId id="2147487398" r:id="rId7"/>
    <p:sldLayoutId id="2147487399" r:id="rId8"/>
    <p:sldLayoutId id="2147487400" r:id="rId9"/>
    <p:sldLayoutId id="2147487401" r:id="rId10"/>
    <p:sldLayoutId id="2147487402" r:id="rId11"/>
    <p:sldLayoutId id="2147487403" r:id="rId12"/>
    <p:sldLayoutId id="214748740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16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328990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65797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98696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315957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246742" indent="-24674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302" kern="1200">
          <a:solidFill>
            <a:schemeClr val="tx1"/>
          </a:solidFill>
          <a:latin typeface="+mn-lt"/>
          <a:ea typeface="+mn-ea"/>
          <a:cs typeface="+mn-cs"/>
        </a:defRPr>
      </a:lvl1pPr>
      <a:lvl2pPr marL="534607" indent="-20561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14" kern="1200">
          <a:solidFill>
            <a:schemeClr val="tx1"/>
          </a:solidFill>
          <a:latin typeface="+mn-lt"/>
          <a:ea typeface="+mn-ea"/>
          <a:cs typeface="+mn-cs"/>
        </a:defRPr>
      </a:lvl2pPr>
      <a:lvl3pPr marL="82247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115146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8045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0944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38431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46742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796409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32899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2pPr>
      <a:lvl3pPr marL="65797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3pPr>
      <a:lvl4pPr marL="98696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315957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644948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197393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30292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631915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56394" y="423846"/>
            <a:ext cx="6415088" cy="1763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56394" y="2469577"/>
            <a:ext cx="6415088" cy="698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56395" y="9809716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35359" y="9809716"/>
            <a:ext cx="2257160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08310" y="9809716"/>
            <a:ext cx="1663171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4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D3F563F-E368-411C-8B78-362B82FA26F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01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06" r:id="rId1"/>
    <p:sldLayoutId id="2147487407" r:id="rId2"/>
    <p:sldLayoutId id="2147487408" r:id="rId3"/>
    <p:sldLayoutId id="2147487409" r:id="rId4"/>
    <p:sldLayoutId id="2147487410" r:id="rId5"/>
    <p:sldLayoutId id="2147487411" r:id="rId6"/>
    <p:sldLayoutId id="2147487412" r:id="rId7"/>
    <p:sldLayoutId id="2147487413" r:id="rId8"/>
    <p:sldLayoutId id="2147487414" r:id="rId9"/>
    <p:sldLayoutId id="2147487415" r:id="rId10"/>
    <p:sldLayoutId id="2147487416" r:id="rId11"/>
    <p:sldLayoutId id="2147487417" r:id="rId12"/>
    <p:sldLayoutId id="2147487418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16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328990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65797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986969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315957" algn="ctr" rtl="0" fontAlgn="base">
        <a:spcBef>
          <a:spcPct val="0"/>
        </a:spcBef>
        <a:spcAft>
          <a:spcPct val="0"/>
        </a:spcAft>
        <a:defRPr kumimoji="1" sz="3166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246742" indent="-24674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302" kern="1200">
          <a:solidFill>
            <a:schemeClr val="tx1"/>
          </a:solidFill>
          <a:latin typeface="+mn-lt"/>
          <a:ea typeface="+mn-ea"/>
          <a:cs typeface="+mn-cs"/>
        </a:defRPr>
      </a:lvl1pPr>
      <a:lvl2pPr marL="534607" indent="-20561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14" kern="1200">
          <a:solidFill>
            <a:schemeClr val="tx1"/>
          </a:solidFill>
          <a:latin typeface="+mn-lt"/>
          <a:ea typeface="+mn-ea"/>
          <a:cs typeface="+mn-cs"/>
        </a:defRPr>
      </a:lvl2pPr>
      <a:lvl3pPr marL="82247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115146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80453" indent="-16449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0944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38431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467422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796409" indent="-164495" algn="l" defTabSz="657979" rtl="0" eaLnBrk="1" latinLnBrk="0" hangingPunct="1">
        <a:spcBef>
          <a:spcPct val="20000"/>
        </a:spcBef>
        <a:buFont typeface="Arial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328990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2pPr>
      <a:lvl3pPr marL="65797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3pPr>
      <a:lvl4pPr marL="986969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315957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644948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197393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302926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631915" algn="l" defTabSz="657979" rtl="0" eaLnBrk="1" latinLnBrk="0" hangingPunct="1"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9F847BC-C6A1-4639-BEA7-07BF147AAFED}"/>
              </a:ext>
            </a:extLst>
          </p:cNvPr>
          <p:cNvSpPr/>
          <p:nvPr/>
        </p:nvSpPr>
        <p:spPr>
          <a:xfrm>
            <a:off x="395992" y="324245"/>
            <a:ext cx="6372000" cy="9463485"/>
          </a:xfrm>
          <a:prstGeom prst="roundRect">
            <a:avLst>
              <a:gd name="adj" fmla="val 12653"/>
            </a:avLst>
          </a:prstGeom>
          <a:solidFill>
            <a:schemeClr val="bg1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49BE58-C47F-43C3-A63D-8F95736085EC}"/>
              </a:ext>
            </a:extLst>
          </p:cNvPr>
          <p:cNvSpPr txBox="1"/>
          <p:nvPr/>
        </p:nvSpPr>
        <p:spPr>
          <a:xfrm>
            <a:off x="6688683" y="4125780"/>
            <a:ext cx="950383" cy="347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1663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487B370-0370-4CB7-903E-6CE89645133A}"/>
              </a:ext>
            </a:extLst>
          </p:cNvPr>
          <p:cNvSpPr txBox="1"/>
          <p:nvPr/>
        </p:nvSpPr>
        <p:spPr>
          <a:xfrm>
            <a:off x="6652683" y="4125780"/>
            <a:ext cx="950383" cy="347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1663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9309304-544F-4CB5-BEDB-19162CB7F27E}"/>
              </a:ext>
            </a:extLst>
          </p:cNvPr>
          <p:cNvSpPr txBox="1"/>
          <p:nvPr/>
        </p:nvSpPr>
        <p:spPr>
          <a:xfrm>
            <a:off x="865988" y="2876971"/>
            <a:ext cx="5230709" cy="164660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sz="5400" spc="200" dirty="0">
                <a:solidFill>
                  <a:srgbClr val="0070C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電波</a:t>
            </a:r>
            <a:r>
              <a:rPr lang="ja-JP" altLang="en-US" sz="4000" b="1" spc="200" dirty="0"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い</a:t>
            </a:r>
            <a:r>
              <a:rPr lang="ja-JP" altLang="en-US" sz="4000" b="1" spc="200" dirty="0">
                <a:solidFill>
                  <a:srgbClr val="0070C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ろ</a:t>
            </a:r>
            <a:r>
              <a:rPr lang="ja-JP" altLang="en-US" sz="4000" b="1" spc="200" dirty="0"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い</a:t>
            </a:r>
            <a:r>
              <a:rPr lang="ja-JP" altLang="en-US" sz="4000" b="1" spc="200" dirty="0">
                <a:solidFill>
                  <a:srgbClr val="0070C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ろ</a:t>
            </a:r>
            <a:r>
              <a:rPr lang="ja-JP" altLang="en-US" sz="5400" b="1" spc="200" dirty="0"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公開</a:t>
            </a:r>
            <a:endParaRPr lang="en-US" altLang="ja-JP" sz="5400" b="1" spc="200" dirty="0">
              <a:solidFill>
                <a:srgbClr val="FF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>
              <a:spcBef>
                <a:spcPts val="624"/>
              </a:spcBef>
            </a:pPr>
            <a:r>
              <a:rPr lang="en-US" altLang="ja-JP" sz="5400" b="1" dirty="0">
                <a:solidFill>
                  <a:srgbClr val="00B05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D</a:t>
            </a:r>
            <a:r>
              <a:rPr lang="ja-JP" altLang="en-US" sz="5400" b="1" dirty="0">
                <a:solidFill>
                  <a:srgbClr val="00B05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ａｙ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542C06D-E100-4E70-80D2-782FCE0681C7}"/>
              </a:ext>
            </a:extLst>
          </p:cNvPr>
          <p:cNvSpPr/>
          <p:nvPr/>
        </p:nvSpPr>
        <p:spPr>
          <a:xfrm>
            <a:off x="699564" y="3486285"/>
            <a:ext cx="900000" cy="360000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33" tIns="37417" rIns="74833" bIns="37417" rtlCol="0" anchor="ctr"/>
          <a:lstStyle/>
          <a:p>
            <a:pPr algn="ctr"/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日時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8A49DB9-ED46-4DD6-9EF4-B6A452FF2E65}"/>
              </a:ext>
            </a:extLst>
          </p:cNvPr>
          <p:cNvSpPr txBox="1"/>
          <p:nvPr/>
        </p:nvSpPr>
        <p:spPr>
          <a:xfrm>
            <a:off x="670765" y="3920331"/>
            <a:ext cx="3018446" cy="6032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２０２３年</a:t>
            </a:r>
            <a:r>
              <a:rPr lang="ja-JP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７月２６日（水） 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午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前９</a:t>
            </a:r>
            <a:r>
              <a:rPr lang="ja-JP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時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</a:t>
            </a:r>
            <a:endParaRPr lang="ja-JP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5A134724-27AF-4B75-8635-16008F5FEB7B}"/>
              </a:ext>
            </a:extLst>
          </p:cNvPr>
          <p:cNvSpPr/>
          <p:nvPr/>
        </p:nvSpPr>
        <p:spPr>
          <a:xfrm>
            <a:off x="727867" y="4550931"/>
            <a:ext cx="900000" cy="360000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33" tIns="37417" rIns="74833" bIns="37417" rtlCol="0" anchor="ctr"/>
          <a:lstStyle/>
          <a:p>
            <a:pPr algn="ctr"/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場所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F360251-1111-4C62-BBB9-DA500AD71A61}"/>
              </a:ext>
            </a:extLst>
          </p:cNvPr>
          <p:cNvSpPr txBox="1"/>
          <p:nvPr/>
        </p:nvSpPr>
        <p:spPr>
          <a:xfrm>
            <a:off x="699564" y="4994334"/>
            <a:ext cx="3467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東海総合通信局　会議室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（名古屋市東区白壁一丁目１５－１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名古屋合同庁舎第３号館）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B5CC3319-2EA1-4ED0-B86B-604C017D73B7}"/>
              </a:ext>
            </a:extLst>
          </p:cNvPr>
          <p:cNvSpPr/>
          <p:nvPr/>
        </p:nvSpPr>
        <p:spPr>
          <a:xfrm>
            <a:off x="699564" y="7979931"/>
            <a:ext cx="900000" cy="360000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33" tIns="37417" rIns="74833" bIns="37417" rtlCol="0" anchor="ctr"/>
          <a:lstStyle/>
          <a:p>
            <a:pPr algn="ctr"/>
            <a:r>
              <a:rPr lang="ja-JP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対象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4353BD2-5476-488C-8D81-ACA82D2E60ED}"/>
              </a:ext>
            </a:extLst>
          </p:cNvPr>
          <p:cNvSpPr txBox="1"/>
          <p:nvPr/>
        </p:nvSpPr>
        <p:spPr>
          <a:xfrm>
            <a:off x="788897" y="8339931"/>
            <a:ext cx="49648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小学校５年生～中学校３年生とその保護者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</a:t>
            </a:r>
            <a:r>
              <a:rPr lang="ja-JP" altLang="ja-JP" sz="16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中学生は１人で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も</a:t>
            </a:r>
            <a:r>
              <a:rPr lang="ja-JP" altLang="ja-JP" sz="16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参加可能ですが、保護者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の連絡先を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記載して申込んでください</a:t>
            </a:r>
            <a:r>
              <a:rPr lang="ja-JP" altLang="ja-JP" sz="16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。 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吹き出し: 円形 7">
            <a:extLst>
              <a:ext uri="{FF2B5EF4-FFF2-40B4-BE49-F238E27FC236}">
                <a16:creationId xmlns:a16="http://schemas.microsoft.com/office/drawing/2014/main" id="{3A429D24-B597-47CC-90B5-9EEB8DDA596A}"/>
              </a:ext>
            </a:extLst>
          </p:cNvPr>
          <p:cNvSpPr/>
          <p:nvPr/>
        </p:nvSpPr>
        <p:spPr>
          <a:xfrm>
            <a:off x="4090378" y="3670862"/>
            <a:ext cx="2520000" cy="1656000"/>
          </a:xfrm>
          <a:prstGeom prst="wedgeEllipseCallout">
            <a:avLst>
              <a:gd name="adj1" fmla="val 37242"/>
              <a:gd name="adj2" fmla="val -51173"/>
            </a:avLst>
          </a:prstGeom>
          <a:solidFill>
            <a:srgbClr val="FFFF99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dirty="0">
                <a:solidFill>
                  <a:srgbClr val="FF7C8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参加費無料</a:t>
            </a:r>
            <a:endParaRPr lang="en-US" altLang="ja-JP" dirty="0">
              <a:solidFill>
                <a:srgbClr val="FF7C8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dirty="0">
                <a:solidFill>
                  <a:srgbClr val="FF7C8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各コース</a:t>
            </a:r>
            <a:r>
              <a:rPr lang="en-US" altLang="ja-JP" dirty="0">
                <a:solidFill>
                  <a:srgbClr val="FF7C8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lang="ja-JP" altLang="en-US" dirty="0">
                <a:solidFill>
                  <a:srgbClr val="FF7C8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組</a:t>
            </a:r>
            <a:endParaRPr lang="en-US" altLang="ja-JP" dirty="0">
              <a:solidFill>
                <a:srgbClr val="FF7C8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en-US" altLang="ja-JP" sz="1400" dirty="0">
                <a:solidFill>
                  <a:srgbClr val="FF7C8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※</a:t>
            </a:r>
            <a:r>
              <a:rPr lang="ja-JP" altLang="en-US" sz="1400" dirty="0">
                <a:solidFill>
                  <a:srgbClr val="FF7C8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応募多数の場合抽選</a:t>
            </a:r>
            <a:endParaRPr lang="en-US" altLang="ja-JP" sz="1400" dirty="0">
              <a:solidFill>
                <a:srgbClr val="FF7C8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76D58750-CC77-4A6C-BF08-0FB6F5F3E949}"/>
              </a:ext>
            </a:extLst>
          </p:cNvPr>
          <p:cNvSpPr/>
          <p:nvPr/>
        </p:nvSpPr>
        <p:spPr>
          <a:xfrm>
            <a:off x="744479" y="5901531"/>
            <a:ext cx="1008000" cy="360000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33" tIns="37417" rIns="74833" bIns="37417" rtlCol="0" anchor="ctr"/>
          <a:lstStyle/>
          <a:p>
            <a:pPr algn="ctr"/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コース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37D5C69-CE42-4A09-B4D8-03DB4F1B259C}"/>
              </a:ext>
            </a:extLst>
          </p:cNvPr>
          <p:cNvSpPr txBox="1"/>
          <p:nvPr/>
        </p:nvSpPr>
        <p:spPr>
          <a:xfrm>
            <a:off x="727868" y="6313071"/>
            <a:ext cx="539121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A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コース：電波検査官のお仕事</a:t>
            </a: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　クイズで知ろう、電波のお仕事。</a:t>
            </a: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　無線通話、電波検査体験も</a:t>
            </a:r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!</a:t>
            </a:r>
          </a:p>
          <a:p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B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コース：親子電波教室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　ラジオを作って放送を聞いてみよう</a:t>
            </a:r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!</a:t>
            </a:r>
          </a:p>
          <a:p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※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どちらも、電波監視システム見学、電波探査体験あり</a:t>
            </a:r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!</a:t>
            </a: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38160319-9B2B-4E92-B0CB-DEB24F84A33F}"/>
              </a:ext>
            </a:extLst>
          </p:cNvPr>
          <p:cNvSpPr/>
          <p:nvPr/>
        </p:nvSpPr>
        <p:spPr>
          <a:xfrm>
            <a:off x="930914" y="9368716"/>
            <a:ext cx="5100855" cy="79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6" name="Picture 7" descr="マーク＋ＭＩＣ　横置き組合せ6">
            <a:extLst>
              <a:ext uri="{FF2B5EF4-FFF2-40B4-BE49-F238E27FC236}">
                <a16:creationId xmlns:a16="http://schemas.microsoft.com/office/drawing/2014/main" id="{0AE6A187-F03E-4BF3-B5DA-119104795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726" y="9479425"/>
            <a:ext cx="463676" cy="5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49EA6A84-07DD-4B0D-9A8D-07E4B0470D21}"/>
              </a:ext>
            </a:extLst>
          </p:cNvPr>
          <p:cNvSpPr txBox="1">
            <a:spLocks noChangeArrowheads="1"/>
          </p:cNvSpPr>
          <p:nvPr/>
        </p:nvSpPr>
        <p:spPr>
          <a:xfrm>
            <a:off x="1887537" y="9500405"/>
            <a:ext cx="3741667" cy="449000"/>
          </a:xfrm>
          <a:prstGeom prst="rect">
            <a:avLst/>
          </a:prstGeom>
        </p:spPr>
        <p:txBody>
          <a:bodyPr lIns="74833" tIns="37417" rIns="74833" bIns="37417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l" eaLnBrk="1" hangingPunct="1">
              <a:spcBef>
                <a:spcPts val="431"/>
              </a:spcBef>
            </a:pP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総務省東海総合通信局</a:t>
            </a:r>
            <a:endParaRPr lang="en-US" altLang="ja-JP" sz="2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38D22792-B9A3-4843-BE9D-C3069DA1DA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337" y="5629843"/>
            <a:ext cx="1617981" cy="1641544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04C62AE-787B-453A-A3BC-FD95F5326D05}"/>
              </a:ext>
            </a:extLst>
          </p:cNvPr>
          <p:cNvSpPr txBox="1"/>
          <p:nvPr/>
        </p:nvSpPr>
        <p:spPr>
          <a:xfrm>
            <a:off x="1615031" y="707596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～夏休み特別企画～</a:t>
            </a:r>
          </a:p>
        </p:txBody>
      </p:sp>
    </p:spTree>
    <p:extLst>
      <p:ext uri="{BB962C8B-B14F-4D97-AF65-F5344CB8AC3E}">
        <p14:creationId xmlns:p14="http://schemas.microsoft.com/office/powerpoint/2010/main" val="676632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9F847BC-C6A1-4639-BEA7-07BF147AAFED}"/>
              </a:ext>
            </a:extLst>
          </p:cNvPr>
          <p:cNvSpPr/>
          <p:nvPr/>
        </p:nvSpPr>
        <p:spPr>
          <a:xfrm>
            <a:off x="395992" y="448731"/>
            <a:ext cx="6372000" cy="9720000"/>
          </a:xfrm>
          <a:prstGeom prst="roundRect">
            <a:avLst>
              <a:gd name="adj" fmla="val 1265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542C06D-E100-4E70-80D2-782FCE0681C7}"/>
              </a:ext>
            </a:extLst>
          </p:cNvPr>
          <p:cNvSpPr/>
          <p:nvPr/>
        </p:nvSpPr>
        <p:spPr>
          <a:xfrm>
            <a:off x="641934" y="4873412"/>
            <a:ext cx="1440000" cy="360000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33" tIns="37417" rIns="74833" bIns="37417" rtlCol="0" anchor="ctr"/>
          <a:lstStyle/>
          <a:p>
            <a:pPr algn="ctr"/>
            <a:r>
              <a:rPr kumimoji="1" lang="ja-JP" altLang="en-US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申込方法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8A49DB9-ED46-4DD6-9EF4-B6A452FF2E65}"/>
              </a:ext>
            </a:extLst>
          </p:cNvPr>
          <p:cNvSpPr txBox="1"/>
          <p:nvPr/>
        </p:nvSpPr>
        <p:spPr>
          <a:xfrm>
            <a:off x="813288" y="5258192"/>
            <a:ext cx="5793574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次の内容を記載した電子メールを、「問い合わせ先」の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アドレスに、 ７月１２日（水）までに送付してください。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電子メール件名： 「電波いろいろ公開Ｄａｙ申込み」</a:t>
            </a: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（</a:t>
            </a:r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）氏名（参加者名・ふりがな）</a:t>
            </a: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（</a:t>
            </a:r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2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）参加するお子様の学年</a:t>
            </a: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（</a:t>
            </a:r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3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）連絡先（</a:t>
            </a:r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E-mail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アドレスと電話番号）</a:t>
            </a: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（</a:t>
            </a:r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4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）第一希望のコース</a:t>
            </a: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（</a:t>
            </a:r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5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）第二希望のコース（省略可）</a:t>
            </a:r>
          </a:p>
          <a:p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en-US" altLang="ja-JP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※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応募多数の場合には、抽選とさせていただきます。</a:t>
            </a: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当選者には、７月１４日（金）までに</a:t>
            </a:r>
            <a:endParaRPr lang="en-US" altLang="ja-JP" sz="1600" dirty="0">
              <a:solidFill>
                <a:schemeClr val="accent6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　　　　　　　　　メールでご連絡します。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84327D36-8A6E-4B33-A7B4-E0D40086B462}"/>
              </a:ext>
            </a:extLst>
          </p:cNvPr>
          <p:cNvSpPr/>
          <p:nvPr/>
        </p:nvSpPr>
        <p:spPr>
          <a:xfrm>
            <a:off x="764164" y="8647896"/>
            <a:ext cx="1728000" cy="360000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33" tIns="37417" rIns="74833" bIns="37417" rtlCol="0" anchor="ctr"/>
          <a:lstStyle/>
          <a:p>
            <a:pPr algn="ctr"/>
            <a:r>
              <a:rPr kumimoji="1" lang="ja-JP" altLang="en-US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問い合せ先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5113EB8-9949-4B6E-9E9B-C522CD1D7204}"/>
              </a:ext>
            </a:extLst>
          </p:cNvPr>
          <p:cNvSpPr txBox="1"/>
          <p:nvPr/>
        </p:nvSpPr>
        <p:spPr>
          <a:xfrm>
            <a:off x="764166" y="9053642"/>
            <a:ext cx="5492524" cy="1115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東海総合通信局　総務部　企画課</a:t>
            </a:r>
          </a:p>
          <a:p>
            <a:r>
              <a:rPr lang="zh-TW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〒</a:t>
            </a:r>
            <a:r>
              <a:rPr lang="en-US" altLang="zh-TW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461-8795  </a:t>
            </a:r>
            <a:r>
              <a:rPr lang="zh-TW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名古屋市東区白壁</a:t>
            </a:r>
            <a:r>
              <a:rPr lang="en-US" altLang="zh-TW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1-15-1</a:t>
            </a:r>
          </a:p>
          <a:p>
            <a:r>
              <a:rPr lang="zh-TW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   </a:t>
            </a:r>
            <a:r>
              <a:rPr lang="en-US" altLang="zh-TW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TEL</a:t>
            </a:r>
            <a:r>
              <a:rPr lang="ja-JP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：</a:t>
            </a:r>
            <a:r>
              <a:rPr lang="en-US" altLang="zh-TW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052</a:t>
            </a:r>
            <a:r>
              <a:rPr lang="zh-TW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－</a:t>
            </a:r>
            <a:r>
              <a:rPr lang="en-US" altLang="zh-TW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715</a:t>
            </a:r>
            <a:r>
              <a:rPr lang="zh-TW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－</a:t>
            </a:r>
            <a:r>
              <a:rPr lang="en-US" altLang="zh-TW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5110</a:t>
            </a:r>
          </a:p>
          <a:p>
            <a:r>
              <a:rPr lang="ja-JP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</a:t>
            </a:r>
            <a:r>
              <a:rPr lang="en-US" altLang="ja-JP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Mail</a:t>
            </a:r>
            <a:r>
              <a:rPr lang="ja-JP" altLang="en-US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：</a:t>
            </a:r>
            <a:r>
              <a:rPr lang="en-US" altLang="ja-JP" sz="1663" dirty="0">
                <a:solidFill>
                  <a:schemeClr val="accent6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tokai-kikakukoho@soumu.go.jp</a:t>
            </a: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A3367059-0F8D-4A33-8907-C1481D709B38}"/>
              </a:ext>
            </a:extLst>
          </p:cNvPr>
          <p:cNvSpPr/>
          <p:nvPr/>
        </p:nvSpPr>
        <p:spPr>
          <a:xfrm>
            <a:off x="1267177" y="592731"/>
            <a:ext cx="4644000" cy="43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スケジュール</a:t>
            </a: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76D420DF-8380-4470-A238-C2ECA74801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945214"/>
              </p:ext>
            </p:extLst>
          </p:nvPr>
        </p:nvGraphicFramePr>
        <p:xfrm>
          <a:off x="641935" y="1177132"/>
          <a:ext cx="5844006" cy="30937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47102">
                  <a:extLst>
                    <a:ext uri="{9D8B030D-6E8A-4147-A177-3AD203B41FA5}">
                      <a16:colId xmlns:a16="http://schemas.microsoft.com/office/drawing/2014/main" val="1296442469"/>
                    </a:ext>
                  </a:extLst>
                </a:gridCol>
                <a:gridCol w="1312900">
                  <a:extLst>
                    <a:ext uri="{9D8B030D-6E8A-4147-A177-3AD203B41FA5}">
                      <a16:colId xmlns:a16="http://schemas.microsoft.com/office/drawing/2014/main" val="1345255982"/>
                    </a:ext>
                  </a:extLst>
                </a:gridCol>
                <a:gridCol w="1248743">
                  <a:extLst>
                    <a:ext uri="{9D8B030D-6E8A-4147-A177-3AD203B41FA5}">
                      <a16:colId xmlns:a16="http://schemas.microsoft.com/office/drawing/2014/main" val="964937976"/>
                    </a:ext>
                  </a:extLst>
                </a:gridCol>
                <a:gridCol w="1265857">
                  <a:extLst>
                    <a:ext uri="{9D8B030D-6E8A-4147-A177-3AD203B41FA5}">
                      <a16:colId xmlns:a16="http://schemas.microsoft.com/office/drawing/2014/main" val="464186750"/>
                    </a:ext>
                  </a:extLst>
                </a:gridCol>
                <a:gridCol w="1169404">
                  <a:extLst>
                    <a:ext uri="{9D8B030D-6E8A-4147-A177-3AD203B41FA5}">
                      <a16:colId xmlns:a16="http://schemas.microsoft.com/office/drawing/2014/main" val="176718719"/>
                    </a:ext>
                  </a:extLst>
                </a:gridCol>
              </a:tblGrid>
              <a:tr h="321830"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37417" marR="37417" marT="37417" marB="37417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A</a:t>
                      </a:r>
                      <a:r>
                        <a:rPr kumimoji="1" lang="ja-JP" altLang="en-US" sz="17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コース</a:t>
                      </a:r>
                    </a:p>
                  </a:txBody>
                  <a:tcPr marL="95038" marR="95038" marT="47519" marB="47519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B</a:t>
                      </a:r>
                      <a:r>
                        <a:rPr kumimoji="1" lang="ja-JP" altLang="en-US" sz="17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コース</a:t>
                      </a:r>
                    </a:p>
                  </a:txBody>
                  <a:tcPr marL="95038" marR="95038" marT="47519" marB="47519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064852"/>
                  </a:ext>
                </a:extLst>
              </a:tr>
              <a:tr h="248066"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9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：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00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～</a:t>
                      </a:r>
                    </a:p>
                  </a:txBody>
                  <a:tcPr marL="74833" marR="37417" marT="37417" marB="37417"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東海総合通信局ってどんなお役所？</a:t>
                      </a:r>
                    </a:p>
                  </a:txBody>
                  <a:tcPr marL="74833" marR="37417" marT="37417" marB="37417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2213621685"/>
                  </a:ext>
                </a:extLst>
              </a:tr>
              <a:tr h="446484">
                <a:tc rowSpan="2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9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：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30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～</a:t>
                      </a:r>
                    </a:p>
                  </a:txBody>
                  <a:tcPr marL="74833" marR="37417" marT="37417" marB="37417"/>
                </a:tc>
                <a:tc rowSpan="2" gridSpan="2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電波検査官のお仕事①</a:t>
                      </a:r>
                      <a:endParaRPr kumimoji="1" lang="en-US" altLang="ja-JP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クイズで知ろう、電波のお仕事。</a:t>
                      </a:r>
                    </a:p>
                  </a:txBody>
                  <a:tcPr marL="95038" marR="95038" marT="47519" marB="47519"/>
                </a:tc>
                <a:tc rowSpan="2" hMerge="1">
                  <a:txBody>
                    <a:bodyPr/>
                    <a:lstStyle/>
                    <a:p>
                      <a:endParaRPr kumimoji="1" lang="ja-JP" altLang="en-US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電波監視システム見学</a:t>
                      </a:r>
                      <a:endParaRPr kumimoji="1" lang="ja-JP" altLang="en-US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95038" marR="95038" marT="47519" marB="47519"/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ネットモラル講座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&lt;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ｅ－ネットキャラバン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&gt;</a:t>
                      </a:r>
                    </a:p>
                  </a:txBody>
                  <a:tcPr marL="95038" marR="95038" marT="47519" marB="47519"/>
                </a:tc>
                <a:extLst>
                  <a:ext uri="{0D108BD9-81ED-4DB2-BD59-A6C34878D82A}">
                    <a16:rowId xmlns:a16="http://schemas.microsoft.com/office/drawing/2014/main" val="3418141049"/>
                  </a:ext>
                </a:extLst>
              </a:tr>
              <a:tr h="266428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72000" marR="36000" marT="36000" marB="36000"/>
                </a:tc>
                <a:tc gridSpan="2"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zh-TW" altLang="en-US" sz="130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電波探査体験</a:t>
                      </a:r>
                      <a:endParaRPr kumimoji="1" lang="ja-JP" altLang="en-US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95038" marR="95038" marT="47519" marB="47519">
                    <a:solidFill>
                      <a:srgbClr val="FCD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448503"/>
                  </a:ext>
                </a:extLst>
              </a:tr>
              <a:tr h="446484">
                <a:tc rowSpan="2"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10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：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30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～</a:t>
                      </a:r>
                    </a:p>
                  </a:txBody>
                  <a:tcPr marL="74833" marR="37417" marT="37417" marB="37417"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電波監視システム見学</a:t>
                      </a:r>
                    </a:p>
                  </a:txBody>
                  <a:tcPr marL="95038" marR="95038" marT="47519" marB="47519">
                    <a:solidFill>
                      <a:srgbClr val="FCDDC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ネットモラル講座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&lt;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ｅ－ネットキャラバン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&gt;</a:t>
                      </a:r>
                    </a:p>
                  </a:txBody>
                  <a:tcPr marL="95038" marR="95038" marT="47519" marB="47519">
                    <a:solidFill>
                      <a:srgbClr val="FCDDCF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親子電波教室</a:t>
                      </a:r>
                      <a:endParaRPr kumimoji="1" lang="en-US" altLang="ja-JP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・おも</a:t>
                      </a:r>
                      <a:r>
                        <a:rPr kumimoji="1" lang="ja-JP" altLang="en-US" sz="1300" dirty="0" err="1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しろ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電波教室</a:t>
                      </a:r>
                      <a:endParaRPr kumimoji="1" lang="en-US" altLang="ja-JP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・ラジオづくり</a:t>
                      </a:r>
                    </a:p>
                  </a:txBody>
                  <a:tcPr marL="95038" marR="95038" marT="47519" marB="47519">
                    <a:solidFill>
                      <a:srgbClr val="FCDDC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044375"/>
                  </a:ext>
                </a:extLst>
              </a:tr>
              <a:tr h="446484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72000" marR="36000" marT="36000" marB="3600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電波探査体験</a:t>
                      </a:r>
                      <a:endParaRPr kumimoji="1" lang="ja-JP" altLang="en-US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95038" marR="95038" marT="47519" marB="47519">
                    <a:solidFill>
                      <a:srgbClr val="FDEF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340837"/>
                  </a:ext>
                </a:extLst>
              </a:tr>
              <a:tr h="744449"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11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：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30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～</a:t>
                      </a:r>
                      <a:endParaRPr kumimoji="1" lang="en-US" altLang="ja-JP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  <a:p>
                      <a:endParaRPr kumimoji="1" lang="ja-JP" altLang="en-US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～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12</a:t>
                      </a:r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：</a:t>
                      </a:r>
                      <a:r>
                        <a:rPr kumimoji="1" lang="en-US" altLang="ja-JP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30</a:t>
                      </a:r>
                      <a:endParaRPr kumimoji="1" lang="ja-JP" altLang="en-US" dirty="0"/>
                    </a:p>
                  </a:txBody>
                  <a:tcPr marL="74833" marR="37417" marT="37417" marB="37417">
                    <a:solidFill>
                      <a:srgbClr val="FDEFE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電波検査官のお仕事②</a:t>
                      </a:r>
                      <a:endParaRPr kumimoji="1" lang="en-US" altLang="ja-JP" sz="13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  <a:p>
                      <a:r>
                        <a:rPr kumimoji="1" lang="ja-JP" altLang="en-US" sz="1300" dirty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電波検査を体験しよう</a:t>
                      </a:r>
                    </a:p>
                  </a:txBody>
                  <a:tcPr marL="95038" marR="95038" marT="47519" marB="47519">
                    <a:solidFill>
                      <a:srgbClr val="FDEF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0254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9CFC65B-30E4-40B8-9C23-C02C281C1C81}"/>
              </a:ext>
            </a:extLst>
          </p:cNvPr>
          <p:cNvSpPr txBox="1"/>
          <p:nvPr/>
        </p:nvSpPr>
        <p:spPr>
          <a:xfrm>
            <a:off x="641934" y="4301331"/>
            <a:ext cx="6248583" cy="47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※</a:t>
            </a:r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「電波監視システム見学＋電波探査体験」と「ネットモラル講座</a:t>
            </a:r>
            <a:r>
              <a:rPr lang="en-US" altLang="ja-JP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&lt;</a:t>
            </a:r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ｅ－ネットキャラバン</a:t>
            </a:r>
            <a:r>
              <a:rPr lang="en-US" altLang="ja-JP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&gt;</a:t>
            </a:r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」</a:t>
            </a:r>
            <a:endParaRPr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は、選択になりますので、当選連絡時にご希望を確認します。</a:t>
            </a:r>
          </a:p>
        </p:txBody>
      </p:sp>
    </p:spTree>
    <p:extLst>
      <p:ext uri="{BB962C8B-B14F-4D97-AF65-F5344CB8AC3E}">
        <p14:creationId xmlns:p14="http://schemas.microsoft.com/office/powerpoint/2010/main" val="2266028716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ool10-s-1">
  <a:themeElements>
    <a:clrScheme name="cool10-s-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ol10-s-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95300" marR="0" indent="-4953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95300" marR="0" indent="-4953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lnDef>
  </a:objectDefaults>
  <a:extraClrSchemeLst>
    <a:extraClrScheme>
      <a:clrScheme name="cool10-s-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ol10-s-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ol10-s-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ol10-s-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ol10-s-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ol10-s-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ol10-s-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ol10-s-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ol10-s-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ol10-s-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ol10-s-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ol10-s-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28813</TotalTime>
  <Words>447</Words>
  <Application>Microsoft Office PowerPoint</Application>
  <PresentationFormat>ユーザー設定</PresentationFormat>
  <Paragraphs>72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7</vt:i4>
      </vt:variant>
      <vt:variant>
        <vt:lpstr>スライド タイトル</vt:lpstr>
      </vt:variant>
      <vt:variant>
        <vt:i4>2</vt:i4>
      </vt:variant>
    </vt:vector>
  </HeadingPairs>
  <TitlesOfParts>
    <vt:vector size="19" baseType="lpstr">
      <vt:lpstr>HGP創英角ﾎﾟｯﾌﾟ体</vt:lpstr>
      <vt:lpstr>HGS創英角ﾎﾟｯﾌﾟ体</vt:lpstr>
      <vt:lpstr>Meiryo UI</vt:lpstr>
      <vt:lpstr>ＭＳ Ｐゴシック</vt:lpstr>
      <vt:lpstr>ＭＳ Ｐ明朝</vt:lpstr>
      <vt:lpstr>ＭＳ ゴシック</vt:lpstr>
      <vt:lpstr>メイリオ</vt:lpstr>
      <vt:lpstr>Arial</vt:lpstr>
      <vt:lpstr>Calibri</vt:lpstr>
      <vt:lpstr>Wingdings</vt:lpstr>
      <vt:lpstr>デザインの設定</vt:lpstr>
      <vt:lpstr>1_デザインの設定</vt:lpstr>
      <vt:lpstr>1_cool10-s-1</vt:lpstr>
      <vt:lpstr>2_デザインの設定</vt:lpstr>
      <vt:lpstr>5_デザインの設定</vt:lpstr>
      <vt:lpstr>7_デザインの設定</vt:lpstr>
      <vt:lpstr>8_デザインの設定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大磯　一(008051)</dc:creator>
  <cp:lastModifiedBy>伊藤　慎吾</cp:lastModifiedBy>
  <cp:revision>2017</cp:revision>
  <cp:lastPrinted>2023-06-08T06:26:32Z</cp:lastPrinted>
  <dcterms:created xsi:type="dcterms:W3CDTF">1601-01-01T00:00:00Z</dcterms:created>
  <dcterms:modified xsi:type="dcterms:W3CDTF">2023-06-08T06:37:22Z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