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4" r:id="rId5"/>
  </p:sldMasterIdLst>
  <p:notesMasterIdLst>
    <p:notesMasterId r:id="rId34"/>
  </p:notesMasterIdLst>
  <p:handoutMasterIdLst>
    <p:handoutMasterId r:id="rId35"/>
  </p:handoutMasterIdLst>
  <p:sldIdLst>
    <p:sldId id="256" r:id="rId6"/>
    <p:sldId id="299" r:id="rId7"/>
    <p:sldId id="286" r:id="rId8"/>
    <p:sldId id="307" r:id="rId9"/>
    <p:sldId id="309" r:id="rId10"/>
    <p:sldId id="289" r:id="rId11"/>
    <p:sldId id="304" r:id="rId12"/>
    <p:sldId id="305" r:id="rId13"/>
    <p:sldId id="306" r:id="rId14"/>
    <p:sldId id="308" r:id="rId15"/>
    <p:sldId id="321" r:id="rId16"/>
    <p:sldId id="311" r:id="rId17"/>
    <p:sldId id="287" r:id="rId18"/>
    <p:sldId id="312" r:id="rId19"/>
    <p:sldId id="264" r:id="rId20"/>
    <p:sldId id="313" r:id="rId21"/>
    <p:sldId id="314" r:id="rId22"/>
    <p:sldId id="315" r:id="rId23"/>
    <p:sldId id="317" r:id="rId24"/>
    <p:sldId id="316" r:id="rId25"/>
    <p:sldId id="319" r:id="rId26"/>
    <p:sldId id="320" r:id="rId27"/>
    <p:sldId id="318" r:id="rId28"/>
    <p:sldId id="324" r:id="rId29"/>
    <p:sldId id="288" r:id="rId30"/>
    <p:sldId id="292" r:id="rId31"/>
    <p:sldId id="298" r:id="rId32"/>
    <p:sldId id="303" r:id="rId33"/>
  </p:sldIdLst>
  <p:sldSz cx="12192000"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2" autoAdjust="0"/>
    <p:restoredTop sz="94656" autoAdjust="0"/>
  </p:normalViewPr>
  <p:slideViewPr>
    <p:cSldViewPr snapToGrid="0">
      <p:cViewPr varScale="1">
        <p:scale>
          <a:sx n="62" d="100"/>
          <a:sy n="62" d="100"/>
        </p:scale>
        <p:origin x="72" y="1086"/>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93" d="100"/>
          <a:sy n="93" d="100"/>
        </p:scale>
        <p:origin x="370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62CAB1C-0AA1-4053-A726-215D175850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ja-JP" altLang="en-US">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759F6F74-5F3D-4C2B-8AC5-73761B2FB2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4F4CE1B-A5BC-4B0D-A5D5-A9FCCA471C28}" type="datetime1">
              <a:rPr lang="ja-JP" altLang="en-US" smtClean="0">
                <a:latin typeface="Meiryo UI" panose="020B0604030504040204" pitchFamily="50" charset="-128"/>
                <a:ea typeface="Meiryo UI" panose="020B0604030504040204" pitchFamily="50" charset="-128"/>
              </a:rPr>
              <a:t>2023/8/17</a:t>
            </a:fld>
            <a:endParaRPr lang="ja-JP" altLang="en-US">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4D3774BE-A649-46E3-849C-B7115F8772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ja-JP" altLang="en-US">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EE0E8BA-5F10-4BE9-B74D-7AA6E4180C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EBFECE9-3899-402D-9557-B34889DA2FFF}" type="slidenum">
              <a:rPr lang="en-US" altLang="ja-JP" smtClean="0">
                <a:latin typeface="Meiryo UI" panose="020B0604030504040204" pitchFamily="50" charset="-128"/>
                <a:ea typeface="Meiryo UI" panose="020B0604030504040204" pitchFamily="50" charset="-128"/>
              </a:rPr>
              <a:t>‹#›</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375944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eiryo UI" panose="020B0604030504040204" pitchFamily="50" charset="-128"/>
                <a:ea typeface="Meiryo UI" panose="020B0604030504040204" pitchFamily="50" charset="-128"/>
              </a:defRPr>
            </a:lvl1pPr>
          </a:lstStyle>
          <a:p>
            <a:endParaRPr lang="ja-JP" altLang="en-US">
              <a:latin typeface="Meiryo UI" panose="020B0604030504040204" pitchFamily="50" charset="-128"/>
              <a:ea typeface="Meiryo UI" panose="020B0604030504040204" pitchFamily="50" charset="-128"/>
            </a:endParaRPr>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eiryo UI" panose="020B0604030504040204" pitchFamily="50" charset="-128"/>
                <a:ea typeface="Meiryo UI" panose="020B0604030504040204" pitchFamily="50" charset="-128"/>
              </a:defRPr>
            </a:lvl1pPr>
          </a:lstStyle>
          <a:p>
            <a:fld id="{5828E892-BEAD-4549-A53B-971C6F94B9DF}" type="datetime1">
              <a:rPr lang="ja-JP" altLang="en-US" smtClean="0"/>
              <a:pPr/>
              <a:t>2023/8/17</a:t>
            </a:fld>
            <a:endParaRPr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ja-JP" altLang="en-US" noProof="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eiryo UI" panose="020B0604030504040204" pitchFamily="50" charset="-128"/>
                <a:ea typeface="Meiryo UI" panose="020B0604030504040204" pitchFamily="50" charset="-128"/>
              </a:defRPr>
            </a:lvl1pPr>
          </a:lstStyle>
          <a:p>
            <a:endParaRPr lang="ja-JP" altLang="en-US">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eiryo UI" panose="020B0604030504040204" pitchFamily="50" charset="-128"/>
                <a:ea typeface="Meiryo UI" panose="020B0604030504040204" pitchFamily="50" charset="-128"/>
              </a:defRPr>
            </a:lvl1pPr>
          </a:lstStyle>
          <a:p>
            <a:fld id="{8B3784F3-2271-4F8D-A0BC-8F40E6849FE5}" type="slidenum">
              <a:rPr lang="en-US" altLang="ja-JP" smtClean="0"/>
              <a:pPr/>
              <a:t>‹#›</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412453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8B3784F3-2271-4F8D-A0BC-8F40E6849FE5}" type="slidenum">
              <a:rPr lang="en-US" altLang="ja-JP" smtClean="0"/>
              <a:t>1</a:t>
            </a:fld>
            <a:endParaRPr lang="ja-JP" altLang="en-US"/>
          </a:p>
        </p:txBody>
      </p:sp>
    </p:spTree>
    <p:extLst>
      <p:ext uri="{BB962C8B-B14F-4D97-AF65-F5344CB8AC3E}">
        <p14:creationId xmlns:p14="http://schemas.microsoft.com/office/powerpoint/2010/main" val="1078211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B3784F3-2271-4F8D-A0BC-8F40E6849FE5}" type="slidenum">
              <a:rPr lang="en-US" altLang="ja-JP" smtClean="0"/>
              <a:t>20</a:t>
            </a:fld>
            <a:endParaRPr lang="ja-JP" altLang="en-US"/>
          </a:p>
        </p:txBody>
      </p:sp>
    </p:spTree>
    <p:extLst>
      <p:ext uri="{BB962C8B-B14F-4D97-AF65-F5344CB8AC3E}">
        <p14:creationId xmlns:p14="http://schemas.microsoft.com/office/powerpoint/2010/main" val="3065220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B3784F3-2271-4F8D-A0BC-8F40E6849FE5}" type="slidenum">
              <a:rPr lang="en-US" altLang="ja-JP" smtClean="0"/>
              <a:t>21</a:t>
            </a:fld>
            <a:endParaRPr lang="ja-JP" altLang="en-US"/>
          </a:p>
        </p:txBody>
      </p:sp>
    </p:spTree>
    <p:extLst>
      <p:ext uri="{BB962C8B-B14F-4D97-AF65-F5344CB8AC3E}">
        <p14:creationId xmlns:p14="http://schemas.microsoft.com/office/powerpoint/2010/main" val="2804707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B3784F3-2271-4F8D-A0BC-8F40E6849FE5}" type="slidenum">
              <a:rPr lang="en-US" altLang="ja-JP" smtClean="0"/>
              <a:t>22</a:t>
            </a:fld>
            <a:endParaRPr lang="ja-JP" altLang="en-US"/>
          </a:p>
        </p:txBody>
      </p:sp>
    </p:spTree>
    <p:extLst>
      <p:ext uri="{BB962C8B-B14F-4D97-AF65-F5344CB8AC3E}">
        <p14:creationId xmlns:p14="http://schemas.microsoft.com/office/powerpoint/2010/main" val="1791741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784F3-2271-4F8D-A0BC-8F40E6849FE5}"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612803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B3784F3-2271-4F8D-A0BC-8F40E6849FE5}" type="slidenum">
              <a:rPr lang="en-US" altLang="ja-JP" smtClean="0"/>
              <a:t>24</a:t>
            </a:fld>
            <a:endParaRPr lang="ja-JP" altLang="en-US"/>
          </a:p>
        </p:txBody>
      </p:sp>
    </p:spTree>
    <p:extLst>
      <p:ext uri="{BB962C8B-B14F-4D97-AF65-F5344CB8AC3E}">
        <p14:creationId xmlns:p14="http://schemas.microsoft.com/office/powerpoint/2010/main" val="2118248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B3784F3-2271-4F8D-A0BC-8F40E6849FE5}" type="slidenum">
              <a:rPr lang="en-US" altLang="ja-JP" smtClean="0"/>
              <a:t>25</a:t>
            </a:fld>
            <a:endParaRPr lang="ja-JP" altLang="en-US"/>
          </a:p>
        </p:txBody>
      </p:sp>
    </p:spTree>
    <p:extLst>
      <p:ext uri="{BB962C8B-B14F-4D97-AF65-F5344CB8AC3E}">
        <p14:creationId xmlns:p14="http://schemas.microsoft.com/office/powerpoint/2010/main" val="4192093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B3784F3-2271-4F8D-A0BC-8F40E6849FE5}" type="slidenum">
              <a:rPr lang="en-US" altLang="ja-JP" smtClean="0"/>
              <a:t>26</a:t>
            </a:fld>
            <a:endParaRPr lang="ja-JP" altLang="en-US"/>
          </a:p>
        </p:txBody>
      </p:sp>
    </p:spTree>
    <p:extLst>
      <p:ext uri="{BB962C8B-B14F-4D97-AF65-F5344CB8AC3E}">
        <p14:creationId xmlns:p14="http://schemas.microsoft.com/office/powerpoint/2010/main" val="1289109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B3784F3-2271-4F8D-A0BC-8F40E6849FE5}" type="slidenum">
              <a:rPr lang="en-US" altLang="ja-JP" smtClean="0"/>
              <a:t>27</a:t>
            </a:fld>
            <a:endParaRPr lang="ja-JP" altLang="en-US"/>
          </a:p>
        </p:txBody>
      </p:sp>
    </p:spTree>
    <p:extLst>
      <p:ext uri="{BB962C8B-B14F-4D97-AF65-F5344CB8AC3E}">
        <p14:creationId xmlns:p14="http://schemas.microsoft.com/office/powerpoint/2010/main" val="1947598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B3784F3-2271-4F8D-A0BC-8F40E6849FE5}" type="slidenum">
              <a:rPr lang="en-US" altLang="ja-JP" smtClean="0"/>
              <a:t>28</a:t>
            </a:fld>
            <a:endParaRPr lang="ja-JP" altLang="en-US"/>
          </a:p>
        </p:txBody>
      </p:sp>
    </p:spTree>
    <p:extLst>
      <p:ext uri="{BB962C8B-B14F-4D97-AF65-F5344CB8AC3E}">
        <p14:creationId xmlns:p14="http://schemas.microsoft.com/office/powerpoint/2010/main" val="1901550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B3784F3-2271-4F8D-A0BC-8F40E6849FE5}" type="slidenum">
              <a:rPr lang="en-US" altLang="ja-JP" smtClean="0"/>
              <a:t>2</a:t>
            </a:fld>
            <a:endParaRPr lang="ja-JP" altLang="en-US"/>
          </a:p>
        </p:txBody>
      </p:sp>
    </p:spTree>
    <p:extLst>
      <p:ext uri="{BB962C8B-B14F-4D97-AF65-F5344CB8AC3E}">
        <p14:creationId xmlns:p14="http://schemas.microsoft.com/office/powerpoint/2010/main" val="1394621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B3784F3-2271-4F8D-A0BC-8F40E6849FE5}" type="slidenum">
              <a:rPr lang="en-US" altLang="ja-JP" smtClean="0"/>
              <a:t>3</a:t>
            </a:fld>
            <a:endParaRPr lang="ja-JP" altLang="en-US"/>
          </a:p>
        </p:txBody>
      </p:sp>
    </p:spTree>
    <p:extLst>
      <p:ext uri="{BB962C8B-B14F-4D97-AF65-F5344CB8AC3E}">
        <p14:creationId xmlns:p14="http://schemas.microsoft.com/office/powerpoint/2010/main" val="2608859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B3784F3-2271-4F8D-A0BC-8F40E6849FE5}" type="slidenum">
              <a:rPr lang="en-US" altLang="ja-JP" smtClean="0"/>
              <a:t>6</a:t>
            </a:fld>
            <a:endParaRPr lang="ja-JP" altLang="en-US"/>
          </a:p>
        </p:txBody>
      </p:sp>
    </p:spTree>
    <p:extLst>
      <p:ext uri="{BB962C8B-B14F-4D97-AF65-F5344CB8AC3E}">
        <p14:creationId xmlns:p14="http://schemas.microsoft.com/office/powerpoint/2010/main" val="2595567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B3784F3-2271-4F8D-A0BC-8F40E6849FE5}" type="slidenum">
              <a:rPr lang="en-US" altLang="ja-JP" smtClean="0"/>
              <a:t>15</a:t>
            </a:fld>
            <a:endParaRPr lang="ja-JP" altLang="en-US"/>
          </a:p>
        </p:txBody>
      </p:sp>
    </p:spTree>
    <p:extLst>
      <p:ext uri="{BB962C8B-B14F-4D97-AF65-F5344CB8AC3E}">
        <p14:creationId xmlns:p14="http://schemas.microsoft.com/office/powerpoint/2010/main" val="3829981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B3784F3-2271-4F8D-A0BC-8F40E6849FE5}" type="slidenum">
              <a:rPr lang="en-US" altLang="ja-JP" smtClean="0"/>
              <a:t>16</a:t>
            </a:fld>
            <a:endParaRPr lang="ja-JP" altLang="en-US"/>
          </a:p>
        </p:txBody>
      </p:sp>
    </p:spTree>
    <p:extLst>
      <p:ext uri="{BB962C8B-B14F-4D97-AF65-F5344CB8AC3E}">
        <p14:creationId xmlns:p14="http://schemas.microsoft.com/office/powerpoint/2010/main" val="2420829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B3784F3-2271-4F8D-A0BC-8F40E6849FE5}" type="slidenum">
              <a:rPr lang="en-US" altLang="ja-JP" smtClean="0"/>
              <a:t>17</a:t>
            </a:fld>
            <a:endParaRPr lang="ja-JP" altLang="en-US"/>
          </a:p>
        </p:txBody>
      </p:sp>
    </p:spTree>
    <p:extLst>
      <p:ext uri="{BB962C8B-B14F-4D97-AF65-F5344CB8AC3E}">
        <p14:creationId xmlns:p14="http://schemas.microsoft.com/office/powerpoint/2010/main" val="4140281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B3784F3-2271-4F8D-A0BC-8F40E6849FE5}" type="slidenum">
              <a:rPr lang="en-US" altLang="ja-JP" smtClean="0"/>
              <a:t>18</a:t>
            </a:fld>
            <a:endParaRPr lang="ja-JP" altLang="en-US"/>
          </a:p>
        </p:txBody>
      </p:sp>
    </p:spTree>
    <p:extLst>
      <p:ext uri="{BB962C8B-B14F-4D97-AF65-F5344CB8AC3E}">
        <p14:creationId xmlns:p14="http://schemas.microsoft.com/office/powerpoint/2010/main" val="2412297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B3784F3-2271-4F8D-A0BC-8F40E6849FE5}" type="slidenum">
              <a:rPr lang="en-US" altLang="ja-JP" smtClean="0"/>
              <a:t>19</a:t>
            </a:fld>
            <a:endParaRPr lang="ja-JP" altLang="en-US"/>
          </a:p>
        </p:txBody>
      </p:sp>
    </p:spTree>
    <p:extLst>
      <p:ext uri="{BB962C8B-B14F-4D97-AF65-F5344CB8AC3E}">
        <p14:creationId xmlns:p14="http://schemas.microsoft.com/office/powerpoint/2010/main" val="3596221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bg>
      <p:bgPr>
        <a:solidFill>
          <a:schemeClr val="accent1"/>
        </a:solidFill>
        <a:effectLst/>
      </p:bgPr>
    </p:bg>
    <p:spTree>
      <p:nvGrpSpPr>
        <p:cNvPr id="1" name=""/>
        <p:cNvGrpSpPr/>
        <p:nvPr/>
      </p:nvGrpSpPr>
      <p:grpSpPr>
        <a:xfrm>
          <a:off x="0" y="0"/>
          <a:ext cx="0" cy="0"/>
          <a:chOff x="0" y="0"/>
          <a:chExt cx="0" cy="0"/>
        </a:xfrm>
      </p:grpSpPr>
      <p:sp>
        <p:nvSpPr>
          <p:cNvPr id="26" name="長方形 25">
            <a:extLst>
              <a:ext uri="{FF2B5EF4-FFF2-40B4-BE49-F238E27FC236}">
                <a16:creationId xmlns:a16="http://schemas.microsoft.com/office/drawing/2014/main" id="{E602CDF5-333B-4D96-98D8-CDFB79A8430E}"/>
              </a:ext>
            </a:extLst>
          </p:cNvPr>
          <p:cNvSpPr/>
          <p:nvPr userDrawn="1"/>
        </p:nvSpPr>
        <p:spPr>
          <a:xfrm>
            <a:off x="3415570" y="3425047"/>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8" name="長方形 37">
            <a:extLst>
              <a:ext uri="{FF2B5EF4-FFF2-40B4-BE49-F238E27FC236}">
                <a16:creationId xmlns:a16="http://schemas.microsoft.com/office/drawing/2014/main" id="{728C741F-060F-4718-A57B-A1162A01F72C}"/>
              </a:ext>
            </a:extLst>
          </p:cNvPr>
          <p:cNvSpPr/>
          <p:nvPr userDrawn="1"/>
        </p:nvSpPr>
        <p:spPr>
          <a:xfrm>
            <a:off x="1698549" y="3425047"/>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6" name="長方形 45">
            <a:extLst>
              <a:ext uri="{FF2B5EF4-FFF2-40B4-BE49-F238E27FC236}">
                <a16:creationId xmlns:a16="http://schemas.microsoft.com/office/drawing/2014/main" id="{667E4DE3-DDB5-444E-86D9-7B201F0BFC0F}"/>
              </a:ext>
            </a:extLst>
          </p:cNvPr>
          <p:cNvSpPr/>
          <p:nvPr userDrawn="1"/>
        </p:nvSpPr>
        <p:spPr>
          <a:xfrm>
            <a:off x="-12823" y="3425047"/>
            <a:ext cx="1719072" cy="1719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6C25C416-A3A2-4CF9-9532-2C0BFB51CFDF}"/>
              </a:ext>
            </a:extLst>
          </p:cNvPr>
          <p:cNvSpPr>
            <a:spLocks noGrp="1"/>
          </p:cNvSpPr>
          <p:nvPr>
            <p:ph type="ctrTitle"/>
          </p:nvPr>
        </p:nvSpPr>
        <p:spPr>
          <a:xfrm>
            <a:off x="5699578" y="1895475"/>
            <a:ext cx="5679621" cy="2413965"/>
          </a:xfrm>
        </p:spPr>
        <p:txBody>
          <a:bodyPr lIns="0" rtlCol="0" anchor="b"/>
          <a:lstStyle>
            <a:lvl1pPr algn="l">
              <a:defRPr sz="6000" b="1">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43D32955-BB06-40DE-A14A-2170FD41AD52}"/>
              </a:ext>
            </a:extLst>
          </p:cNvPr>
          <p:cNvSpPr>
            <a:spLocks noGrp="1"/>
          </p:cNvSpPr>
          <p:nvPr>
            <p:ph type="subTitle" idx="1"/>
          </p:nvPr>
        </p:nvSpPr>
        <p:spPr>
          <a:xfrm>
            <a:off x="5699578" y="5597131"/>
            <a:ext cx="5050971" cy="472073"/>
          </a:xfrm>
        </p:spPr>
        <p:txBody>
          <a:bodyPr lIns="0" rtlCol="0">
            <a:normAutofit/>
          </a:bodyPr>
          <a:lstStyle>
            <a:lvl1pPr marL="0" indent="0" algn="l">
              <a:lnSpc>
                <a:spcPct val="100000"/>
              </a:lnSpc>
              <a:buNone/>
              <a:defRPr sz="2000">
                <a:solidFill>
                  <a:schemeClr val="bg1"/>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sp>
        <p:nvSpPr>
          <p:cNvPr id="9" name="テキスト プレースホルダー 8">
            <a:extLst>
              <a:ext uri="{FF2B5EF4-FFF2-40B4-BE49-F238E27FC236}">
                <a16:creationId xmlns:a16="http://schemas.microsoft.com/office/drawing/2014/main" id="{AEC85266-52B0-409F-8CE4-E444E424D5E1}"/>
              </a:ext>
            </a:extLst>
          </p:cNvPr>
          <p:cNvSpPr>
            <a:spLocks noGrp="1"/>
          </p:cNvSpPr>
          <p:nvPr>
            <p:ph type="body" sz="quarter" idx="13" hasCustomPrompt="1"/>
          </p:nvPr>
        </p:nvSpPr>
        <p:spPr>
          <a:xfrm>
            <a:off x="5699578" y="5954904"/>
            <a:ext cx="2200154" cy="569912"/>
          </a:xfrm>
        </p:spPr>
        <p:txBody>
          <a:bodyPr lIns="0" rtlCol="0">
            <a:normAutofit/>
          </a:bodyPr>
          <a:lstStyle>
            <a:lvl1pPr marL="0" indent="0" algn="l">
              <a:lnSpc>
                <a:spcPct val="100000"/>
              </a:lnSpc>
              <a:buNone/>
              <a:defRPr sz="1600">
                <a:solidFill>
                  <a:schemeClr val="bg1"/>
                </a:solidFill>
                <a:latin typeface="Meiryo UI" panose="020B0604030504040204" pitchFamily="50" charset="-128"/>
                <a:ea typeface="Meiryo UI" panose="020B0604030504040204" pitchFamily="50" charset="-128"/>
              </a:defRPr>
            </a:lvl1pPr>
          </a:lstStyle>
          <a:p>
            <a:pPr lvl="0" rtl="0"/>
            <a:r>
              <a:rPr lang="ja-JP" altLang="en-US" noProof="0"/>
              <a:t>日付</a:t>
            </a:r>
          </a:p>
        </p:txBody>
      </p:sp>
      <p:sp>
        <p:nvSpPr>
          <p:cNvPr id="20" name="長方形 19">
            <a:extLst>
              <a:ext uri="{FF2B5EF4-FFF2-40B4-BE49-F238E27FC236}">
                <a16:creationId xmlns:a16="http://schemas.microsoft.com/office/drawing/2014/main" id="{0455E561-1242-4C3A-8D37-3138CA80547F}"/>
              </a:ext>
            </a:extLst>
          </p:cNvPr>
          <p:cNvSpPr/>
          <p:nvPr userDrawn="1"/>
        </p:nvSpPr>
        <p:spPr>
          <a:xfrm>
            <a:off x="3415570" y="1713063"/>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4" name="長方形 33">
            <a:extLst>
              <a:ext uri="{FF2B5EF4-FFF2-40B4-BE49-F238E27FC236}">
                <a16:creationId xmlns:a16="http://schemas.microsoft.com/office/drawing/2014/main" id="{1AFF298D-0F6B-4888-9B03-1FDDFE28B82B}"/>
              </a:ext>
            </a:extLst>
          </p:cNvPr>
          <p:cNvSpPr/>
          <p:nvPr userDrawn="1"/>
        </p:nvSpPr>
        <p:spPr>
          <a:xfrm>
            <a:off x="1698549" y="1079"/>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6" name="長方形 35">
            <a:extLst>
              <a:ext uri="{FF2B5EF4-FFF2-40B4-BE49-F238E27FC236}">
                <a16:creationId xmlns:a16="http://schemas.microsoft.com/office/drawing/2014/main" id="{32C19AED-A027-4017-B01A-E1E6583F81C6}"/>
              </a:ext>
            </a:extLst>
          </p:cNvPr>
          <p:cNvSpPr/>
          <p:nvPr userDrawn="1"/>
        </p:nvSpPr>
        <p:spPr>
          <a:xfrm>
            <a:off x="1698549" y="1713063"/>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0" name="長方形 39">
            <a:extLst>
              <a:ext uri="{FF2B5EF4-FFF2-40B4-BE49-F238E27FC236}">
                <a16:creationId xmlns:a16="http://schemas.microsoft.com/office/drawing/2014/main" id="{597D0707-6223-4E41-9E36-C3BF6C78CA4D}"/>
              </a:ext>
            </a:extLst>
          </p:cNvPr>
          <p:cNvSpPr/>
          <p:nvPr userDrawn="1"/>
        </p:nvSpPr>
        <p:spPr>
          <a:xfrm>
            <a:off x="1698549" y="5137031"/>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2" name="長方形 41">
            <a:extLst>
              <a:ext uri="{FF2B5EF4-FFF2-40B4-BE49-F238E27FC236}">
                <a16:creationId xmlns:a16="http://schemas.microsoft.com/office/drawing/2014/main" id="{4BE2D702-5FB5-4F75-B96D-4F210F10EA62}"/>
              </a:ext>
            </a:extLst>
          </p:cNvPr>
          <p:cNvSpPr/>
          <p:nvPr userDrawn="1"/>
        </p:nvSpPr>
        <p:spPr>
          <a:xfrm>
            <a:off x="-12823" y="1079"/>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8" name="長方形 47">
            <a:extLst>
              <a:ext uri="{FF2B5EF4-FFF2-40B4-BE49-F238E27FC236}">
                <a16:creationId xmlns:a16="http://schemas.microsoft.com/office/drawing/2014/main" id="{2447C29C-1D94-4217-A4D7-E0E0A8CACEBC}"/>
              </a:ext>
            </a:extLst>
          </p:cNvPr>
          <p:cNvSpPr/>
          <p:nvPr userDrawn="1"/>
        </p:nvSpPr>
        <p:spPr>
          <a:xfrm>
            <a:off x="-12823" y="5137031"/>
            <a:ext cx="1719072" cy="1719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3" name="図プレースホルダー 52">
            <a:extLst>
              <a:ext uri="{FF2B5EF4-FFF2-40B4-BE49-F238E27FC236}">
                <a16:creationId xmlns:a16="http://schemas.microsoft.com/office/drawing/2014/main" id="{7B163DE2-7989-4B1E-8299-5E64777AFA25}"/>
              </a:ext>
            </a:extLst>
          </p:cNvPr>
          <p:cNvSpPr>
            <a:spLocks noGrp="1"/>
          </p:cNvSpPr>
          <p:nvPr>
            <p:ph type="pic" sz="quarter" idx="14"/>
          </p:nvPr>
        </p:nvSpPr>
        <p:spPr>
          <a:xfrm>
            <a:off x="3415570" y="1079"/>
            <a:ext cx="1719072" cy="1719072"/>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55" name="図プレースホルダー 54">
            <a:extLst>
              <a:ext uri="{FF2B5EF4-FFF2-40B4-BE49-F238E27FC236}">
                <a16:creationId xmlns:a16="http://schemas.microsoft.com/office/drawing/2014/main" id="{683976C8-BDBA-48C4-AC83-73D1D8F0F14C}"/>
              </a:ext>
            </a:extLst>
          </p:cNvPr>
          <p:cNvSpPr>
            <a:spLocks noGrp="1"/>
          </p:cNvSpPr>
          <p:nvPr>
            <p:ph type="pic" sz="quarter" idx="15"/>
          </p:nvPr>
        </p:nvSpPr>
        <p:spPr>
          <a:xfrm>
            <a:off x="3415570" y="5137031"/>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rtlCol="0">
            <a:noAutofit/>
          </a:bodyPr>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54" name="図プレースホルダー 53">
            <a:extLst>
              <a:ext uri="{FF2B5EF4-FFF2-40B4-BE49-F238E27FC236}">
                <a16:creationId xmlns:a16="http://schemas.microsoft.com/office/drawing/2014/main" id="{71082593-1DC5-43B5-947C-7963DD90EBD9}"/>
              </a:ext>
            </a:extLst>
          </p:cNvPr>
          <p:cNvSpPr>
            <a:spLocks noGrp="1"/>
          </p:cNvSpPr>
          <p:nvPr>
            <p:ph type="pic" sz="quarter" idx="16"/>
          </p:nvPr>
        </p:nvSpPr>
        <p:spPr>
          <a:xfrm>
            <a:off x="-12823" y="1713063"/>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rtlCol="0">
            <a:noAutofit/>
          </a:bodyPr>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56" name="長方形 55">
            <a:extLst>
              <a:ext uri="{FF2B5EF4-FFF2-40B4-BE49-F238E27FC236}">
                <a16:creationId xmlns:a16="http://schemas.microsoft.com/office/drawing/2014/main" id="{F95796F3-1FF2-4CB3-9A21-2FA42B0F739C}"/>
              </a:ext>
            </a:extLst>
          </p:cNvPr>
          <p:cNvSpPr/>
          <p:nvPr userDrawn="1"/>
        </p:nvSpPr>
        <p:spPr>
          <a:xfrm>
            <a:off x="5699578" y="5142220"/>
            <a:ext cx="628650" cy="1822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つの画像グリッド">
    <p:spTree>
      <p:nvGrpSpPr>
        <p:cNvPr id="1" name=""/>
        <p:cNvGrpSpPr/>
        <p:nvPr/>
      </p:nvGrpSpPr>
      <p:grpSpPr>
        <a:xfrm>
          <a:off x="0" y="0"/>
          <a:ext cx="0" cy="0"/>
          <a:chOff x="0" y="0"/>
          <a:chExt cx="0" cy="0"/>
        </a:xfrm>
      </p:grpSpPr>
      <p:sp>
        <p:nvSpPr>
          <p:cNvPr id="27" name="長方形 26">
            <a:extLst>
              <a:ext uri="{FF2B5EF4-FFF2-40B4-BE49-F238E27FC236}">
                <a16:creationId xmlns:a16="http://schemas.microsoft.com/office/drawing/2014/main" id="{60B973DC-FC8B-48F4-9A50-A679872638A6}"/>
              </a:ext>
            </a:extLst>
          </p:cNvPr>
          <p:cNvSpPr/>
          <p:nvPr userDrawn="1"/>
        </p:nvSpPr>
        <p:spPr>
          <a:xfrm>
            <a:off x="0" y="0"/>
            <a:ext cx="1905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1" name="長方形 30">
            <a:extLst>
              <a:ext uri="{FF2B5EF4-FFF2-40B4-BE49-F238E27FC236}">
                <a16:creationId xmlns:a16="http://schemas.microsoft.com/office/drawing/2014/main" id="{E6651245-F8FA-4280-86E8-A02EA6F9D183}"/>
              </a:ext>
            </a:extLst>
          </p:cNvPr>
          <p:cNvSpPr/>
          <p:nvPr userDrawn="1"/>
        </p:nvSpPr>
        <p:spPr>
          <a:xfrm>
            <a:off x="1905000" y="342900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7" name="長方形 36">
            <a:extLst>
              <a:ext uri="{FF2B5EF4-FFF2-40B4-BE49-F238E27FC236}">
                <a16:creationId xmlns:a16="http://schemas.microsoft.com/office/drawing/2014/main" id="{92243009-72E0-4065-A4ED-BF9024B3D4FB}"/>
              </a:ext>
            </a:extLst>
          </p:cNvPr>
          <p:cNvSpPr/>
          <p:nvPr userDrawn="1"/>
        </p:nvSpPr>
        <p:spPr>
          <a:xfrm>
            <a:off x="5334000" y="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9" name="長方形 38">
            <a:extLst>
              <a:ext uri="{FF2B5EF4-FFF2-40B4-BE49-F238E27FC236}">
                <a16:creationId xmlns:a16="http://schemas.microsoft.com/office/drawing/2014/main" id="{445E1145-BC25-4AC5-8B8D-8AECD11F1713}"/>
              </a:ext>
            </a:extLst>
          </p:cNvPr>
          <p:cNvSpPr/>
          <p:nvPr userDrawn="1"/>
        </p:nvSpPr>
        <p:spPr>
          <a:xfrm>
            <a:off x="8763000" y="342900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4" name="図プレースホルダー 43">
            <a:extLst>
              <a:ext uri="{FF2B5EF4-FFF2-40B4-BE49-F238E27FC236}">
                <a16:creationId xmlns:a16="http://schemas.microsoft.com/office/drawing/2014/main" id="{79F851B1-E044-41C4-88D1-6BA4FBC83964}"/>
              </a:ext>
            </a:extLst>
          </p:cNvPr>
          <p:cNvSpPr>
            <a:spLocks noGrp="1"/>
          </p:cNvSpPr>
          <p:nvPr>
            <p:ph type="pic" sz="quarter" idx="10"/>
          </p:nvPr>
        </p:nvSpPr>
        <p:spPr>
          <a:xfrm>
            <a:off x="1905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txBody>
          <a:bodyPr wrap="square" rtlCol="0">
            <a:noAutofit/>
          </a:bodyPr>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47" name="図プレースホルダー 46">
            <a:extLst>
              <a:ext uri="{FF2B5EF4-FFF2-40B4-BE49-F238E27FC236}">
                <a16:creationId xmlns:a16="http://schemas.microsoft.com/office/drawing/2014/main" id="{EEE85C52-E5BA-4142-AE8D-7B357E4A475D}"/>
              </a:ext>
            </a:extLst>
          </p:cNvPr>
          <p:cNvSpPr>
            <a:spLocks noGrp="1"/>
          </p:cNvSpPr>
          <p:nvPr>
            <p:ph type="pic" sz="quarter" idx="11"/>
          </p:nvPr>
        </p:nvSpPr>
        <p:spPr>
          <a:xfrm>
            <a:off x="5334000" y="34290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txBody>
          <a:bodyPr wrap="square" rtlCol="0">
            <a:noAutofit/>
          </a:bodyPr>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50" name="図プレースホルダー 49">
            <a:extLst>
              <a:ext uri="{FF2B5EF4-FFF2-40B4-BE49-F238E27FC236}">
                <a16:creationId xmlns:a16="http://schemas.microsoft.com/office/drawing/2014/main" id="{424B8959-FF9C-453C-8179-A0BF8D392B35}"/>
              </a:ext>
            </a:extLst>
          </p:cNvPr>
          <p:cNvSpPr>
            <a:spLocks noGrp="1"/>
          </p:cNvSpPr>
          <p:nvPr>
            <p:ph type="pic" sz="quarter" idx="12"/>
          </p:nvPr>
        </p:nvSpPr>
        <p:spPr>
          <a:xfrm>
            <a:off x="8763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txBody>
          <a:bodyPr wrap="square" rtlCol="0">
            <a:noAutofit/>
          </a:bodyPr>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54" name="タイトル 1">
            <a:extLst>
              <a:ext uri="{FF2B5EF4-FFF2-40B4-BE49-F238E27FC236}">
                <a16:creationId xmlns:a16="http://schemas.microsoft.com/office/drawing/2014/main" id="{3F2D93AE-80E9-4043-9384-F0F06D6570A4}"/>
              </a:ext>
            </a:extLst>
          </p:cNvPr>
          <p:cNvSpPr>
            <a:spLocks noGrp="1"/>
          </p:cNvSpPr>
          <p:nvPr>
            <p:ph type="title" hasCustomPrompt="1"/>
          </p:nvPr>
        </p:nvSpPr>
        <p:spPr>
          <a:xfrm rot="16200000">
            <a:off x="-2476501" y="2766221"/>
            <a:ext cx="6858002" cy="1325563"/>
          </a:xfrm>
        </p:spPr>
        <p:txBody>
          <a:bodyPr rtlCol="0">
            <a:normAutofit/>
          </a:bodyPr>
          <a:lstStyle>
            <a:lvl1pPr algn="ctr">
              <a:defRPr lang="en-US" sz="3800" b="1" kern="1200" dirty="0">
                <a:solidFill>
                  <a:schemeClr val="bg1"/>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タイトルを編集する</a:t>
            </a:r>
          </a:p>
        </p:txBody>
      </p:sp>
      <p:sp>
        <p:nvSpPr>
          <p:cNvPr id="3" name="コンテンツ プレースホルダー 2">
            <a:extLst>
              <a:ext uri="{FF2B5EF4-FFF2-40B4-BE49-F238E27FC236}">
                <a16:creationId xmlns:a16="http://schemas.microsoft.com/office/drawing/2014/main" id="{BF8F5A6A-E29E-401A-801A-8FD9CAABA7A5}"/>
              </a:ext>
            </a:extLst>
          </p:cNvPr>
          <p:cNvSpPr>
            <a:spLocks noGrp="1"/>
          </p:cNvSpPr>
          <p:nvPr>
            <p:ph idx="1" hasCustomPrompt="1"/>
          </p:nvPr>
        </p:nvSpPr>
        <p:spPr>
          <a:xfrm>
            <a:off x="2194718" y="4697806"/>
            <a:ext cx="2800350" cy="891383"/>
          </a:xfrm>
        </p:spPr>
        <p:txBody>
          <a:bodyPr rtlCol="0" anchor="ctr">
            <a:normAutofit/>
          </a:bodyPr>
          <a:lstStyle>
            <a:lvl1pPr marL="0" indent="0" algn="ctr">
              <a:lnSpc>
                <a:spcPct val="100000"/>
              </a:lnSpc>
              <a:buNone/>
              <a:defRPr sz="2000">
                <a:solidFill>
                  <a:schemeClr val="bg1"/>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55" name="コンテンツ プレースホルダー 2">
            <a:extLst>
              <a:ext uri="{FF2B5EF4-FFF2-40B4-BE49-F238E27FC236}">
                <a16:creationId xmlns:a16="http://schemas.microsoft.com/office/drawing/2014/main" id="{9D493CB6-06D1-4AD2-924D-64007FFFAC01}"/>
              </a:ext>
            </a:extLst>
          </p:cNvPr>
          <p:cNvSpPr>
            <a:spLocks noGrp="1"/>
          </p:cNvSpPr>
          <p:nvPr>
            <p:ph idx="13" hasCustomPrompt="1"/>
          </p:nvPr>
        </p:nvSpPr>
        <p:spPr>
          <a:xfrm>
            <a:off x="9101931" y="4697805"/>
            <a:ext cx="2800351" cy="891383"/>
          </a:xfrm>
        </p:spPr>
        <p:txBody>
          <a:bodyPr rtlCol="0" anchor="ctr">
            <a:normAutofit/>
          </a:bodyPr>
          <a:lstStyle>
            <a:lvl1pPr marL="0" indent="0" algn="ctr">
              <a:lnSpc>
                <a:spcPct val="100000"/>
              </a:lnSpc>
              <a:buNone/>
              <a:defRPr sz="2000">
                <a:solidFill>
                  <a:schemeClr val="bg1"/>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56" name="コンテンツ プレースホルダー 2">
            <a:extLst>
              <a:ext uri="{FF2B5EF4-FFF2-40B4-BE49-F238E27FC236}">
                <a16:creationId xmlns:a16="http://schemas.microsoft.com/office/drawing/2014/main" id="{D5B991DB-A408-4F6D-A8D0-5167D1E30767}"/>
              </a:ext>
            </a:extLst>
          </p:cNvPr>
          <p:cNvSpPr>
            <a:spLocks noGrp="1"/>
          </p:cNvSpPr>
          <p:nvPr>
            <p:ph idx="14" hasCustomPrompt="1"/>
          </p:nvPr>
        </p:nvSpPr>
        <p:spPr>
          <a:xfrm>
            <a:off x="5623718" y="1268809"/>
            <a:ext cx="2853532" cy="891383"/>
          </a:xfrm>
        </p:spPr>
        <p:txBody>
          <a:bodyPr rtlCol="0" anchor="ctr">
            <a:normAutofit/>
          </a:bodyPr>
          <a:lstStyle>
            <a:lvl1pPr marL="0" indent="0" algn="ctr">
              <a:lnSpc>
                <a:spcPct val="100000"/>
              </a:lnSpc>
              <a:buNone/>
              <a:defRPr sz="2000">
                <a:solidFill>
                  <a:schemeClr val="bg1"/>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60" name="日付プレースホルダー 6">
            <a:extLst>
              <a:ext uri="{FF2B5EF4-FFF2-40B4-BE49-F238E27FC236}">
                <a16:creationId xmlns:a16="http://schemas.microsoft.com/office/drawing/2014/main" id="{CAE1BB52-31E7-4A74-9ED4-FDD922376397}"/>
              </a:ext>
            </a:extLst>
          </p:cNvPr>
          <p:cNvSpPr>
            <a:spLocks noGrp="1"/>
          </p:cNvSpPr>
          <p:nvPr>
            <p:ph type="dt" sz="half" idx="15"/>
          </p:nvPr>
        </p:nvSpPr>
        <p:spPr>
          <a:xfrm>
            <a:off x="2194718" y="6356350"/>
            <a:ext cx="983911" cy="365125"/>
          </a:xfrm>
        </p:spPr>
        <p:txBody>
          <a:bodyPr rtlCol="0"/>
          <a:lstStyle>
            <a:lvl1pPr>
              <a:defRPr>
                <a:solidFill>
                  <a:schemeClr val="accent1">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61" name="フッター プレースホルダー 4">
            <a:extLst>
              <a:ext uri="{FF2B5EF4-FFF2-40B4-BE49-F238E27FC236}">
                <a16:creationId xmlns:a16="http://schemas.microsoft.com/office/drawing/2014/main" id="{EAF5ABA9-E5E2-43E4-ACD5-994ABC08568B}"/>
              </a:ext>
            </a:extLst>
          </p:cNvPr>
          <p:cNvSpPr>
            <a:spLocks noGrp="1"/>
          </p:cNvSpPr>
          <p:nvPr>
            <p:ph type="ftr" sz="quarter" idx="16"/>
          </p:nvPr>
        </p:nvSpPr>
        <p:spPr>
          <a:xfrm>
            <a:off x="5334000" y="6356350"/>
            <a:ext cx="3429000" cy="365125"/>
          </a:xfrm>
        </p:spPr>
        <p:txBody>
          <a:bodyPr rtlCol="0"/>
          <a:lstStyle>
            <a:lvl1pPr>
              <a:defRPr sz="900">
                <a:solidFill>
                  <a:schemeClr val="accent1">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62" name="スライド番号プレースホルダー 5">
            <a:extLst>
              <a:ext uri="{FF2B5EF4-FFF2-40B4-BE49-F238E27FC236}">
                <a16:creationId xmlns:a16="http://schemas.microsoft.com/office/drawing/2014/main" id="{40AEA096-23EC-471A-85DB-52788D84751C}"/>
              </a:ext>
            </a:extLst>
          </p:cNvPr>
          <p:cNvSpPr>
            <a:spLocks noGrp="1"/>
          </p:cNvSpPr>
          <p:nvPr>
            <p:ph type="sldNum" sz="quarter" idx="17"/>
          </p:nvPr>
        </p:nvSpPr>
        <p:spPr>
          <a:xfrm>
            <a:off x="10711542" y="6356350"/>
            <a:ext cx="642257" cy="365125"/>
          </a:xfrm>
        </p:spPr>
        <p:txBody>
          <a:bodyPr rtlCol="0"/>
          <a:lstStyle>
            <a:lvl1pPr>
              <a:defRPr sz="900">
                <a:solidFill>
                  <a:schemeClr val="accent1">
                    <a:lumMod val="20000"/>
                    <a:lumOff val="80000"/>
                  </a:schemeClr>
                </a:solidFill>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21722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ムライン">
    <p:bg>
      <p:bgPr>
        <a:solidFill>
          <a:schemeClr val="accent3"/>
        </a:solidFill>
        <a:effectLst/>
      </p:bgPr>
    </p:bg>
    <p:spTree>
      <p:nvGrpSpPr>
        <p:cNvPr id="1" name=""/>
        <p:cNvGrpSpPr/>
        <p:nvPr/>
      </p:nvGrpSpPr>
      <p:grpSpPr>
        <a:xfrm>
          <a:off x="0" y="0"/>
          <a:ext cx="0" cy="0"/>
          <a:chOff x="0" y="0"/>
          <a:chExt cx="0" cy="0"/>
        </a:xfrm>
      </p:grpSpPr>
      <p:sp>
        <p:nvSpPr>
          <p:cNvPr id="9" name="テキスト プレースホルダー 10">
            <a:extLst>
              <a:ext uri="{FF2B5EF4-FFF2-40B4-BE49-F238E27FC236}">
                <a16:creationId xmlns:a16="http://schemas.microsoft.com/office/drawing/2014/main" id="{7811C96E-0DEE-4C3C-914D-3D8E37D685D8}"/>
              </a:ext>
            </a:extLst>
          </p:cNvPr>
          <p:cNvSpPr>
            <a:spLocks noGrp="1"/>
          </p:cNvSpPr>
          <p:nvPr>
            <p:ph type="body" sz="quarter" idx="33" hasCustomPrompt="1"/>
          </p:nvPr>
        </p:nvSpPr>
        <p:spPr>
          <a:xfrm>
            <a:off x="316466" y="4160451"/>
            <a:ext cx="608493" cy="201776"/>
          </a:xfrm>
        </p:spPr>
        <p:txBody>
          <a:bodyPr rtlCol="0" anchor="ctr"/>
          <a:lstStyle>
            <a:lvl1pPr marL="0" indent="0" algn="ctr">
              <a:buNone/>
              <a:defRPr sz="1400" b="1">
                <a:solidFill>
                  <a:schemeClr val="bg1"/>
                </a:solidFill>
                <a:latin typeface="Meiryo UI" panose="020B0604030504040204" pitchFamily="50" charset="-128"/>
                <a:ea typeface="Meiryo UI" panose="020B0604030504040204" pitchFamily="50" charset="-128"/>
              </a:defRPr>
            </a:lvl1pPr>
          </a:lstStyle>
          <a:p>
            <a:pPr lvl="0" rtl="0"/>
            <a:r>
              <a:rPr lang="ja-JP" altLang="en-US" noProof="0"/>
              <a:t>年</a:t>
            </a:r>
            <a:endParaRPr lang="ja-JP" altLang="en-ZA" noProof="0"/>
          </a:p>
        </p:txBody>
      </p:sp>
      <p:sp>
        <p:nvSpPr>
          <p:cNvPr id="14" name="テキスト プレースホルダー 10">
            <a:extLst>
              <a:ext uri="{FF2B5EF4-FFF2-40B4-BE49-F238E27FC236}">
                <a16:creationId xmlns:a16="http://schemas.microsoft.com/office/drawing/2014/main" id="{105D759B-EB6D-4560-B0B8-1F7EB7D1B841}"/>
              </a:ext>
            </a:extLst>
          </p:cNvPr>
          <p:cNvSpPr>
            <a:spLocks noGrp="1"/>
          </p:cNvSpPr>
          <p:nvPr>
            <p:ph type="body" sz="quarter" idx="38" hasCustomPrompt="1"/>
          </p:nvPr>
        </p:nvSpPr>
        <p:spPr>
          <a:xfrm>
            <a:off x="5980666" y="4160451"/>
            <a:ext cx="608493" cy="201776"/>
          </a:xfrm>
        </p:spPr>
        <p:txBody>
          <a:bodyPr rtlCol="0" anchor="ctr"/>
          <a:lstStyle>
            <a:lvl1pPr marL="0" indent="0" algn="ctr">
              <a:buNone/>
              <a:defRPr sz="1400" b="1">
                <a:solidFill>
                  <a:schemeClr val="bg1"/>
                </a:solidFill>
                <a:latin typeface="Meiryo UI" panose="020B0604030504040204" pitchFamily="50" charset="-128"/>
                <a:ea typeface="Meiryo UI" panose="020B0604030504040204" pitchFamily="50" charset="-128"/>
              </a:defRPr>
            </a:lvl1pPr>
          </a:lstStyle>
          <a:p>
            <a:pPr lvl="0" rtl="0"/>
            <a:r>
              <a:rPr lang="ja-JP" altLang="en-US" noProof="0"/>
              <a:t>年</a:t>
            </a:r>
            <a:endParaRPr lang="ja-JP" altLang="en-ZA" noProof="0"/>
          </a:p>
        </p:txBody>
      </p:sp>
      <p:sp>
        <p:nvSpPr>
          <p:cNvPr id="10" name="テキスト プレースホルダー 10">
            <a:extLst>
              <a:ext uri="{FF2B5EF4-FFF2-40B4-BE49-F238E27FC236}">
                <a16:creationId xmlns:a16="http://schemas.microsoft.com/office/drawing/2014/main" id="{401495E4-6A47-4169-8AF4-736F7CF55C37}"/>
              </a:ext>
            </a:extLst>
          </p:cNvPr>
          <p:cNvSpPr>
            <a:spLocks noGrp="1"/>
          </p:cNvSpPr>
          <p:nvPr>
            <p:ph type="body" sz="quarter" idx="34" hasCustomPrompt="1"/>
          </p:nvPr>
        </p:nvSpPr>
        <p:spPr>
          <a:xfrm>
            <a:off x="43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1" name="テキスト プレースホルダー 10">
            <a:extLst>
              <a:ext uri="{FF2B5EF4-FFF2-40B4-BE49-F238E27FC236}">
                <a16:creationId xmlns:a16="http://schemas.microsoft.com/office/drawing/2014/main" id="{4A350147-917D-4020-B9C3-CE41143A103A}"/>
              </a:ext>
            </a:extLst>
          </p:cNvPr>
          <p:cNvSpPr>
            <a:spLocks noGrp="1"/>
          </p:cNvSpPr>
          <p:nvPr>
            <p:ph type="body" sz="quarter" idx="35" hasCustomPrompt="1"/>
          </p:nvPr>
        </p:nvSpPr>
        <p:spPr>
          <a:xfrm>
            <a:off x="90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2" name="テキスト プレースホルダー 10">
            <a:extLst>
              <a:ext uri="{FF2B5EF4-FFF2-40B4-BE49-F238E27FC236}">
                <a16:creationId xmlns:a16="http://schemas.microsoft.com/office/drawing/2014/main" id="{595A6F9E-88A2-46C6-B4B4-642D65C42C1E}"/>
              </a:ext>
            </a:extLst>
          </p:cNvPr>
          <p:cNvSpPr>
            <a:spLocks noGrp="1"/>
          </p:cNvSpPr>
          <p:nvPr>
            <p:ph type="body" sz="quarter" idx="36" hasCustomPrompt="1"/>
          </p:nvPr>
        </p:nvSpPr>
        <p:spPr>
          <a:xfrm>
            <a:off x="1378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3" name="テキスト プレースホルダー 10">
            <a:extLst>
              <a:ext uri="{FF2B5EF4-FFF2-40B4-BE49-F238E27FC236}">
                <a16:creationId xmlns:a16="http://schemas.microsoft.com/office/drawing/2014/main" id="{11C0F1C3-D7E3-418A-8706-CD257C1F5B6A}"/>
              </a:ext>
            </a:extLst>
          </p:cNvPr>
          <p:cNvSpPr>
            <a:spLocks noGrp="1"/>
          </p:cNvSpPr>
          <p:nvPr>
            <p:ph type="body" sz="quarter" idx="37" hasCustomPrompt="1"/>
          </p:nvPr>
        </p:nvSpPr>
        <p:spPr>
          <a:xfrm>
            <a:off x="1850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5" name="テキスト プレースホルダー 10">
            <a:extLst>
              <a:ext uri="{FF2B5EF4-FFF2-40B4-BE49-F238E27FC236}">
                <a16:creationId xmlns:a16="http://schemas.microsoft.com/office/drawing/2014/main" id="{8715823E-52F8-49ED-9EC8-E99ED0915BDD}"/>
              </a:ext>
            </a:extLst>
          </p:cNvPr>
          <p:cNvSpPr>
            <a:spLocks noGrp="1"/>
          </p:cNvSpPr>
          <p:nvPr>
            <p:ph type="body" sz="quarter" idx="39" hasCustomPrompt="1"/>
          </p:nvPr>
        </p:nvSpPr>
        <p:spPr>
          <a:xfrm>
            <a:off x="2322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6" name="テキスト プレースホルダー 10">
            <a:extLst>
              <a:ext uri="{FF2B5EF4-FFF2-40B4-BE49-F238E27FC236}">
                <a16:creationId xmlns:a16="http://schemas.microsoft.com/office/drawing/2014/main" id="{7DF700D5-2F9B-4B15-92CF-1052851D5E1B}"/>
              </a:ext>
            </a:extLst>
          </p:cNvPr>
          <p:cNvSpPr>
            <a:spLocks noGrp="1"/>
          </p:cNvSpPr>
          <p:nvPr>
            <p:ph type="body" sz="quarter" idx="40" hasCustomPrompt="1"/>
          </p:nvPr>
        </p:nvSpPr>
        <p:spPr>
          <a:xfrm>
            <a:off x="279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7" name="テキスト プレースホルダー 10">
            <a:extLst>
              <a:ext uri="{FF2B5EF4-FFF2-40B4-BE49-F238E27FC236}">
                <a16:creationId xmlns:a16="http://schemas.microsoft.com/office/drawing/2014/main" id="{BB40768A-A2DB-44AA-89F5-071BCE4D9F91}"/>
              </a:ext>
            </a:extLst>
          </p:cNvPr>
          <p:cNvSpPr>
            <a:spLocks noGrp="1"/>
          </p:cNvSpPr>
          <p:nvPr>
            <p:ph type="body" sz="quarter" idx="41" hasCustomPrompt="1"/>
          </p:nvPr>
        </p:nvSpPr>
        <p:spPr>
          <a:xfrm>
            <a:off x="326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9" name="テキスト プレースホルダー 10">
            <a:extLst>
              <a:ext uri="{FF2B5EF4-FFF2-40B4-BE49-F238E27FC236}">
                <a16:creationId xmlns:a16="http://schemas.microsoft.com/office/drawing/2014/main" id="{105B8381-43DD-41A0-A705-D1255AC449AE}"/>
              </a:ext>
            </a:extLst>
          </p:cNvPr>
          <p:cNvSpPr>
            <a:spLocks noGrp="1"/>
          </p:cNvSpPr>
          <p:nvPr>
            <p:ph type="body" sz="quarter" idx="43" hasCustomPrompt="1"/>
          </p:nvPr>
        </p:nvSpPr>
        <p:spPr>
          <a:xfrm>
            <a:off x="3738435" y="3658480"/>
            <a:ext cx="393192" cy="390677"/>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0" name="テキスト プレースホルダー 10">
            <a:extLst>
              <a:ext uri="{FF2B5EF4-FFF2-40B4-BE49-F238E27FC236}">
                <a16:creationId xmlns:a16="http://schemas.microsoft.com/office/drawing/2014/main" id="{C178CB7C-93FB-40C1-9170-B99EF8EE9E8F}"/>
              </a:ext>
            </a:extLst>
          </p:cNvPr>
          <p:cNvSpPr>
            <a:spLocks noGrp="1"/>
          </p:cNvSpPr>
          <p:nvPr>
            <p:ph type="body" sz="quarter" idx="44" hasCustomPrompt="1"/>
          </p:nvPr>
        </p:nvSpPr>
        <p:spPr>
          <a:xfrm>
            <a:off x="4210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8" name="テキスト プレースホルダー 10">
            <a:extLst>
              <a:ext uri="{FF2B5EF4-FFF2-40B4-BE49-F238E27FC236}">
                <a16:creationId xmlns:a16="http://schemas.microsoft.com/office/drawing/2014/main" id="{16D07EB6-011E-4F65-9F28-20CAB54640E8}"/>
              </a:ext>
            </a:extLst>
          </p:cNvPr>
          <p:cNvSpPr>
            <a:spLocks noGrp="1"/>
          </p:cNvSpPr>
          <p:nvPr>
            <p:ph type="body" sz="quarter" idx="42" hasCustomPrompt="1"/>
          </p:nvPr>
        </p:nvSpPr>
        <p:spPr>
          <a:xfrm>
            <a:off x="4682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1" name="テキスト プレースホルダー 10">
            <a:extLst>
              <a:ext uri="{FF2B5EF4-FFF2-40B4-BE49-F238E27FC236}">
                <a16:creationId xmlns:a16="http://schemas.microsoft.com/office/drawing/2014/main" id="{A2B65EAF-1F60-417C-B138-F72EFEBF6D81}"/>
              </a:ext>
            </a:extLst>
          </p:cNvPr>
          <p:cNvSpPr>
            <a:spLocks noGrp="1"/>
          </p:cNvSpPr>
          <p:nvPr>
            <p:ph type="body" sz="quarter" idx="45" hasCustomPrompt="1"/>
          </p:nvPr>
        </p:nvSpPr>
        <p:spPr>
          <a:xfrm>
            <a:off x="515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2" name="テキスト プレースホルダー 10">
            <a:extLst>
              <a:ext uri="{FF2B5EF4-FFF2-40B4-BE49-F238E27FC236}">
                <a16:creationId xmlns:a16="http://schemas.microsoft.com/office/drawing/2014/main" id="{76D120F4-A640-421C-B1F8-406158CFBC8E}"/>
              </a:ext>
            </a:extLst>
          </p:cNvPr>
          <p:cNvSpPr>
            <a:spLocks noGrp="1"/>
          </p:cNvSpPr>
          <p:nvPr>
            <p:ph type="body" sz="quarter" idx="46" hasCustomPrompt="1"/>
          </p:nvPr>
        </p:nvSpPr>
        <p:spPr>
          <a:xfrm>
            <a:off x="562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3" name="テキスト プレースホルダー 10">
            <a:extLst>
              <a:ext uri="{FF2B5EF4-FFF2-40B4-BE49-F238E27FC236}">
                <a16:creationId xmlns:a16="http://schemas.microsoft.com/office/drawing/2014/main" id="{BBD14391-1DC8-4D56-951F-25C5BDB3921C}"/>
              </a:ext>
            </a:extLst>
          </p:cNvPr>
          <p:cNvSpPr>
            <a:spLocks noGrp="1"/>
          </p:cNvSpPr>
          <p:nvPr>
            <p:ph type="body" sz="quarter" idx="47" hasCustomPrompt="1"/>
          </p:nvPr>
        </p:nvSpPr>
        <p:spPr>
          <a:xfrm>
            <a:off x="6098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4" name="テキスト プレースホルダー 10">
            <a:extLst>
              <a:ext uri="{FF2B5EF4-FFF2-40B4-BE49-F238E27FC236}">
                <a16:creationId xmlns:a16="http://schemas.microsoft.com/office/drawing/2014/main" id="{93FC04C9-D1DE-47BA-8D50-6D762B72B8FC}"/>
              </a:ext>
            </a:extLst>
          </p:cNvPr>
          <p:cNvSpPr>
            <a:spLocks noGrp="1"/>
          </p:cNvSpPr>
          <p:nvPr>
            <p:ph type="body" sz="quarter" idx="48" hasCustomPrompt="1"/>
          </p:nvPr>
        </p:nvSpPr>
        <p:spPr>
          <a:xfrm>
            <a:off x="6570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5" name="テキスト プレースホルダー 10">
            <a:extLst>
              <a:ext uri="{FF2B5EF4-FFF2-40B4-BE49-F238E27FC236}">
                <a16:creationId xmlns:a16="http://schemas.microsoft.com/office/drawing/2014/main" id="{B8FB174F-BC80-4817-90C7-42F90C7978E5}"/>
              </a:ext>
            </a:extLst>
          </p:cNvPr>
          <p:cNvSpPr>
            <a:spLocks noGrp="1"/>
          </p:cNvSpPr>
          <p:nvPr>
            <p:ph type="body" sz="quarter" idx="49" hasCustomPrompt="1"/>
          </p:nvPr>
        </p:nvSpPr>
        <p:spPr>
          <a:xfrm>
            <a:off x="7042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6" name="テキスト プレースホルダー 10">
            <a:extLst>
              <a:ext uri="{FF2B5EF4-FFF2-40B4-BE49-F238E27FC236}">
                <a16:creationId xmlns:a16="http://schemas.microsoft.com/office/drawing/2014/main" id="{E896FB65-5B08-4993-8523-822688BB2A9B}"/>
              </a:ext>
            </a:extLst>
          </p:cNvPr>
          <p:cNvSpPr>
            <a:spLocks noGrp="1"/>
          </p:cNvSpPr>
          <p:nvPr>
            <p:ph type="body" sz="quarter" idx="50" hasCustomPrompt="1"/>
          </p:nvPr>
        </p:nvSpPr>
        <p:spPr>
          <a:xfrm>
            <a:off x="751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7" name="テキスト プレースホルダー 10">
            <a:extLst>
              <a:ext uri="{FF2B5EF4-FFF2-40B4-BE49-F238E27FC236}">
                <a16:creationId xmlns:a16="http://schemas.microsoft.com/office/drawing/2014/main" id="{DBAF247D-367F-4524-9E85-4B66631D5309}"/>
              </a:ext>
            </a:extLst>
          </p:cNvPr>
          <p:cNvSpPr>
            <a:spLocks noGrp="1"/>
          </p:cNvSpPr>
          <p:nvPr>
            <p:ph type="body" sz="quarter" idx="51" hasCustomPrompt="1"/>
          </p:nvPr>
        </p:nvSpPr>
        <p:spPr>
          <a:xfrm>
            <a:off x="798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8" name="テキスト プレースホルダー 10">
            <a:extLst>
              <a:ext uri="{FF2B5EF4-FFF2-40B4-BE49-F238E27FC236}">
                <a16:creationId xmlns:a16="http://schemas.microsoft.com/office/drawing/2014/main" id="{4F9BFDEC-4D89-4C8E-A3D9-A6DF0297F780}"/>
              </a:ext>
            </a:extLst>
          </p:cNvPr>
          <p:cNvSpPr>
            <a:spLocks noGrp="1"/>
          </p:cNvSpPr>
          <p:nvPr>
            <p:ph type="body" sz="quarter" idx="52" hasCustomPrompt="1"/>
          </p:nvPr>
        </p:nvSpPr>
        <p:spPr>
          <a:xfrm>
            <a:off x="8458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9" name="テキスト プレースホルダー 10">
            <a:extLst>
              <a:ext uri="{FF2B5EF4-FFF2-40B4-BE49-F238E27FC236}">
                <a16:creationId xmlns:a16="http://schemas.microsoft.com/office/drawing/2014/main" id="{9C08EC58-18EC-4890-94D6-2422A6BBA8D5}"/>
              </a:ext>
            </a:extLst>
          </p:cNvPr>
          <p:cNvSpPr>
            <a:spLocks noGrp="1"/>
          </p:cNvSpPr>
          <p:nvPr>
            <p:ph type="body" sz="quarter" idx="53" hasCustomPrompt="1"/>
          </p:nvPr>
        </p:nvSpPr>
        <p:spPr>
          <a:xfrm>
            <a:off x="8930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31" name="テキスト プレースホルダー 10">
            <a:extLst>
              <a:ext uri="{FF2B5EF4-FFF2-40B4-BE49-F238E27FC236}">
                <a16:creationId xmlns:a16="http://schemas.microsoft.com/office/drawing/2014/main" id="{5F5960EF-7F51-41A0-9E73-D2F727AB3F0D}"/>
              </a:ext>
            </a:extLst>
          </p:cNvPr>
          <p:cNvSpPr>
            <a:spLocks noGrp="1"/>
          </p:cNvSpPr>
          <p:nvPr>
            <p:ph type="body" sz="quarter" idx="55" hasCustomPrompt="1"/>
          </p:nvPr>
        </p:nvSpPr>
        <p:spPr>
          <a:xfrm>
            <a:off x="9402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32" name="テキスト プレースホルダー 10">
            <a:extLst>
              <a:ext uri="{FF2B5EF4-FFF2-40B4-BE49-F238E27FC236}">
                <a16:creationId xmlns:a16="http://schemas.microsoft.com/office/drawing/2014/main" id="{9F81D711-9D82-42A4-8AB2-12D1F4490AAD}"/>
              </a:ext>
            </a:extLst>
          </p:cNvPr>
          <p:cNvSpPr>
            <a:spLocks noGrp="1"/>
          </p:cNvSpPr>
          <p:nvPr>
            <p:ph type="body" sz="quarter" idx="56" hasCustomPrompt="1"/>
          </p:nvPr>
        </p:nvSpPr>
        <p:spPr>
          <a:xfrm>
            <a:off x="987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30" name="テキスト プレースホルダー 10">
            <a:extLst>
              <a:ext uri="{FF2B5EF4-FFF2-40B4-BE49-F238E27FC236}">
                <a16:creationId xmlns:a16="http://schemas.microsoft.com/office/drawing/2014/main" id="{D360A36A-7282-4045-B0DF-503E6A97BA47}"/>
              </a:ext>
            </a:extLst>
          </p:cNvPr>
          <p:cNvSpPr>
            <a:spLocks noGrp="1"/>
          </p:cNvSpPr>
          <p:nvPr>
            <p:ph type="body" sz="quarter" idx="54" hasCustomPrompt="1"/>
          </p:nvPr>
        </p:nvSpPr>
        <p:spPr>
          <a:xfrm>
            <a:off x="1034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33" name="テキスト プレースホルダー 10">
            <a:extLst>
              <a:ext uri="{FF2B5EF4-FFF2-40B4-BE49-F238E27FC236}">
                <a16:creationId xmlns:a16="http://schemas.microsoft.com/office/drawing/2014/main" id="{0A2E5DCC-5FCD-4396-9980-17ECD06BB370}"/>
              </a:ext>
            </a:extLst>
          </p:cNvPr>
          <p:cNvSpPr>
            <a:spLocks noGrp="1"/>
          </p:cNvSpPr>
          <p:nvPr>
            <p:ph type="body" sz="quarter" idx="57" hasCustomPrompt="1"/>
          </p:nvPr>
        </p:nvSpPr>
        <p:spPr>
          <a:xfrm>
            <a:off x="10818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34" name="テキスト プレースホルダー 10">
            <a:extLst>
              <a:ext uri="{FF2B5EF4-FFF2-40B4-BE49-F238E27FC236}">
                <a16:creationId xmlns:a16="http://schemas.microsoft.com/office/drawing/2014/main" id="{A3860367-6AF8-4009-AE8B-33DEE49D1773}"/>
              </a:ext>
            </a:extLst>
          </p:cNvPr>
          <p:cNvSpPr>
            <a:spLocks noGrp="1"/>
          </p:cNvSpPr>
          <p:nvPr>
            <p:ph type="body" sz="quarter" idx="58" hasCustomPrompt="1"/>
          </p:nvPr>
        </p:nvSpPr>
        <p:spPr>
          <a:xfrm>
            <a:off x="11290430"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80" name="タイトル 1">
            <a:extLst>
              <a:ext uri="{FF2B5EF4-FFF2-40B4-BE49-F238E27FC236}">
                <a16:creationId xmlns:a16="http://schemas.microsoft.com/office/drawing/2014/main" id="{BD315BE3-66BC-448E-AC25-B8B59C8001EA}"/>
              </a:ext>
            </a:extLst>
          </p:cNvPr>
          <p:cNvSpPr>
            <a:spLocks noGrp="1"/>
          </p:cNvSpPr>
          <p:nvPr>
            <p:ph type="title" hasCustomPrompt="1"/>
          </p:nvPr>
        </p:nvSpPr>
        <p:spPr>
          <a:xfrm>
            <a:off x="2820952" y="629616"/>
            <a:ext cx="6550096" cy="1325563"/>
          </a:xfrm>
        </p:spPr>
        <p:txBody>
          <a:bodyPr rtlCol="0"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タイトルを編集する </a:t>
            </a:r>
          </a:p>
        </p:txBody>
      </p:sp>
      <p:sp>
        <p:nvSpPr>
          <p:cNvPr id="82" name="長方形 81">
            <a:extLst>
              <a:ext uri="{FF2B5EF4-FFF2-40B4-BE49-F238E27FC236}">
                <a16:creationId xmlns:a16="http://schemas.microsoft.com/office/drawing/2014/main" id="{8791A8F7-D0D7-459C-816C-06A776192CF1}"/>
              </a:ext>
            </a:extLst>
          </p:cNvPr>
          <p:cNvSpPr/>
          <p:nvPr userDrawn="1"/>
        </p:nvSpPr>
        <p:spPr>
          <a:xfrm>
            <a:off x="5017194"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4" name="長方形 83">
            <a:extLst>
              <a:ext uri="{FF2B5EF4-FFF2-40B4-BE49-F238E27FC236}">
                <a16:creationId xmlns:a16="http://schemas.microsoft.com/office/drawing/2014/main" id="{63CFF470-94CA-4087-8B57-84A251AB5728}"/>
              </a:ext>
            </a:extLst>
          </p:cNvPr>
          <p:cNvSpPr/>
          <p:nvPr userDrawn="1"/>
        </p:nvSpPr>
        <p:spPr>
          <a:xfrm>
            <a:off x="430045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6" name="長方形 85">
            <a:extLst>
              <a:ext uri="{FF2B5EF4-FFF2-40B4-BE49-F238E27FC236}">
                <a16:creationId xmlns:a16="http://schemas.microsoft.com/office/drawing/2014/main" id="{8741B3D2-0E68-4CDE-B746-65D383DA0EF1}"/>
              </a:ext>
            </a:extLst>
          </p:cNvPr>
          <p:cNvSpPr/>
          <p:nvPr userDrawn="1"/>
        </p:nvSpPr>
        <p:spPr>
          <a:xfrm>
            <a:off x="5375565"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8" name="長方形 87">
            <a:extLst>
              <a:ext uri="{FF2B5EF4-FFF2-40B4-BE49-F238E27FC236}">
                <a16:creationId xmlns:a16="http://schemas.microsoft.com/office/drawing/2014/main" id="{F24D9BB9-0D5B-45D1-A9B9-F8985612AD6E}"/>
              </a:ext>
            </a:extLst>
          </p:cNvPr>
          <p:cNvSpPr/>
          <p:nvPr userDrawn="1"/>
        </p:nvSpPr>
        <p:spPr>
          <a:xfrm>
            <a:off x="358371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0" name="長方形 89">
            <a:extLst>
              <a:ext uri="{FF2B5EF4-FFF2-40B4-BE49-F238E27FC236}">
                <a16:creationId xmlns:a16="http://schemas.microsoft.com/office/drawing/2014/main" id="{DB714EE5-FC7B-4FDA-88D7-B7DB551EA274}"/>
              </a:ext>
            </a:extLst>
          </p:cNvPr>
          <p:cNvSpPr/>
          <p:nvPr userDrawn="1"/>
        </p:nvSpPr>
        <p:spPr>
          <a:xfrm>
            <a:off x="286696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2" name="長方形 91">
            <a:extLst>
              <a:ext uri="{FF2B5EF4-FFF2-40B4-BE49-F238E27FC236}">
                <a16:creationId xmlns:a16="http://schemas.microsoft.com/office/drawing/2014/main" id="{D6984438-C7B6-469B-A0A3-F7C9F2CC6DBD}"/>
              </a:ext>
            </a:extLst>
          </p:cNvPr>
          <p:cNvSpPr/>
          <p:nvPr userDrawn="1"/>
        </p:nvSpPr>
        <p:spPr>
          <a:xfrm>
            <a:off x="215022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4" name="長方形 93">
            <a:extLst>
              <a:ext uri="{FF2B5EF4-FFF2-40B4-BE49-F238E27FC236}">
                <a16:creationId xmlns:a16="http://schemas.microsoft.com/office/drawing/2014/main" id="{57EBFF5E-9DF7-4591-AC16-CB1D6AE0D25A}"/>
              </a:ext>
            </a:extLst>
          </p:cNvPr>
          <p:cNvSpPr/>
          <p:nvPr userDrawn="1"/>
        </p:nvSpPr>
        <p:spPr>
          <a:xfrm>
            <a:off x="3225339"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6" name="長方形 95">
            <a:extLst>
              <a:ext uri="{FF2B5EF4-FFF2-40B4-BE49-F238E27FC236}">
                <a16:creationId xmlns:a16="http://schemas.microsoft.com/office/drawing/2014/main" id="{29E0EA42-935D-43B4-AB8D-FDC3007FD20C}"/>
              </a:ext>
            </a:extLst>
          </p:cNvPr>
          <p:cNvSpPr/>
          <p:nvPr userDrawn="1"/>
        </p:nvSpPr>
        <p:spPr>
          <a:xfrm>
            <a:off x="1791855"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8" name="長方形 97">
            <a:extLst>
              <a:ext uri="{FF2B5EF4-FFF2-40B4-BE49-F238E27FC236}">
                <a16:creationId xmlns:a16="http://schemas.microsoft.com/office/drawing/2014/main" id="{EDD61E09-E863-45B9-9F49-02EA501C578E}"/>
              </a:ext>
            </a:extLst>
          </p:cNvPr>
          <p:cNvSpPr/>
          <p:nvPr userDrawn="1"/>
        </p:nvSpPr>
        <p:spPr>
          <a:xfrm>
            <a:off x="1433484"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0" name="長方形 99">
            <a:extLst>
              <a:ext uri="{FF2B5EF4-FFF2-40B4-BE49-F238E27FC236}">
                <a16:creationId xmlns:a16="http://schemas.microsoft.com/office/drawing/2014/main" id="{52DB4680-C46B-45C0-9514-7B5E0B10E393}"/>
              </a:ext>
            </a:extLst>
          </p:cNvPr>
          <p:cNvSpPr/>
          <p:nvPr userDrawn="1"/>
        </p:nvSpPr>
        <p:spPr>
          <a:xfrm>
            <a:off x="6092307"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2" name="長方形 101">
            <a:extLst>
              <a:ext uri="{FF2B5EF4-FFF2-40B4-BE49-F238E27FC236}">
                <a16:creationId xmlns:a16="http://schemas.microsoft.com/office/drawing/2014/main" id="{3AAA84B2-8B6A-4266-8305-9222B397D900}"/>
              </a:ext>
            </a:extLst>
          </p:cNvPr>
          <p:cNvSpPr/>
          <p:nvPr userDrawn="1"/>
        </p:nvSpPr>
        <p:spPr>
          <a:xfrm>
            <a:off x="358371"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4" name="長方形 103">
            <a:extLst>
              <a:ext uri="{FF2B5EF4-FFF2-40B4-BE49-F238E27FC236}">
                <a16:creationId xmlns:a16="http://schemas.microsoft.com/office/drawing/2014/main" id="{6288CF74-DD4A-450A-A6CE-FD0BAFADE3CC}"/>
              </a:ext>
            </a:extLst>
          </p:cNvPr>
          <p:cNvSpPr/>
          <p:nvPr userDrawn="1"/>
        </p:nvSpPr>
        <p:spPr>
          <a:xfrm>
            <a:off x="4658823"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6" name="長方形 105">
            <a:extLst>
              <a:ext uri="{FF2B5EF4-FFF2-40B4-BE49-F238E27FC236}">
                <a16:creationId xmlns:a16="http://schemas.microsoft.com/office/drawing/2014/main" id="{7CC73489-9E12-4EC4-BFC7-9BB5C27C2E1F}"/>
              </a:ext>
            </a:extLst>
          </p:cNvPr>
          <p:cNvSpPr/>
          <p:nvPr userDrawn="1"/>
        </p:nvSpPr>
        <p:spPr>
          <a:xfrm>
            <a:off x="1075113"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8" name="長方形 107">
            <a:extLst>
              <a:ext uri="{FF2B5EF4-FFF2-40B4-BE49-F238E27FC236}">
                <a16:creationId xmlns:a16="http://schemas.microsoft.com/office/drawing/2014/main" id="{A2658D15-43FF-4F4D-AAE7-4B9122899193}"/>
              </a:ext>
            </a:extLst>
          </p:cNvPr>
          <p:cNvSpPr/>
          <p:nvPr userDrawn="1"/>
        </p:nvSpPr>
        <p:spPr>
          <a:xfrm>
            <a:off x="250859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0" name="長方形 109">
            <a:extLst>
              <a:ext uri="{FF2B5EF4-FFF2-40B4-BE49-F238E27FC236}">
                <a16:creationId xmlns:a16="http://schemas.microsoft.com/office/drawing/2014/main" id="{AFA77309-00B7-459D-BA45-EE1AEAA3B0CD}"/>
              </a:ext>
            </a:extLst>
          </p:cNvPr>
          <p:cNvSpPr/>
          <p:nvPr userDrawn="1"/>
        </p:nvSpPr>
        <p:spPr>
          <a:xfrm>
            <a:off x="716742"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2" name="長方形 111">
            <a:extLst>
              <a:ext uri="{FF2B5EF4-FFF2-40B4-BE49-F238E27FC236}">
                <a16:creationId xmlns:a16="http://schemas.microsoft.com/office/drawing/2014/main" id="{30775FA4-041A-45A7-8F49-9CBD363A28BB}"/>
              </a:ext>
            </a:extLst>
          </p:cNvPr>
          <p:cNvSpPr/>
          <p:nvPr userDrawn="1"/>
        </p:nvSpPr>
        <p:spPr>
          <a:xfrm>
            <a:off x="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4" name="長方形 113">
            <a:extLst>
              <a:ext uri="{FF2B5EF4-FFF2-40B4-BE49-F238E27FC236}">
                <a16:creationId xmlns:a16="http://schemas.microsoft.com/office/drawing/2014/main" id="{5508D4AD-2238-4B32-B766-397DD7A6E429}"/>
              </a:ext>
            </a:extLst>
          </p:cNvPr>
          <p:cNvSpPr/>
          <p:nvPr userDrawn="1"/>
        </p:nvSpPr>
        <p:spPr>
          <a:xfrm>
            <a:off x="5733936"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6" name="長方形 115">
            <a:extLst>
              <a:ext uri="{FF2B5EF4-FFF2-40B4-BE49-F238E27FC236}">
                <a16:creationId xmlns:a16="http://schemas.microsoft.com/office/drawing/2014/main" id="{F4B50382-516D-4475-956A-F7F9FD3E08E3}"/>
              </a:ext>
            </a:extLst>
          </p:cNvPr>
          <p:cNvSpPr/>
          <p:nvPr userDrawn="1"/>
        </p:nvSpPr>
        <p:spPr>
          <a:xfrm>
            <a:off x="3942081"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8" name="長方形 117">
            <a:extLst>
              <a:ext uri="{FF2B5EF4-FFF2-40B4-BE49-F238E27FC236}">
                <a16:creationId xmlns:a16="http://schemas.microsoft.com/office/drawing/2014/main" id="{C399009F-0A9E-4E2F-B4EF-3ECF21378479}"/>
              </a:ext>
            </a:extLst>
          </p:cNvPr>
          <p:cNvSpPr/>
          <p:nvPr userDrawn="1"/>
        </p:nvSpPr>
        <p:spPr>
          <a:xfrm>
            <a:off x="1146787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20" name="長方形 119">
            <a:extLst>
              <a:ext uri="{FF2B5EF4-FFF2-40B4-BE49-F238E27FC236}">
                <a16:creationId xmlns:a16="http://schemas.microsoft.com/office/drawing/2014/main" id="{7CFBE686-CBC8-41CE-B11B-CF0C378E6EDE}"/>
              </a:ext>
            </a:extLst>
          </p:cNvPr>
          <p:cNvSpPr/>
          <p:nvPr userDrawn="1"/>
        </p:nvSpPr>
        <p:spPr>
          <a:xfrm>
            <a:off x="1075113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22" name="長方形 121">
            <a:extLst>
              <a:ext uri="{FF2B5EF4-FFF2-40B4-BE49-F238E27FC236}">
                <a16:creationId xmlns:a16="http://schemas.microsoft.com/office/drawing/2014/main" id="{D8450F92-73B1-46EB-A8BC-80B995ED31D0}"/>
              </a:ext>
            </a:extLst>
          </p:cNvPr>
          <p:cNvSpPr/>
          <p:nvPr userDrawn="1"/>
        </p:nvSpPr>
        <p:spPr>
          <a:xfrm>
            <a:off x="1182624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24" name="長方形 123">
            <a:extLst>
              <a:ext uri="{FF2B5EF4-FFF2-40B4-BE49-F238E27FC236}">
                <a16:creationId xmlns:a16="http://schemas.microsoft.com/office/drawing/2014/main" id="{E7EBDAD3-E952-4A8E-8DCF-BAD616AE8FD0}"/>
              </a:ext>
            </a:extLst>
          </p:cNvPr>
          <p:cNvSpPr/>
          <p:nvPr userDrawn="1"/>
        </p:nvSpPr>
        <p:spPr>
          <a:xfrm>
            <a:off x="10034388"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26" name="長方形 125">
            <a:extLst>
              <a:ext uri="{FF2B5EF4-FFF2-40B4-BE49-F238E27FC236}">
                <a16:creationId xmlns:a16="http://schemas.microsoft.com/office/drawing/2014/main" id="{C135B39D-DCFF-48D1-B7C8-418310C34B9F}"/>
              </a:ext>
            </a:extLst>
          </p:cNvPr>
          <p:cNvSpPr/>
          <p:nvPr userDrawn="1"/>
        </p:nvSpPr>
        <p:spPr>
          <a:xfrm>
            <a:off x="931764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28" name="長方形 127">
            <a:extLst>
              <a:ext uri="{FF2B5EF4-FFF2-40B4-BE49-F238E27FC236}">
                <a16:creationId xmlns:a16="http://schemas.microsoft.com/office/drawing/2014/main" id="{566893CC-18D8-4978-98A0-9F0F1A58F70F}"/>
              </a:ext>
            </a:extLst>
          </p:cNvPr>
          <p:cNvSpPr/>
          <p:nvPr userDrawn="1"/>
        </p:nvSpPr>
        <p:spPr>
          <a:xfrm>
            <a:off x="8600904"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30" name="長方形 129">
            <a:extLst>
              <a:ext uri="{FF2B5EF4-FFF2-40B4-BE49-F238E27FC236}">
                <a16:creationId xmlns:a16="http://schemas.microsoft.com/office/drawing/2014/main" id="{A59803DA-84F5-4810-9D67-82851BBBF7B7}"/>
              </a:ext>
            </a:extLst>
          </p:cNvPr>
          <p:cNvSpPr/>
          <p:nvPr userDrawn="1"/>
        </p:nvSpPr>
        <p:spPr>
          <a:xfrm>
            <a:off x="967601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32" name="長方形 131">
            <a:extLst>
              <a:ext uri="{FF2B5EF4-FFF2-40B4-BE49-F238E27FC236}">
                <a16:creationId xmlns:a16="http://schemas.microsoft.com/office/drawing/2014/main" id="{7A9BDBED-FA8E-4080-8786-5B97A485DDB6}"/>
              </a:ext>
            </a:extLst>
          </p:cNvPr>
          <p:cNvSpPr/>
          <p:nvPr userDrawn="1"/>
        </p:nvSpPr>
        <p:spPr>
          <a:xfrm>
            <a:off x="8242533"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34" name="長方形 133">
            <a:extLst>
              <a:ext uri="{FF2B5EF4-FFF2-40B4-BE49-F238E27FC236}">
                <a16:creationId xmlns:a16="http://schemas.microsoft.com/office/drawing/2014/main" id="{9D3328E7-2083-4FC9-B32F-1FED3CDFFF3B}"/>
              </a:ext>
            </a:extLst>
          </p:cNvPr>
          <p:cNvSpPr/>
          <p:nvPr userDrawn="1"/>
        </p:nvSpPr>
        <p:spPr>
          <a:xfrm>
            <a:off x="7884162"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36" name="長方形 135">
            <a:extLst>
              <a:ext uri="{FF2B5EF4-FFF2-40B4-BE49-F238E27FC236}">
                <a16:creationId xmlns:a16="http://schemas.microsoft.com/office/drawing/2014/main" id="{97D29CBA-4952-44B4-A695-45B4490EEB8D}"/>
              </a:ext>
            </a:extLst>
          </p:cNvPr>
          <p:cNvSpPr/>
          <p:nvPr userDrawn="1"/>
        </p:nvSpPr>
        <p:spPr>
          <a:xfrm>
            <a:off x="6809049"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38" name="長方形 137">
            <a:extLst>
              <a:ext uri="{FF2B5EF4-FFF2-40B4-BE49-F238E27FC236}">
                <a16:creationId xmlns:a16="http://schemas.microsoft.com/office/drawing/2014/main" id="{65338F58-85B5-4095-931F-DE4D676A6192}"/>
              </a:ext>
            </a:extLst>
          </p:cNvPr>
          <p:cNvSpPr/>
          <p:nvPr userDrawn="1"/>
        </p:nvSpPr>
        <p:spPr>
          <a:xfrm>
            <a:off x="11109501"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40" name="長方形 139">
            <a:extLst>
              <a:ext uri="{FF2B5EF4-FFF2-40B4-BE49-F238E27FC236}">
                <a16:creationId xmlns:a16="http://schemas.microsoft.com/office/drawing/2014/main" id="{62101AC6-3DF3-44E3-8F37-4D420EFB890E}"/>
              </a:ext>
            </a:extLst>
          </p:cNvPr>
          <p:cNvSpPr/>
          <p:nvPr userDrawn="1"/>
        </p:nvSpPr>
        <p:spPr>
          <a:xfrm>
            <a:off x="7525791"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42" name="長方形 141">
            <a:extLst>
              <a:ext uri="{FF2B5EF4-FFF2-40B4-BE49-F238E27FC236}">
                <a16:creationId xmlns:a16="http://schemas.microsoft.com/office/drawing/2014/main" id="{D3E958D7-1972-40AD-A538-8302A14984AB}"/>
              </a:ext>
            </a:extLst>
          </p:cNvPr>
          <p:cNvSpPr/>
          <p:nvPr userDrawn="1"/>
        </p:nvSpPr>
        <p:spPr>
          <a:xfrm>
            <a:off x="8959275"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44" name="長方形 143">
            <a:extLst>
              <a:ext uri="{FF2B5EF4-FFF2-40B4-BE49-F238E27FC236}">
                <a16:creationId xmlns:a16="http://schemas.microsoft.com/office/drawing/2014/main" id="{AAAD3289-DEFC-4EC6-BF0C-2B56CE1CD19B}"/>
              </a:ext>
            </a:extLst>
          </p:cNvPr>
          <p:cNvSpPr/>
          <p:nvPr userDrawn="1"/>
        </p:nvSpPr>
        <p:spPr>
          <a:xfrm>
            <a:off x="716742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46" name="長方形 145">
            <a:extLst>
              <a:ext uri="{FF2B5EF4-FFF2-40B4-BE49-F238E27FC236}">
                <a16:creationId xmlns:a16="http://schemas.microsoft.com/office/drawing/2014/main" id="{7EA5B12A-0ADE-4B3A-A74C-D3487E40A7C4}"/>
              </a:ext>
            </a:extLst>
          </p:cNvPr>
          <p:cNvSpPr/>
          <p:nvPr userDrawn="1"/>
        </p:nvSpPr>
        <p:spPr>
          <a:xfrm>
            <a:off x="645067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48" name="長方形 147">
            <a:extLst>
              <a:ext uri="{FF2B5EF4-FFF2-40B4-BE49-F238E27FC236}">
                <a16:creationId xmlns:a16="http://schemas.microsoft.com/office/drawing/2014/main" id="{423D27DE-07B7-4053-A551-3515F702FECE}"/>
              </a:ext>
            </a:extLst>
          </p:cNvPr>
          <p:cNvSpPr/>
          <p:nvPr userDrawn="1"/>
        </p:nvSpPr>
        <p:spPr>
          <a:xfrm>
            <a:off x="10392759"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55" name="日付プレースホルダー 3">
            <a:extLst>
              <a:ext uri="{FF2B5EF4-FFF2-40B4-BE49-F238E27FC236}">
                <a16:creationId xmlns:a16="http://schemas.microsoft.com/office/drawing/2014/main" id="{DAAD24F3-0234-4B5A-84DA-945939E26F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3">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156" name="フッター プレースホルダー 4">
            <a:extLst>
              <a:ext uri="{FF2B5EF4-FFF2-40B4-BE49-F238E27FC236}">
                <a16:creationId xmlns:a16="http://schemas.microsoft.com/office/drawing/2014/main" id="{664012DC-ACEF-433E-A505-4617F7A7EE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3">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157" name="スライド番号プレースホルダー 5">
            <a:extLst>
              <a:ext uri="{FF2B5EF4-FFF2-40B4-BE49-F238E27FC236}">
                <a16:creationId xmlns:a16="http://schemas.microsoft.com/office/drawing/2014/main" id="{58602E04-6AE9-4AB4-8C82-ADECCA2FCC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4152376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アイコン、コンテンツ、フレーム付き画像">
    <p:bg>
      <p:bgPr>
        <a:solidFill>
          <a:schemeClr val="accent4"/>
        </a:solidFill>
        <a:effectLst/>
      </p:bgPr>
    </p:bg>
    <p:spTree>
      <p:nvGrpSpPr>
        <p:cNvPr id="1" name=""/>
        <p:cNvGrpSpPr/>
        <p:nvPr/>
      </p:nvGrpSpPr>
      <p:grpSpPr>
        <a:xfrm>
          <a:off x="0" y="0"/>
          <a:ext cx="0" cy="0"/>
          <a:chOff x="0" y="0"/>
          <a:chExt cx="0" cy="0"/>
        </a:xfrm>
      </p:grpSpPr>
      <p:sp>
        <p:nvSpPr>
          <p:cNvPr id="93" name="長方形 92">
            <a:extLst>
              <a:ext uri="{FF2B5EF4-FFF2-40B4-BE49-F238E27FC236}">
                <a16:creationId xmlns:a16="http://schemas.microsoft.com/office/drawing/2014/main" id="{2348BA8A-9E10-4BDA-92EB-6C1021EBD8BB}"/>
              </a:ext>
            </a:extLst>
          </p:cNvPr>
          <p:cNvSpPr/>
          <p:nvPr userDrawn="1"/>
        </p:nvSpPr>
        <p:spPr>
          <a:xfrm>
            <a:off x="7583424"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1" name="長方形 90">
            <a:extLst>
              <a:ext uri="{FF2B5EF4-FFF2-40B4-BE49-F238E27FC236}">
                <a16:creationId xmlns:a16="http://schemas.microsoft.com/office/drawing/2014/main" id="{4DD1FBBA-C4C1-423C-8D85-CC2FA3147C8D}"/>
              </a:ext>
            </a:extLst>
          </p:cNvPr>
          <p:cNvSpPr/>
          <p:nvPr userDrawn="1"/>
        </p:nvSpPr>
        <p:spPr>
          <a:xfrm>
            <a:off x="7007352"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7" name="図プレースホルダー 106">
            <a:extLst>
              <a:ext uri="{FF2B5EF4-FFF2-40B4-BE49-F238E27FC236}">
                <a16:creationId xmlns:a16="http://schemas.microsoft.com/office/drawing/2014/main" id="{C1039393-3B8E-4456-97AA-ADBC18010074}"/>
              </a:ext>
            </a:extLst>
          </p:cNvPr>
          <p:cNvSpPr>
            <a:spLocks noGrp="1"/>
          </p:cNvSpPr>
          <p:nvPr>
            <p:ph type="pic" sz="quarter" idx="10"/>
          </p:nvPr>
        </p:nvSpPr>
        <p:spPr>
          <a:xfrm>
            <a:off x="7007351" y="572886"/>
            <a:ext cx="4608577" cy="5709042"/>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 name="タイトル 1">
            <a:extLst>
              <a:ext uri="{FF2B5EF4-FFF2-40B4-BE49-F238E27FC236}">
                <a16:creationId xmlns:a16="http://schemas.microsoft.com/office/drawing/2014/main" id="{9DE3D039-0A18-4031-8A63-D83666B066F6}"/>
              </a:ext>
            </a:extLst>
          </p:cNvPr>
          <p:cNvSpPr>
            <a:spLocks noGrp="1"/>
          </p:cNvSpPr>
          <p:nvPr>
            <p:ph type="title"/>
          </p:nvPr>
        </p:nvSpPr>
        <p:spPr>
          <a:xfrm>
            <a:off x="962786" y="1047146"/>
            <a:ext cx="4603750" cy="955826"/>
          </a:xfrm>
        </p:spPr>
        <p:txBody>
          <a:bodyPr lIns="0" rtlCol="0" anchor="t">
            <a:noAutofit/>
          </a:bodyPr>
          <a:lstStyle>
            <a:lvl1pPr algn="ctr">
              <a:defRPr lang="en-US" sz="3800" b="1" kern="1200" dirty="0">
                <a:solidFill>
                  <a:schemeClr val="bg1"/>
                </a:solidFill>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77438815-B9AF-4BA5-B8D6-3311C4949FAD}"/>
              </a:ext>
            </a:extLst>
          </p:cNvPr>
          <p:cNvSpPr>
            <a:spLocks noGrp="1"/>
          </p:cNvSpPr>
          <p:nvPr>
            <p:ph type="body" idx="1" hasCustomPrompt="1"/>
          </p:nvPr>
        </p:nvSpPr>
        <p:spPr>
          <a:xfrm>
            <a:off x="811301" y="3202442"/>
            <a:ext cx="2001667" cy="747216"/>
          </a:xfrm>
        </p:spPr>
        <p:txBody>
          <a:bodyPr lIns="0" rtlCol="0">
            <a:normAutofit/>
          </a:bodyPr>
          <a:lstStyle>
            <a:lvl1pPr marL="0" indent="0" algn="ctr">
              <a:lnSpc>
                <a:spcPct val="100000"/>
              </a:lnSpc>
              <a:buNone/>
              <a:defRPr lang="en-US" sz="1600" kern="1200" dirty="0">
                <a:solidFill>
                  <a:schemeClr val="bg1"/>
                </a:solidFill>
                <a:latin typeface="Meiryo UI" panose="020B0604030504040204" pitchFamily="50" charset="-128"/>
                <a:ea typeface="Meiryo UI" panose="020B0604030504040204" pitchFamily="50" charset="-128"/>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sp>
        <p:nvSpPr>
          <p:cNvPr id="9" name="長方形 8">
            <a:extLst>
              <a:ext uri="{FF2B5EF4-FFF2-40B4-BE49-F238E27FC236}">
                <a16:creationId xmlns:a16="http://schemas.microsoft.com/office/drawing/2014/main" id="{2BB87F0D-3BAB-446D-B8D9-08B2C2BB3BD7}"/>
              </a:ext>
            </a:extLst>
          </p:cNvPr>
          <p:cNvSpPr/>
          <p:nvPr userDrawn="1"/>
        </p:nvSpPr>
        <p:spPr>
          <a:xfrm>
            <a:off x="643128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9" name="長方形 28">
            <a:extLst>
              <a:ext uri="{FF2B5EF4-FFF2-40B4-BE49-F238E27FC236}">
                <a16:creationId xmlns:a16="http://schemas.microsoft.com/office/drawing/2014/main" id="{3F04AEEB-DA23-4423-A0A2-D2E04125C4A7}"/>
              </a:ext>
            </a:extLst>
          </p:cNvPr>
          <p:cNvSpPr/>
          <p:nvPr userDrawn="1"/>
        </p:nvSpPr>
        <p:spPr>
          <a:xfrm>
            <a:off x="6431280" y="572886"/>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1" name="長方形 30">
            <a:extLst>
              <a:ext uri="{FF2B5EF4-FFF2-40B4-BE49-F238E27FC236}">
                <a16:creationId xmlns:a16="http://schemas.microsoft.com/office/drawing/2014/main" id="{32058B74-EF5C-4574-9B30-072FA59B9B21}"/>
              </a:ext>
            </a:extLst>
          </p:cNvPr>
          <p:cNvSpPr/>
          <p:nvPr userDrawn="1"/>
        </p:nvSpPr>
        <p:spPr>
          <a:xfrm>
            <a:off x="6431280" y="1145772"/>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3" name="長方形 32">
            <a:extLst>
              <a:ext uri="{FF2B5EF4-FFF2-40B4-BE49-F238E27FC236}">
                <a16:creationId xmlns:a16="http://schemas.microsoft.com/office/drawing/2014/main" id="{8AE24787-0FCF-4199-AB93-6593FE032C55}"/>
              </a:ext>
            </a:extLst>
          </p:cNvPr>
          <p:cNvSpPr/>
          <p:nvPr userDrawn="1"/>
        </p:nvSpPr>
        <p:spPr>
          <a:xfrm>
            <a:off x="6431280" y="1718658"/>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5" name="長方形 34">
            <a:extLst>
              <a:ext uri="{FF2B5EF4-FFF2-40B4-BE49-F238E27FC236}">
                <a16:creationId xmlns:a16="http://schemas.microsoft.com/office/drawing/2014/main" id="{9F44E538-795F-4C68-9305-B6955DBC7F5D}"/>
              </a:ext>
            </a:extLst>
          </p:cNvPr>
          <p:cNvSpPr/>
          <p:nvPr userDrawn="1"/>
        </p:nvSpPr>
        <p:spPr>
          <a:xfrm>
            <a:off x="6431280" y="2291544"/>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7" name="長方形 36">
            <a:extLst>
              <a:ext uri="{FF2B5EF4-FFF2-40B4-BE49-F238E27FC236}">
                <a16:creationId xmlns:a16="http://schemas.microsoft.com/office/drawing/2014/main" id="{C1A0463E-1142-44E9-8CB3-9F22F5DF78A8}"/>
              </a:ext>
            </a:extLst>
          </p:cNvPr>
          <p:cNvSpPr/>
          <p:nvPr userDrawn="1"/>
        </p:nvSpPr>
        <p:spPr>
          <a:xfrm>
            <a:off x="6431280" y="286443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9" name="長方形 38">
            <a:extLst>
              <a:ext uri="{FF2B5EF4-FFF2-40B4-BE49-F238E27FC236}">
                <a16:creationId xmlns:a16="http://schemas.microsoft.com/office/drawing/2014/main" id="{17898DBE-884D-4A00-AF2F-4295EAF41E13}"/>
              </a:ext>
            </a:extLst>
          </p:cNvPr>
          <p:cNvSpPr/>
          <p:nvPr userDrawn="1"/>
        </p:nvSpPr>
        <p:spPr>
          <a:xfrm>
            <a:off x="6431280" y="3437316"/>
            <a:ext cx="576072" cy="576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1" name="長方形 40">
            <a:extLst>
              <a:ext uri="{FF2B5EF4-FFF2-40B4-BE49-F238E27FC236}">
                <a16:creationId xmlns:a16="http://schemas.microsoft.com/office/drawing/2014/main" id="{A3AB5AC4-C502-4D78-A602-3027D20AB33A}"/>
              </a:ext>
            </a:extLst>
          </p:cNvPr>
          <p:cNvSpPr/>
          <p:nvPr userDrawn="1"/>
        </p:nvSpPr>
        <p:spPr>
          <a:xfrm>
            <a:off x="6431280" y="4010202"/>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3" name="長方形 42">
            <a:extLst>
              <a:ext uri="{FF2B5EF4-FFF2-40B4-BE49-F238E27FC236}">
                <a16:creationId xmlns:a16="http://schemas.microsoft.com/office/drawing/2014/main" id="{5DF81845-E621-4070-9AD6-1F40FFDD82E2}"/>
              </a:ext>
            </a:extLst>
          </p:cNvPr>
          <p:cNvSpPr/>
          <p:nvPr userDrawn="1"/>
        </p:nvSpPr>
        <p:spPr>
          <a:xfrm>
            <a:off x="6431280" y="458308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5" name="長方形 44">
            <a:extLst>
              <a:ext uri="{FF2B5EF4-FFF2-40B4-BE49-F238E27FC236}">
                <a16:creationId xmlns:a16="http://schemas.microsoft.com/office/drawing/2014/main" id="{A9190B9C-4A97-4EDC-9CBD-A68122AE2419}"/>
              </a:ext>
            </a:extLst>
          </p:cNvPr>
          <p:cNvSpPr/>
          <p:nvPr userDrawn="1"/>
        </p:nvSpPr>
        <p:spPr>
          <a:xfrm>
            <a:off x="6431280" y="5155974"/>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7" name="長方形 46">
            <a:extLst>
              <a:ext uri="{FF2B5EF4-FFF2-40B4-BE49-F238E27FC236}">
                <a16:creationId xmlns:a16="http://schemas.microsoft.com/office/drawing/2014/main" id="{790346E6-78BF-48E9-8EF6-B77BAA49AADA}"/>
              </a:ext>
            </a:extLst>
          </p:cNvPr>
          <p:cNvSpPr/>
          <p:nvPr userDrawn="1"/>
        </p:nvSpPr>
        <p:spPr>
          <a:xfrm>
            <a:off x="6431280" y="572886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9" name="長方形 48">
            <a:extLst>
              <a:ext uri="{FF2B5EF4-FFF2-40B4-BE49-F238E27FC236}">
                <a16:creationId xmlns:a16="http://schemas.microsoft.com/office/drawing/2014/main" id="{42A3902D-54BA-48ED-8547-8856B4F50D2D}"/>
              </a:ext>
            </a:extLst>
          </p:cNvPr>
          <p:cNvSpPr/>
          <p:nvPr userDrawn="1"/>
        </p:nvSpPr>
        <p:spPr>
          <a:xfrm>
            <a:off x="643128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1" name="長方形 50">
            <a:extLst>
              <a:ext uri="{FF2B5EF4-FFF2-40B4-BE49-F238E27FC236}">
                <a16:creationId xmlns:a16="http://schemas.microsoft.com/office/drawing/2014/main" id="{985555D5-968D-4715-BA22-C95642914BC2}"/>
              </a:ext>
            </a:extLst>
          </p:cNvPr>
          <p:cNvSpPr/>
          <p:nvPr userDrawn="1"/>
        </p:nvSpPr>
        <p:spPr>
          <a:xfrm>
            <a:off x="7007352"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3" name="長方形 52">
            <a:extLst>
              <a:ext uri="{FF2B5EF4-FFF2-40B4-BE49-F238E27FC236}">
                <a16:creationId xmlns:a16="http://schemas.microsoft.com/office/drawing/2014/main" id="{9F24F0F4-135E-4625-9A8E-38755078B5E7}"/>
              </a:ext>
            </a:extLst>
          </p:cNvPr>
          <p:cNvSpPr/>
          <p:nvPr userDrawn="1"/>
        </p:nvSpPr>
        <p:spPr>
          <a:xfrm>
            <a:off x="7583424"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5" name="長方形 54">
            <a:extLst>
              <a:ext uri="{FF2B5EF4-FFF2-40B4-BE49-F238E27FC236}">
                <a16:creationId xmlns:a16="http://schemas.microsoft.com/office/drawing/2014/main" id="{F1969E72-FA7B-4358-8C46-7F15CF01A747}"/>
              </a:ext>
            </a:extLst>
          </p:cNvPr>
          <p:cNvSpPr/>
          <p:nvPr userDrawn="1"/>
        </p:nvSpPr>
        <p:spPr>
          <a:xfrm>
            <a:off x="8159496"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7" name="長方形 56">
            <a:extLst>
              <a:ext uri="{FF2B5EF4-FFF2-40B4-BE49-F238E27FC236}">
                <a16:creationId xmlns:a16="http://schemas.microsoft.com/office/drawing/2014/main" id="{12F9FDD1-1288-44CD-9C55-6CE3B2FB39F9}"/>
              </a:ext>
            </a:extLst>
          </p:cNvPr>
          <p:cNvSpPr/>
          <p:nvPr userDrawn="1"/>
        </p:nvSpPr>
        <p:spPr>
          <a:xfrm>
            <a:off x="8735568"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9" name="長方形 58">
            <a:extLst>
              <a:ext uri="{FF2B5EF4-FFF2-40B4-BE49-F238E27FC236}">
                <a16:creationId xmlns:a16="http://schemas.microsoft.com/office/drawing/2014/main" id="{330AC56B-D539-45B3-AD66-457D7D874CD8}"/>
              </a:ext>
            </a:extLst>
          </p:cNvPr>
          <p:cNvSpPr/>
          <p:nvPr userDrawn="1"/>
        </p:nvSpPr>
        <p:spPr>
          <a:xfrm>
            <a:off x="9311640"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1" name="長方形 60">
            <a:extLst>
              <a:ext uri="{FF2B5EF4-FFF2-40B4-BE49-F238E27FC236}">
                <a16:creationId xmlns:a16="http://schemas.microsoft.com/office/drawing/2014/main" id="{26434293-E220-465A-9EF3-FF90D0E0F19B}"/>
              </a:ext>
            </a:extLst>
          </p:cNvPr>
          <p:cNvSpPr/>
          <p:nvPr userDrawn="1"/>
        </p:nvSpPr>
        <p:spPr>
          <a:xfrm>
            <a:off x="9887712"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3" name="長方形 62">
            <a:extLst>
              <a:ext uri="{FF2B5EF4-FFF2-40B4-BE49-F238E27FC236}">
                <a16:creationId xmlns:a16="http://schemas.microsoft.com/office/drawing/2014/main" id="{6751B4BA-EAD6-4F27-B051-F799EBBAAE12}"/>
              </a:ext>
            </a:extLst>
          </p:cNvPr>
          <p:cNvSpPr/>
          <p:nvPr userDrawn="1"/>
        </p:nvSpPr>
        <p:spPr>
          <a:xfrm>
            <a:off x="10463784" y="0"/>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5" name="長方形 64">
            <a:extLst>
              <a:ext uri="{FF2B5EF4-FFF2-40B4-BE49-F238E27FC236}">
                <a16:creationId xmlns:a16="http://schemas.microsoft.com/office/drawing/2014/main" id="{EF6A1809-5EEE-4801-A2B0-7350405CDEB5}"/>
              </a:ext>
            </a:extLst>
          </p:cNvPr>
          <p:cNvSpPr/>
          <p:nvPr userDrawn="1"/>
        </p:nvSpPr>
        <p:spPr>
          <a:xfrm>
            <a:off x="11039856"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7" name="長方形 66">
            <a:extLst>
              <a:ext uri="{FF2B5EF4-FFF2-40B4-BE49-F238E27FC236}">
                <a16:creationId xmlns:a16="http://schemas.microsoft.com/office/drawing/2014/main" id="{E3B41004-5241-4ED8-8DBD-6D7345DFC934}"/>
              </a:ext>
            </a:extLst>
          </p:cNvPr>
          <p:cNvSpPr/>
          <p:nvPr userDrawn="1"/>
        </p:nvSpPr>
        <p:spPr>
          <a:xfrm>
            <a:off x="11615928"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9" name="長方形 68">
            <a:extLst>
              <a:ext uri="{FF2B5EF4-FFF2-40B4-BE49-F238E27FC236}">
                <a16:creationId xmlns:a16="http://schemas.microsoft.com/office/drawing/2014/main" id="{72EC9AD5-87ED-4FC3-A142-A87EB8359263}"/>
              </a:ext>
            </a:extLst>
          </p:cNvPr>
          <p:cNvSpPr/>
          <p:nvPr userDrawn="1"/>
        </p:nvSpPr>
        <p:spPr>
          <a:xfrm>
            <a:off x="11615928" y="563966"/>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71" name="長方形 70">
            <a:extLst>
              <a:ext uri="{FF2B5EF4-FFF2-40B4-BE49-F238E27FC236}">
                <a16:creationId xmlns:a16="http://schemas.microsoft.com/office/drawing/2014/main" id="{6BFD4027-F2BA-4F92-8229-FC2C25423B98}"/>
              </a:ext>
            </a:extLst>
          </p:cNvPr>
          <p:cNvSpPr/>
          <p:nvPr userDrawn="1"/>
        </p:nvSpPr>
        <p:spPr>
          <a:xfrm>
            <a:off x="11615928" y="1136852"/>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73" name="長方形 72">
            <a:extLst>
              <a:ext uri="{FF2B5EF4-FFF2-40B4-BE49-F238E27FC236}">
                <a16:creationId xmlns:a16="http://schemas.microsoft.com/office/drawing/2014/main" id="{D5A0F8C7-1908-4500-B7D3-5BEDCCC233D8}"/>
              </a:ext>
            </a:extLst>
          </p:cNvPr>
          <p:cNvSpPr/>
          <p:nvPr userDrawn="1"/>
        </p:nvSpPr>
        <p:spPr>
          <a:xfrm>
            <a:off x="11615928" y="170973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75" name="長方形 74">
            <a:extLst>
              <a:ext uri="{FF2B5EF4-FFF2-40B4-BE49-F238E27FC236}">
                <a16:creationId xmlns:a16="http://schemas.microsoft.com/office/drawing/2014/main" id="{34614BC4-1B39-4DE0-ACCE-6DDED4710BEF}"/>
              </a:ext>
            </a:extLst>
          </p:cNvPr>
          <p:cNvSpPr/>
          <p:nvPr userDrawn="1"/>
        </p:nvSpPr>
        <p:spPr>
          <a:xfrm>
            <a:off x="11615928" y="2282624"/>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77" name="長方形 76">
            <a:extLst>
              <a:ext uri="{FF2B5EF4-FFF2-40B4-BE49-F238E27FC236}">
                <a16:creationId xmlns:a16="http://schemas.microsoft.com/office/drawing/2014/main" id="{CF20A7E0-34F3-480A-9BE6-79B88802E55B}"/>
              </a:ext>
            </a:extLst>
          </p:cNvPr>
          <p:cNvSpPr/>
          <p:nvPr userDrawn="1"/>
        </p:nvSpPr>
        <p:spPr>
          <a:xfrm>
            <a:off x="11615928" y="285551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79" name="長方形 78">
            <a:extLst>
              <a:ext uri="{FF2B5EF4-FFF2-40B4-BE49-F238E27FC236}">
                <a16:creationId xmlns:a16="http://schemas.microsoft.com/office/drawing/2014/main" id="{C6A8074E-3117-4E9F-A0E2-53086DF7453D}"/>
              </a:ext>
            </a:extLst>
          </p:cNvPr>
          <p:cNvSpPr/>
          <p:nvPr userDrawn="1"/>
        </p:nvSpPr>
        <p:spPr>
          <a:xfrm>
            <a:off x="11615928" y="3428396"/>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1" name="長方形 80">
            <a:extLst>
              <a:ext uri="{FF2B5EF4-FFF2-40B4-BE49-F238E27FC236}">
                <a16:creationId xmlns:a16="http://schemas.microsoft.com/office/drawing/2014/main" id="{67D0C6A1-221D-421D-9992-0F6CB576A685}"/>
              </a:ext>
            </a:extLst>
          </p:cNvPr>
          <p:cNvSpPr/>
          <p:nvPr userDrawn="1"/>
        </p:nvSpPr>
        <p:spPr>
          <a:xfrm>
            <a:off x="11615928" y="4001282"/>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3" name="長方形 82">
            <a:extLst>
              <a:ext uri="{FF2B5EF4-FFF2-40B4-BE49-F238E27FC236}">
                <a16:creationId xmlns:a16="http://schemas.microsoft.com/office/drawing/2014/main" id="{F39E7BB0-5CBA-4258-A058-DD0BD25C2F8E}"/>
              </a:ext>
            </a:extLst>
          </p:cNvPr>
          <p:cNvSpPr/>
          <p:nvPr userDrawn="1"/>
        </p:nvSpPr>
        <p:spPr>
          <a:xfrm>
            <a:off x="11615928" y="457416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5" name="長方形 84">
            <a:extLst>
              <a:ext uri="{FF2B5EF4-FFF2-40B4-BE49-F238E27FC236}">
                <a16:creationId xmlns:a16="http://schemas.microsoft.com/office/drawing/2014/main" id="{53B2A275-45FA-4398-8B2D-80B189135727}"/>
              </a:ext>
            </a:extLst>
          </p:cNvPr>
          <p:cNvSpPr/>
          <p:nvPr userDrawn="1"/>
        </p:nvSpPr>
        <p:spPr>
          <a:xfrm>
            <a:off x="11615928" y="5147054"/>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7" name="長方形 86">
            <a:extLst>
              <a:ext uri="{FF2B5EF4-FFF2-40B4-BE49-F238E27FC236}">
                <a16:creationId xmlns:a16="http://schemas.microsoft.com/office/drawing/2014/main" id="{2D63E382-D846-4749-9843-91E603EB5230}"/>
              </a:ext>
            </a:extLst>
          </p:cNvPr>
          <p:cNvSpPr/>
          <p:nvPr userDrawn="1"/>
        </p:nvSpPr>
        <p:spPr>
          <a:xfrm>
            <a:off x="11615928" y="571994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9" name="長方形 88">
            <a:extLst>
              <a:ext uri="{FF2B5EF4-FFF2-40B4-BE49-F238E27FC236}">
                <a16:creationId xmlns:a16="http://schemas.microsoft.com/office/drawing/2014/main" id="{D530F3E2-4C57-4A9F-BD15-4E34F155226A}"/>
              </a:ext>
            </a:extLst>
          </p:cNvPr>
          <p:cNvSpPr/>
          <p:nvPr userDrawn="1"/>
        </p:nvSpPr>
        <p:spPr>
          <a:xfrm>
            <a:off x="11615928"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5" name="長方形 94">
            <a:extLst>
              <a:ext uri="{FF2B5EF4-FFF2-40B4-BE49-F238E27FC236}">
                <a16:creationId xmlns:a16="http://schemas.microsoft.com/office/drawing/2014/main" id="{0CF99AB6-B5E9-4BF1-A002-3ED17781E3B2}"/>
              </a:ext>
            </a:extLst>
          </p:cNvPr>
          <p:cNvSpPr/>
          <p:nvPr userDrawn="1"/>
        </p:nvSpPr>
        <p:spPr>
          <a:xfrm>
            <a:off x="8159496" y="6281928"/>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7" name="長方形 96">
            <a:extLst>
              <a:ext uri="{FF2B5EF4-FFF2-40B4-BE49-F238E27FC236}">
                <a16:creationId xmlns:a16="http://schemas.microsoft.com/office/drawing/2014/main" id="{FD504C16-D7B1-4B1A-BD29-5F63709EFBC0}"/>
              </a:ext>
            </a:extLst>
          </p:cNvPr>
          <p:cNvSpPr/>
          <p:nvPr userDrawn="1"/>
        </p:nvSpPr>
        <p:spPr>
          <a:xfrm>
            <a:off x="8735568"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9" name="長方形 98">
            <a:extLst>
              <a:ext uri="{FF2B5EF4-FFF2-40B4-BE49-F238E27FC236}">
                <a16:creationId xmlns:a16="http://schemas.microsoft.com/office/drawing/2014/main" id="{97BFC63B-0BE4-439A-A676-C1171E900B0F}"/>
              </a:ext>
            </a:extLst>
          </p:cNvPr>
          <p:cNvSpPr/>
          <p:nvPr userDrawn="1"/>
        </p:nvSpPr>
        <p:spPr>
          <a:xfrm>
            <a:off x="9311640"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1" name="長方形 100">
            <a:extLst>
              <a:ext uri="{FF2B5EF4-FFF2-40B4-BE49-F238E27FC236}">
                <a16:creationId xmlns:a16="http://schemas.microsoft.com/office/drawing/2014/main" id="{EBAB1FD7-5A5C-40DF-9C8E-6FCB53B52D50}"/>
              </a:ext>
            </a:extLst>
          </p:cNvPr>
          <p:cNvSpPr/>
          <p:nvPr userDrawn="1"/>
        </p:nvSpPr>
        <p:spPr>
          <a:xfrm>
            <a:off x="9887712"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3" name="長方形 102">
            <a:extLst>
              <a:ext uri="{FF2B5EF4-FFF2-40B4-BE49-F238E27FC236}">
                <a16:creationId xmlns:a16="http://schemas.microsoft.com/office/drawing/2014/main" id="{9E54DCBE-7693-49E1-A5FF-9553046ADC6C}"/>
              </a:ext>
            </a:extLst>
          </p:cNvPr>
          <p:cNvSpPr/>
          <p:nvPr userDrawn="1"/>
        </p:nvSpPr>
        <p:spPr>
          <a:xfrm>
            <a:off x="10463784" y="6281928"/>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5" name="長方形 104">
            <a:extLst>
              <a:ext uri="{FF2B5EF4-FFF2-40B4-BE49-F238E27FC236}">
                <a16:creationId xmlns:a16="http://schemas.microsoft.com/office/drawing/2014/main" id="{3CBA41F1-ED75-4F55-BA4B-F88B6BBAD51B}"/>
              </a:ext>
            </a:extLst>
          </p:cNvPr>
          <p:cNvSpPr/>
          <p:nvPr userDrawn="1"/>
        </p:nvSpPr>
        <p:spPr>
          <a:xfrm>
            <a:off x="11039856"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 name="オンライン イメージ プレースホルダー 4">
            <a:extLst>
              <a:ext uri="{FF2B5EF4-FFF2-40B4-BE49-F238E27FC236}">
                <a16:creationId xmlns:a16="http://schemas.microsoft.com/office/drawing/2014/main" id="{3F93CAB0-49C3-4A79-B42E-9E1448EB8C16}"/>
              </a:ext>
            </a:extLst>
          </p:cNvPr>
          <p:cNvSpPr>
            <a:spLocks noGrp="1"/>
          </p:cNvSpPr>
          <p:nvPr>
            <p:ph type="clipArt" sz="quarter" idx="11"/>
          </p:nvPr>
        </p:nvSpPr>
        <p:spPr>
          <a:xfrm>
            <a:off x="1437001" y="2221535"/>
            <a:ext cx="747216" cy="747216"/>
          </a:xfrm>
        </p:spPr>
        <p:txBody>
          <a:bodyPr rtlCol="0">
            <a:normAutofit/>
          </a:bodyPr>
          <a:lstStyle>
            <a:lvl1pPr>
              <a:defRPr sz="1000">
                <a:solidFill>
                  <a:schemeClr val="bg1"/>
                </a:solidFill>
                <a:latin typeface="Meiryo UI" panose="020B0604030504040204" pitchFamily="50" charset="-128"/>
                <a:ea typeface="Meiryo UI" panose="020B0604030504040204" pitchFamily="50" charset="-128"/>
              </a:defRPr>
            </a:lvl1pPr>
          </a:lstStyle>
          <a:p>
            <a:pPr rtl="0"/>
            <a:r>
              <a:rPr lang="ja-JP" altLang="en-US" noProof="0"/>
              <a:t>オンライン画像を追加</a:t>
            </a:r>
          </a:p>
        </p:txBody>
      </p:sp>
      <p:sp>
        <p:nvSpPr>
          <p:cNvPr id="48" name="テキスト プレースホルダー 2">
            <a:extLst>
              <a:ext uri="{FF2B5EF4-FFF2-40B4-BE49-F238E27FC236}">
                <a16:creationId xmlns:a16="http://schemas.microsoft.com/office/drawing/2014/main" id="{7F604C77-9D98-476E-94D5-E470DD4AF761}"/>
              </a:ext>
            </a:extLst>
          </p:cNvPr>
          <p:cNvSpPr>
            <a:spLocks noGrp="1"/>
          </p:cNvSpPr>
          <p:nvPr>
            <p:ph type="body" idx="12" hasCustomPrompt="1"/>
          </p:nvPr>
        </p:nvSpPr>
        <p:spPr>
          <a:xfrm>
            <a:off x="3741177" y="3202442"/>
            <a:ext cx="2001667" cy="747216"/>
          </a:xfrm>
        </p:spPr>
        <p:txBody>
          <a:bodyPr lIns="0" rtlCol="0">
            <a:normAutofit/>
          </a:bodyPr>
          <a:lstStyle>
            <a:lvl1pPr marL="0" indent="0" algn="ctr">
              <a:lnSpc>
                <a:spcPct val="100000"/>
              </a:lnSpc>
              <a:buNone/>
              <a:defRPr lang="en-US" sz="1600" kern="1200" dirty="0">
                <a:solidFill>
                  <a:schemeClr val="bg1"/>
                </a:solidFill>
                <a:latin typeface="Meiryo UI" panose="020B0604030504040204" pitchFamily="50" charset="-128"/>
                <a:ea typeface="Meiryo UI" panose="020B0604030504040204" pitchFamily="50" charset="-128"/>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sp>
        <p:nvSpPr>
          <p:cNvPr id="50" name="オンライン イメージ プレースホルダー 4">
            <a:extLst>
              <a:ext uri="{FF2B5EF4-FFF2-40B4-BE49-F238E27FC236}">
                <a16:creationId xmlns:a16="http://schemas.microsoft.com/office/drawing/2014/main" id="{9CF5CB34-93EF-4B2B-A1BE-32B6ED047CA5}"/>
              </a:ext>
            </a:extLst>
          </p:cNvPr>
          <p:cNvSpPr>
            <a:spLocks noGrp="1"/>
          </p:cNvSpPr>
          <p:nvPr>
            <p:ph type="clipArt" sz="quarter" idx="13"/>
          </p:nvPr>
        </p:nvSpPr>
        <p:spPr>
          <a:xfrm>
            <a:off x="4366877" y="2221535"/>
            <a:ext cx="747216" cy="747216"/>
          </a:xfrm>
        </p:spPr>
        <p:txBody>
          <a:bodyPr rtlCol="0">
            <a:normAutofit/>
          </a:bodyPr>
          <a:lstStyle>
            <a:lvl1pPr>
              <a:defRPr sz="1000">
                <a:solidFill>
                  <a:schemeClr val="bg1"/>
                </a:solidFill>
                <a:latin typeface="Meiryo UI" panose="020B0604030504040204" pitchFamily="50" charset="-128"/>
                <a:ea typeface="Meiryo UI" panose="020B0604030504040204" pitchFamily="50" charset="-128"/>
              </a:defRPr>
            </a:lvl1pPr>
          </a:lstStyle>
          <a:p>
            <a:pPr rtl="0"/>
            <a:r>
              <a:rPr lang="ja-JP" altLang="en-US" noProof="0"/>
              <a:t>オンライン画像を追加</a:t>
            </a:r>
          </a:p>
        </p:txBody>
      </p:sp>
      <p:sp>
        <p:nvSpPr>
          <p:cNvPr id="52" name="テキスト プレースホルダー 2">
            <a:extLst>
              <a:ext uri="{FF2B5EF4-FFF2-40B4-BE49-F238E27FC236}">
                <a16:creationId xmlns:a16="http://schemas.microsoft.com/office/drawing/2014/main" id="{FC62B88D-998E-4BF7-848E-A2874E941CD7}"/>
              </a:ext>
            </a:extLst>
          </p:cNvPr>
          <p:cNvSpPr>
            <a:spLocks noGrp="1"/>
          </p:cNvSpPr>
          <p:nvPr>
            <p:ph type="body" idx="14" hasCustomPrompt="1"/>
          </p:nvPr>
        </p:nvSpPr>
        <p:spPr>
          <a:xfrm>
            <a:off x="811301" y="5143144"/>
            <a:ext cx="2001667" cy="747216"/>
          </a:xfrm>
        </p:spPr>
        <p:txBody>
          <a:bodyPr lIns="0" rtlCol="0">
            <a:normAutofit/>
          </a:bodyPr>
          <a:lstStyle>
            <a:lvl1pPr marL="0" indent="0" algn="ctr">
              <a:lnSpc>
                <a:spcPct val="100000"/>
              </a:lnSpc>
              <a:buNone/>
              <a:defRPr lang="en-US" sz="1600" kern="1200" dirty="0">
                <a:solidFill>
                  <a:schemeClr val="bg1"/>
                </a:solidFill>
                <a:latin typeface="Meiryo UI" panose="020B0604030504040204" pitchFamily="50" charset="-128"/>
                <a:ea typeface="Meiryo UI" panose="020B0604030504040204" pitchFamily="50" charset="-128"/>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sp>
        <p:nvSpPr>
          <p:cNvPr id="54" name="オンライン イメージ プレースホルダー 4">
            <a:extLst>
              <a:ext uri="{FF2B5EF4-FFF2-40B4-BE49-F238E27FC236}">
                <a16:creationId xmlns:a16="http://schemas.microsoft.com/office/drawing/2014/main" id="{5323F037-C84F-497F-BB92-7183D356BA26}"/>
              </a:ext>
            </a:extLst>
          </p:cNvPr>
          <p:cNvSpPr>
            <a:spLocks noGrp="1"/>
          </p:cNvSpPr>
          <p:nvPr>
            <p:ph type="clipArt" sz="quarter" idx="15"/>
          </p:nvPr>
        </p:nvSpPr>
        <p:spPr>
          <a:xfrm>
            <a:off x="1437001" y="4162237"/>
            <a:ext cx="747216" cy="747216"/>
          </a:xfrm>
        </p:spPr>
        <p:txBody>
          <a:bodyPr rtlCol="0">
            <a:normAutofit/>
          </a:bodyPr>
          <a:lstStyle>
            <a:lvl1pPr>
              <a:defRPr sz="1000">
                <a:solidFill>
                  <a:schemeClr val="bg1"/>
                </a:solidFill>
                <a:latin typeface="Meiryo UI" panose="020B0604030504040204" pitchFamily="50" charset="-128"/>
                <a:ea typeface="Meiryo UI" panose="020B0604030504040204" pitchFamily="50" charset="-128"/>
              </a:defRPr>
            </a:lvl1pPr>
          </a:lstStyle>
          <a:p>
            <a:pPr rtl="0"/>
            <a:r>
              <a:rPr lang="ja-JP" altLang="en-US" noProof="0"/>
              <a:t>オンライン画像を追加</a:t>
            </a:r>
          </a:p>
        </p:txBody>
      </p:sp>
      <p:sp>
        <p:nvSpPr>
          <p:cNvPr id="56" name="テキスト プレースホルダー 2">
            <a:extLst>
              <a:ext uri="{FF2B5EF4-FFF2-40B4-BE49-F238E27FC236}">
                <a16:creationId xmlns:a16="http://schemas.microsoft.com/office/drawing/2014/main" id="{FF3F35AF-A5CD-4066-97B9-902126AD3935}"/>
              </a:ext>
            </a:extLst>
          </p:cNvPr>
          <p:cNvSpPr>
            <a:spLocks noGrp="1"/>
          </p:cNvSpPr>
          <p:nvPr>
            <p:ph type="body" idx="16" hasCustomPrompt="1"/>
          </p:nvPr>
        </p:nvSpPr>
        <p:spPr>
          <a:xfrm>
            <a:off x="3741177" y="5143144"/>
            <a:ext cx="2001667" cy="747216"/>
          </a:xfrm>
        </p:spPr>
        <p:txBody>
          <a:bodyPr lIns="0" rtlCol="0">
            <a:normAutofit/>
          </a:bodyPr>
          <a:lstStyle>
            <a:lvl1pPr marL="0" indent="0" algn="ctr">
              <a:lnSpc>
                <a:spcPct val="100000"/>
              </a:lnSpc>
              <a:buNone/>
              <a:defRPr lang="en-US" sz="1600" kern="1200" dirty="0">
                <a:solidFill>
                  <a:schemeClr val="bg1"/>
                </a:solidFill>
                <a:latin typeface="Meiryo UI" panose="020B0604030504040204" pitchFamily="50" charset="-128"/>
                <a:ea typeface="Meiryo UI" panose="020B0604030504040204" pitchFamily="50" charset="-128"/>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sp>
        <p:nvSpPr>
          <p:cNvPr id="58" name="オンライン イメージ プレースホルダー 4">
            <a:extLst>
              <a:ext uri="{FF2B5EF4-FFF2-40B4-BE49-F238E27FC236}">
                <a16:creationId xmlns:a16="http://schemas.microsoft.com/office/drawing/2014/main" id="{9A265732-BAC2-478A-92AE-23D502B7FF1A}"/>
              </a:ext>
            </a:extLst>
          </p:cNvPr>
          <p:cNvSpPr>
            <a:spLocks noGrp="1"/>
          </p:cNvSpPr>
          <p:nvPr>
            <p:ph type="clipArt" sz="quarter" idx="17"/>
          </p:nvPr>
        </p:nvSpPr>
        <p:spPr>
          <a:xfrm>
            <a:off x="4366877" y="4162237"/>
            <a:ext cx="747216" cy="747216"/>
          </a:xfrm>
        </p:spPr>
        <p:txBody>
          <a:bodyPr rtlCol="0">
            <a:normAutofit/>
          </a:bodyPr>
          <a:lstStyle>
            <a:lvl1pPr>
              <a:defRPr sz="1000">
                <a:solidFill>
                  <a:schemeClr val="bg1"/>
                </a:solidFill>
                <a:latin typeface="Meiryo UI" panose="020B0604030504040204" pitchFamily="50" charset="-128"/>
                <a:ea typeface="Meiryo UI" panose="020B0604030504040204" pitchFamily="50" charset="-128"/>
              </a:defRPr>
            </a:lvl1pPr>
          </a:lstStyle>
          <a:p>
            <a:pPr rtl="0"/>
            <a:r>
              <a:rPr lang="ja-JP" altLang="en-US" noProof="0"/>
              <a:t>オンライン画像を追加</a:t>
            </a:r>
          </a:p>
        </p:txBody>
      </p:sp>
      <p:sp>
        <p:nvSpPr>
          <p:cNvPr id="62" name="日付プレースホルダー 3">
            <a:extLst>
              <a:ext uri="{FF2B5EF4-FFF2-40B4-BE49-F238E27FC236}">
                <a16:creationId xmlns:a16="http://schemas.microsoft.com/office/drawing/2014/main" id="{A156C4CF-5CE6-43DE-AA90-A75AB2BB67B7}"/>
              </a:ext>
            </a:extLst>
          </p:cNvPr>
          <p:cNvSpPr>
            <a:spLocks noGrp="1"/>
          </p:cNvSpPr>
          <p:nvPr>
            <p:ph type="dt" sz="half" idx="18"/>
          </p:nvPr>
        </p:nvSpPr>
        <p:spPr>
          <a:xfrm>
            <a:off x="835025" y="6356350"/>
            <a:ext cx="806416" cy="365125"/>
          </a:xfrm>
        </p:spPr>
        <p:txBody>
          <a:bodyPr rtlCol="0"/>
          <a:lstStyle>
            <a:lvl1pPr>
              <a:defRPr sz="900">
                <a:solidFill>
                  <a:schemeClr val="accent4">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64" name="フッター プレースホルダー 4">
            <a:extLst>
              <a:ext uri="{FF2B5EF4-FFF2-40B4-BE49-F238E27FC236}">
                <a16:creationId xmlns:a16="http://schemas.microsoft.com/office/drawing/2014/main" id="{4EA599FC-289F-4C20-9865-DAA03F574EC5}"/>
              </a:ext>
            </a:extLst>
          </p:cNvPr>
          <p:cNvSpPr>
            <a:spLocks noGrp="1"/>
          </p:cNvSpPr>
          <p:nvPr>
            <p:ph type="ftr" sz="quarter" idx="19"/>
          </p:nvPr>
        </p:nvSpPr>
        <p:spPr>
          <a:xfrm>
            <a:off x="1771956" y="6356350"/>
            <a:ext cx="3028643" cy="365125"/>
          </a:xfrm>
        </p:spPr>
        <p:txBody>
          <a:bodyPr rtlCol="0"/>
          <a:lstStyle>
            <a:lvl1pPr>
              <a:defRPr sz="900">
                <a:solidFill>
                  <a:schemeClr val="accent4">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66" name="スライド番号プレースホルダー 5">
            <a:extLst>
              <a:ext uri="{FF2B5EF4-FFF2-40B4-BE49-F238E27FC236}">
                <a16:creationId xmlns:a16="http://schemas.microsoft.com/office/drawing/2014/main" id="{D18BF7DD-991C-4210-9977-3CCAFDB578A7}"/>
              </a:ext>
            </a:extLst>
          </p:cNvPr>
          <p:cNvSpPr>
            <a:spLocks noGrp="1"/>
          </p:cNvSpPr>
          <p:nvPr>
            <p:ph type="sldNum" sz="quarter" idx="20"/>
          </p:nvPr>
        </p:nvSpPr>
        <p:spPr>
          <a:xfrm>
            <a:off x="4951850" y="6356350"/>
            <a:ext cx="809507" cy="365125"/>
          </a:xfrm>
        </p:spPr>
        <p:txBody>
          <a:bodyPr rtlCol="0"/>
          <a:lstStyle>
            <a:lvl1pPr>
              <a:defRPr sz="900">
                <a:solidFill>
                  <a:schemeClr val="accent4">
                    <a:lumMod val="20000"/>
                    <a:lumOff val="80000"/>
                  </a:schemeClr>
                </a:solidFill>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558274209"/>
      </p:ext>
    </p:extLst>
  </p:cSld>
  <p:clrMapOvr>
    <a:masterClrMapping/>
  </p:clrMapOvr>
  <p:extLst>
    <p:ext uri="{DCECCB84-F9BA-43D5-87BE-67443E8EF086}">
      <p15:sldGuideLst xmlns:p15="http://schemas.microsoft.com/office/powerpoint/2012/main">
        <p15:guide id="1" pos="600" userDrawn="1">
          <p15:clr>
            <a:srgbClr val="FBAE40"/>
          </p15:clr>
        </p15:guide>
        <p15:guide id="2" pos="352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と 3 つのコンテンツ">
    <p:bg>
      <p:bgPr>
        <a:solidFill>
          <a:schemeClr val="accent2"/>
        </a:solidFill>
        <a:effectLst/>
      </p:bgPr>
    </p:bg>
    <p:spTree>
      <p:nvGrpSpPr>
        <p:cNvPr id="1" name=""/>
        <p:cNvGrpSpPr/>
        <p:nvPr/>
      </p:nvGrpSpPr>
      <p:grpSpPr>
        <a:xfrm>
          <a:off x="0" y="0"/>
          <a:ext cx="0" cy="0"/>
          <a:chOff x="0" y="0"/>
          <a:chExt cx="0" cy="0"/>
        </a:xfrm>
      </p:grpSpPr>
      <p:sp>
        <p:nvSpPr>
          <p:cNvPr id="62" name="長方形 61">
            <a:extLst>
              <a:ext uri="{FF2B5EF4-FFF2-40B4-BE49-F238E27FC236}">
                <a16:creationId xmlns:a16="http://schemas.microsoft.com/office/drawing/2014/main" id="{E1FA9687-5666-46AC-B2C5-FDA4A4EF6670}"/>
              </a:ext>
            </a:extLst>
          </p:cNvPr>
          <p:cNvSpPr/>
          <p:nvPr userDrawn="1"/>
        </p:nvSpPr>
        <p:spPr>
          <a:xfrm>
            <a:off x="0" y="2682910"/>
            <a:ext cx="4050792" cy="4172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4" name="長方形 63">
            <a:extLst>
              <a:ext uri="{FF2B5EF4-FFF2-40B4-BE49-F238E27FC236}">
                <a16:creationId xmlns:a16="http://schemas.microsoft.com/office/drawing/2014/main" id="{3A0B6809-6EF5-4C1C-AE26-93D43D084EE4}"/>
              </a:ext>
            </a:extLst>
          </p:cNvPr>
          <p:cNvSpPr/>
          <p:nvPr userDrawn="1"/>
        </p:nvSpPr>
        <p:spPr>
          <a:xfrm>
            <a:off x="4070604" y="2662273"/>
            <a:ext cx="4050792" cy="4172532"/>
          </a:xfrm>
          <a:prstGeom prst="rect">
            <a:avLst/>
          </a:prstGeom>
          <a:solidFill>
            <a:schemeClr val="accent4"/>
          </a:solid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6" name="長方形 65">
            <a:extLst>
              <a:ext uri="{FF2B5EF4-FFF2-40B4-BE49-F238E27FC236}">
                <a16:creationId xmlns:a16="http://schemas.microsoft.com/office/drawing/2014/main" id="{6DDDE35A-F618-42E2-AA04-F609770EFA37}"/>
              </a:ext>
            </a:extLst>
          </p:cNvPr>
          <p:cNvSpPr/>
          <p:nvPr userDrawn="1"/>
        </p:nvSpPr>
        <p:spPr>
          <a:xfrm>
            <a:off x="8141208" y="2662273"/>
            <a:ext cx="4050792" cy="41931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A4AE12D1-08AF-45E9-A34A-BDE9E860BAA2}"/>
              </a:ext>
            </a:extLst>
          </p:cNvPr>
          <p:cNvSpPr>
            <a:spLocks noGrp="1"/>
          </p:cNvSpPr>
          <p:nvPr>
            <p:ph type="title" hasCustomPrompt="1"/>
          </p:nvPr>
        </p:nvSpPr>
        <p:spPr>
          <a:xfrm>
            <a:off x="2074505" y="629616"/>
            <a:ext cx="8042991" cy="1325563"/>
          </a:xfrm>
        </p:spPr>
        <p:txBody>
          <a:bodyPr rtlCol="0"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タイトルを編集する </a:t>
            </a:r>
          </a:p>
        </p:txBody>
      </p:sp>
      <p:sp>
        <p:nvSpPr>
          <p:cNvPr id="9" name="長方形 8">
            <a:extLst>
              <a:ext uri="{FF2B5EF4-FFF2-40B4-BE49-F238E27FC236}">
                <a16:creationId xmlns:a16="http://schemas.microsoft.com/office/drawing/2014/main" id="{A9801717-EC04-4D9F-BE50-E726ECAC1136}"/>
              </a:ext>
            </a:extLst>
          </p:cNvPr>
          <p:cNvSpPr/>
          <p:nvPr userDrawn="1"/>
        </p:nvSpPr>
        <p:spPr>
          <a:xfrm>
            <a:off x="5017194"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 name="長方形 10">
            <a:extLst>
              <a:ext uri="{FF2B5EF4-FFF2-40B4-BE49-F238E27FC236}">
                <a16:creationId xmlns:a16="http://schemas.microsoft.com/office/drawing/2014/main" id="{5F1841E8-8EE7-488E-B7DD-D1F23F79128D}"/>
              </a:ext>
            </a:extLst>
          </p:cNvPr>
          <p:cNvSpPr/>
          <p:nvPr userDrawn="1"/>
        </p:nvSpPr>
        <p:spPr>
          <a:xfrm>
            <a:off x="4300452"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3" name="長方形 12">
            <a:extLst>
              <a:ext uri="{FF2B5EF4-FFF2-40B4-BE49-F238E27FC236}">
                <a16:creationId xmlns:a16="http://schemas.microsoft.com/office/drawing/2014/main" id="{44AEF00F-18B6-43AC-BF54-3B4939890FE1}"/>
              </a:ext>
            </a:extLst>
          </p:cNvPr>
          <p:cNvSpPr/>
          <p:nvPr userDrawn="1"/>
        </p:nvSpPr>
        <p:spPr>
          <a:xfrm>
            <a:off x="5375565"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5" name="長方形 14">
            <a:extLst>
              <a:ext uri="{FF2B5EF4-FFF2-40B4-BE49-F238E27FC236}">
                <a16:creationId xmlns:a16="http://schemas.microsoft.com/office/drawing/2014/main" id="{0BC54B6B-8A0E-422F-B2FF-A68441C16904}"/>
              </a:ext>
            </a:extLst>
          </p:cNvPr>
          <p:cNvSpPr/>
          <p:nvPr userDrawn="1"/>
        </p:nvSpPr>
        <p:spPr>
          <a:xfrm>
            <a:off x="358371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7" name="長方形 16">
            <a:extLst>
              <a:ext uri="{FF2B5EF4-FFF2-40B4-BE49-F238E27FC236}">
                <a16:creationId xmlns:a16="http://schemas.microsoft.com/office/drawing/2014/main" id="{1602B99D-D623-4FE2-BDFD-A23B43BEBBDD}"/>
              </a:ext>
            </a:extLst>
          </p:cNvPr>
          <p:cNvSpPr/>
          <p:nvPr userDrawn="1"/>
        </p:nvSpPr>
        <p:spPr>
          <a:xfrm>
            <a:off x="2866968"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9" name="長方形 18">
            <a:extLst>
              <a:ext uri="{FF2B5EF4-FFF2-40B4-BE49-F238E27FC236}">
                <a16:creationId xmlns:a16="http://schemas.microsoft.com/office/drawing/2014/main" id="{F4892CE3-43B8-4AF7-8E2E-1E5C2045F89A}"/>
              </a:ext>
            </a:extLst>
          </p:cNvPr>
          <p:cNvSpPr/>
          <p:nvPr userDrawn="1"/>
        </p:nvSpPr>
        <p:spPr>
          <a:xfrm>
            <a:off x="2150226"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1" name="長方形 20">
            <a:extLst>
              <a:ext uri="{FF2B5EF4-FFF2-40B4-BE49-F238E27FC236}">
                <a16:creationId xmlns:a16="http://schemas.microsoft.com/office/drawing/2014/main" id="{53C5002F-39B4-49E5-B179-A5F9A322772D}"/>
              </a:ext>
            </a:extLst>
          </p:cNvPr>
          <p:cNvSpPr/>
          <p:nvPr userDrawn="1"/>
        </p:nvSpPr>
        <p:spPr>
          <a:xfrm>
            <a:off x="3225339"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3" name="長方形 22">
            <a:extLst>
              <a:ext uri="{FF2B5EF4-FFF2-40B4-BE49-F238E27FC236}">
                <a16:creationId xmlns:a16="http://schemas.microsoft.com/office/drawing/2014/main" id="{8847AC63-E8C8-47EF-BDEA-DF587155527B}"/>
              </a:ext>
            </a:extLst>
          </p:cNvPr>
          <p:cNvSpPr/>
          <p:nvPr userDrawn="1"/>
        </p:nvSpPr>
        <p:spPr>
          <a:xfrm>
            <a:off x="1791855"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5" name="長方形 24">
            <a:extLst>
              <a:ext uri="{FF2B5EF4-FFF2-40B4-BE49-F238E27FC236}">
                <a16:creationId xmlns:a16="http://schemas.microsoft.com/office/drawing/2014/main" id="{8EAD15DF-3882-4D15-8A5D-B08B7A32A9B0}"/>
              </a:ext>
            </a:extLst>
          </p:cNvPr>
          <p:cNvSpPr/>
          <p:nvPr userDrawn="1"/>
        </p:nvSpPr>
        <p:spPr>
          <a:xfrm>
            <a:off x="1433484"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7" name="長方形 26">
            <a:extLst>
              <a:ext uri="{FF2B5EF4-FFF2-40B4-BE49-F238E27FC236}">
                <a16:creationId xmlns:a16="http://schemas.microsoft.com/office/drawing/2014/main" id="{73A3B466-F022-4299-8575-4347D62E5ADB}"/>
              </a:ext>
            </a:extLst>
          </p:cNvPr>
          <p:cNvSpPr/>
          <p:nvPr userDrawn="1"/>
        </p:nvSpPr>
        <p:spPr>
          <a:xfrm>
            <a:off x="6092307"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9" name="長方形 28">
            <a:extLst>
              <a:ext uri="{FF2B5EF4-FFF2-40B4-BE49-F238E27FC236}">
                <a16:creationId xmlns:a16="http://schemas.microsoft.com/office/drawing/2014/main" id="{7103BE58-6B70-49F5-8283-BF3B0B35E1D7}"/>
              </a:ext>
            </a:extLst>
          </p:cNvPr>
          <p:cNvSpPr/>
          <p:nvPr userDrawn="1"/>
        </p:nvSpPr>
        <p:spPr>
          <a:xfrm>
            <a:off x="358371"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1" name="長方形 30">
            <a:extLst>
              <a:ext uri="{FF2B5EF4-FFF2-40B4-BE49-F238E27FC236}">
                <a16:creationId xmlns:a16="http://schemas.microsoft.com/office/drawing/2014/main" id="{865F4154-50AA-4593-A86B-2A7A582D30AA}"/>
              </a:ext>
            </a:extLst>
          </p:cNvPr>
          <p:cNvSpPr/>
          <p:nvPr userDrawn="1"/>
        </p:nvSpPr>
        <p:spPr>
          <a:xfrm>
            <a:off x="4658823"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3" name="長方形 32">
            <a:extLst>
              <a:ext uri="{FF2B5EF4-FFF2-40B4-BE49-F238E27FC236}">
                <a16:creationId xmlns:a16="http://schemas.microsoft.com/office/drawing/2014/main" id="{F635667C-FE54-4C6C-81D2-C117F6848A7C}"/>
              </a:ext>
            </a:extLst>
          </p:cNvPr>
          <p:cNvSpPr/>
          <p:nvPr userDrawn="1"/>
        </p:nvSpPr>
        <p:spPr>
          <a:xfrm>
            <a:off x="1075113"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5" name="長方形 34">
            <a:extLst>
              <a:ext uri="{FF2B5EF4-FFF2-40B4-BE49-F238E27FC236}">
                <a16:creationId xmlns:a16="http://schemas.microsoft.com/office/drawing/2014/main" id="{2B327EE7-DDE6-4725-9791-0909802594D4}"/>
              </a:ext>
            </a:extLst>
          </p:cNvPr>
          <p:cNvSpPr/>
          <p:nvPr userDrawn="1"/>
        </p:nvSpPr>
        <p:spPr>
          <a:xfrm>
            <a:off x="2508597"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7" name="長方形 36">
            <a:extLst>
              <a:ext uri="{FF2B5EF4-FFF2-40B4-BE49-F238E27FC236}">
                <a16:creationId xmlns:a16="http://schemas.microsoft.com/office/drawing/2014/main" id="{E880683C-A1F9-41B4-92B6-6690A542A9CA}"/>
              </a:ext>
            </a:extLst>
          </p:cNvPr>
          <p:cNvSpPr/>
          <p:nvPr userDrawn="1"/>
        </p:nvSpPr>
        <p:spPr>
          <a:xfrm>
            <a:off x="716742" y="2467783"/>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9" name="長方形 38">
            <a:extLst>
              <a:ext uri="{FF2B5EF4-FFF2-40B4-BE49-F238E27FC236}">
                <a16:creationId xmlns:a16="http://schemas.microsoft.com/office/drawing/2014/main" id="{0BF012F1-D588-4F57-88B5-6F5532BADA92}"/>
              </a:ext>
            </a:extLst>
          </p:cNvPr>
          <p:cNvSpPr/>
          <p:nvPr userDrawn="1"/>
        </p:nvSpPr>
        <p:spPr>
          <a:xfrm>
            <a:off x="0"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3" name="長方形 42">
            <a:extLst>
              <a:ext uri="{FF2B5EF4-FFF2-40B4-BE49-F238E27FC236}">
                <a16:creationId xmlns:a16="http://schemas.microsoft.com/office/drawing/2014/main" id="{503FFB96-6B81-475C-995F-610FEC231FEE}"/>
              </a:ext>
            </a:extLst>
          </p:cNvPr>
          <p:cNvSpPr/>
          <p:nvPr userDrawn="1"/>
        </p:nvSpPr>
        <p:spPr>
          <a:xfrm>
            <a:off x="5733936" y="2467783"/>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7" name="長方形 46">
            <a:extLst>
              <a:ext uri="{FF2B5EF4-FFF2-40B4-BE49-F238E27FC236}">
                <a16:creationId xmlns:a16="http://schemas.microsoft.com/office/drawing/2014/main" id="{3069B2B0-3E3B-4E71-8023-5CEF05BF4DF3}"/>
              </a:ext>
            </a:extLst>
          </p:cNvPr>
          <p:cNvSpPr/>
          <p:nvPr userDrawn="1"/>
        </p:nvSpPr>
        <p:spPr>
          <a:xfrm>
            <a:off x="3942081" y="2467783"/>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長方形 3">
            <a:extLst>
              <a:ext uri="{FF2B5EF4-FFF2-40B4-BE49-F238E27FC236}">
                <a16:creationId xmlns:a16="http://schemas.microsoft.com/office/drawing/2014/main" id="{8088EB2E-CD96-47B9-A63A-8D18CCA89512}"/>
              </a:ext>
            </a:extLst>
          </p:cNvPr>
          <p:cNvSpPr/>
          <p:nvPr userDrawn="1"/>
        </p:nvSpPr>
        <p:spPr>
          <a:xfrm>
            <a:off x="11467872"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 name="長方形 4">
            <a:extLst>
              <a:ext uri="{FF2B5EF4-FFF2-40B4-BE49-F238E27FC236}">
                <a16:creationId xmlns:a16="http://schemas.microsoft.com/office/drawing/2014/main" id="{9338708E-067F-4FA9-BA12-1C4EA2B37A63}"/>
              </a:ext>
            </a:extLst>
          </p:cNvPr>
          <p:cNvSpPr/>
          <p:nvPr userDrawn="1"/>
        </p:nvSpPr>
        <p:spPr>
          <a:xfrm>
            <a:off x="10751130"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 name="長方形 5">
            <a:extLst>
              <a:ext uri="{FF2B5EF4-FFF2-40B4-BE49-F238E27FC236}">
                <a16:creationId xmlns:a16="http://schemas.microsoft.com/office/drawing/2014/main" id="{6E35FFEA-E06D-408B-A778-0B32F03EFF9F}"/>
              </a:ext>
            </a:extLst>
          </p:cNvPr>
          <p:cNvSpPr/>
          <p:nvPr userDrawn="1"/>
        </p:nvSpPr>
        <p:spPr>
          <a:xfrm>
            <a:off x="1182624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7" name="長方形 6">
            <a:extLst>
              <a:ext uri="{FF2B5EF4-FFF2-40B4-BE49-F238E27FC236}">
                <a16:creationId xmlns:a16="http://schemas.microsoft.com/office/drawing/2014/main" id="{EA48561E-6688-489C-BA9B-9C5D3AD90706}"/>
              </a:ext>
            </a:extLst>
          </p:cNvPr>
          <p:cNvSpPr/>
          <p:nvPr userDrawn="1"/>
        </p:nvSpPr>
        <p:spPr>
          <a:xfrm>
            <a:off x="10034388"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 name="長方形 9">
            <a:extLst>
              <a:ext uri="{FF2B5EF4-FFF2-40B4-BE49-F238E27FC236}">
                <a16:creationId xmlns:a16="http://schemas.microsoft.com/office/drawing/2014/main" id="{9D6BE74A-DCDC-4736-A000-7680D880DF04}"/>
              </a:ext>
            </a:extLst>
          </p:cNvPr>
          <p:cNvSpPr/>
          <p:nvPr userDrawn="1"/>
        </p:nvSpPr>
        <p:spPr>
          <a:xfrm>
            <a:off x="9317646"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2" name="長方形 11">
            <a:extLst>
              <a:ext uri="{FF2B5EF4-FFF2-40B4-BE49-F238E27FC236}">
                <a16:creationId xmlns:a16="http://schemas.microsoft.com/office/drawing/2014/main" id="{55030A29-CB1B-4217-961C-E14F3593D004}"/>
              </a:ext>
            </a:extLst>
          </p:cNvPr>
          <p:cNvSpPr/>
          <p:nvPr userDrawn="1"/>
        </p:nvSpPr>
        <p:spPr>
          <a:xfrm>
            <a:off x="8600904"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4" name="長方形 13">
            <a:extLst>
              <a:ext uri="{FF2B5EF4-FFF2-40B4-BE49-F238E27FC236}">
                <a16:creationId xmlns:a16="http://schemas.microsoft.com/office/drawing/2014/main" id="{6D0C4995-9291-4EC8-9EE7-99138E697D86}"/>
              </a:ext>
            </a:extLst>
          </p:cNvPr>
          <p:cNvSpPr/>
          <p:nvPr userDrawn="1"/>
        </p:nvSpPr>
        <p:spPr>
          <a:xfrm>
            <a:off x="9676017"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6" name="長方形 15">
            <a:extLst>
              <a:ext uri="{FF2B5EF4-FFF2-40B4-BE49-F238E27FC236}">
                <a16:creationId xmlns:a16="http://schemas.microsoft.com/office/drawing/2014/main" id="{F3F7B342-9394-4E5F-BE39-DC03310AD81F}"/>
              </a:ext>
            </a:extLst>
          </p:cNvPr>
          <p:cNvSpPr/>
          <p:nvPr userDrawn="1"/>
        </p:nvSpPr>
        <p:spPr>
          <a:xfrm>
            <a:off x="8242533"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8" name="長方形 17">
            <a:extLst>
              <a:ext uri="{FF2B5EF4-FFF2-40B4-BE49-F238E27FC236}">
                <a16:creationId xmlns:a16="http://schemas.microsoft.com/office/drawing/2014/main" id="{9D4940C5-39A1-40E8-8A26-EDA81A5FF6E2}"/>
              </a:ext>
            </a:extLst>
          </p:cNvPr>
          <p:cNvSpPr/>
          <p:nvPr userDrawn="1"/>
        </p:nvSpPr>
        <p:spPr>
          <a:xfrm>
            <a:off x="7884162"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2" name="長方形 21">
            <a:extLst>
              <a:ext uri="{FF2B5EF4-FFF2-40B4-BE49-F238E27FC236}">
                <a16:creationId xmlns:a16="http://schemas.microsoft.com/office/drawing/2014/main" id="{0F268A38-2DB0-40ED-A3BD-7B0DBF3DC185}"/>
              </a:ext>
            </a:extLst>
          </p:cNvPr>
          <p:cNvSpPr/>
          <p:nvPr userDrawn="1"/>
        </p:nvSpPr>
        <p:spPr>
          <a:xfrm>
            <a:off x="6809049" y="2467783"/>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4" name="長方形 23">
            <a:extLst>
              <a:ext uri="{FF2B5EF4-FFF2-40B4-BE49-F238E27FC236}">
                <a16:creationId xmlns:a16="http://schemas.microsoft.com/office/drawing/2014/main" id="{9222658B-4E93-40D4-8683-4BFDB7FD28AC}"/>
              </a:ext>
            </a:extLst>
          </p:cNvPr>
          <p:cNvSpPr/>
          <p:nvPr userDrawn="1"/>
        </p:nvSpPr>
        <p:spPr>
          <a:xfrm>
            <a:off x="11109501"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1" name="長方形 50">
            <a:extLst>
              <a:ext uri="{FF2B5EF4-FFF2-40B4-BE49-F238E27FC236}">
                <a16:creationId xmlns:a16="http://schemas.microsoft.com/office/drawing/2014/main" id="{CE94E203-4D9D-4315-811B-6AEBDA949895}"/>
              </a:ext>
            </a:extLst>
          </p:cNvPr>
          <p:cNvSpPr/>
          <p:nvPr userDrawn="1"/>
        </p:nvSpPr>
        <p:spPr>
          <a:xfrm>
            <a:off x="7525791"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3" name="長方形 52">
            <a:extLst>
              <a:ext uri="{FF2B5EF4-FFF2-40B4-BE49-F238E27FC236}">
                <a16:creationId xmlns:a16="http://schemas.microsoft.com/office/drawing/2014/main" id="{958DF5A4-693E-486D-BAB8-69D0BDAE74CE}"/>
              </a:ext>
            </a:extLst>
          </p:cNvPr>
          <p:cNvSpPr/>
          <p:nvPr userDrawn="1"/>
        </p:nvSpPr>
        <p:spPr>
          <a:xfrm>
            <a:off x="8959275"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5" name="長方形 54">
            <a:extLst>
              <a:ext uri="{FF2B5EF4-FFF2-40B4-BE49-F238E27FC236}">
                <a16:creationId xmlns:a16="http://schemas.microsoft.com/office/drawing/2014/main" id="{2FBA4F83-ED0B-439D-983D-DBBFB23D2612}"/>
              </a:ext>
            </a:extLst>
          </p:cNvPr>
          <p:cNvSpPr/>
          <p:nvPr userDrawn="1"/>
        </p:nvSpPr>
        <p:spPr>
          <a:xfrm>
            <a:off x="716742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7" name="長方形 56">
            <a:extLst>
              <a:ext uri="{FF2B5EF4-FFF2-40B4-BE49-F238E27FC236}">
                <a16:creationId xmlns:a16="http://schemas.microsoft.com/office/drawing/2014/main" id="{3EB3F76F-9FC5-454E-9B4F-C471289878CD}"/>
              </a:ext>
            </a:extLst>
          </p:cNvPr>
          <p:cNvSpPr/>
          <p:nvPr userDrawn="1"/>
        </p:nvSpPr>
        <p:spPr>
          <a:xfrm>
            <a:off x="6450678"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1" name="長方形 60">
            <a:extLst>
              <a:ext uri="{FF2B5EF4-FFF2-40B4-BE49-F238E27FC236}">
                <a16:creationId xmlns:a16="http://schemas.microsoft.com/office/drawing/2014/main" id="{91B303D9-4182-4C78-A463-7ED50F26193B}"/>
              </a:ext>
            </a:extLst>
          </p:cNvPr>
          <p:cNvSpPr/>
          <p:nvPr userDrawn="1"/>
        </p:nvSpPr>
        <p:spPr>
          <a:xfrm>
            <a:off x="10392759"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7" name="テキスト プレースホルダー 2">
            <a:extLst>
              <a:ext uri="{FF2B5EF4-FFF2-40B4-BE49-F238E27FC236}">
                <a16:creationId xmlns:a16="http://schemas.microsoft.com/office/drawing/2014/main" id="{EF16DA6B-95E3-47E1-84FF-3BC278B41388}"/>
              </a:ext>
            </a:extLst>
          </p:cNvPr>
          <p:cNvSpPr>
            <a:spLocks noGrp="1"/>
          </p:cNvSpPr>
          <p:nvPr>
            <p:ph type="body" idx="10" hasCustomPrompt="1"/>
          </p:nvPr>
        </p:nvSpPr>
        <p:spPr>
          <a:xfrm>
            <a:off x="956168" y="4922388"/>
            <a:ext cx="2176974" cy="566511"/>
          </a:xfrm>
        </p:spPr>
        <p:txBody>
          <a:bodyPr lIns="0" rtlCol="0">
            <a:noAutofit/>
          </a:bodyPr>
          <a:lstStyle>
            <a:lvl1pPr marL="0" indent="0" algn="ctr">
              <a:lnSpc>
                <a:spcPct val="100000"/>
              </a:lnSpc>
              <a:buNone/>
              <a:defRPr lang="en-US" sz="1600" kern="1200" dirty="0">
                <a:solidFill>
                  <a:schemeClr val="bg1"/>
                </a:solidFill>
                <a:latin typeface="Meiryo UI" panose="020B0604030504040204" pitchFamily="50" charset="-128"/>
                <a:ea typeface="Meiryo UI" panose="020B0604030504040204" pitchFamily="50" charset="-128"/>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sp>
        <p:nvSpPr>
          <p:cNvPr id="68" name="オンライン イメージ プレースホルダー 4">
            <a:extLst>
              <a:ext uri="{FF2B5EF4-FFF2-40B4-BE49-F238E27FC236}">
                <a16:creationId xmlns:a16="http://schemas.microsoft.com/office/drawing/2014/main" id="{CAAD9B35-EE81-48EC-8761-181F054A07C5}"/>
              </a:ext>
            </a:extLst>
          </p:cNvPr>
          <p:cNvSpPr>
            <a:spLocks noGrp="1"/>
          </p:cNvSpPr>
          <p:nvPr>
            <p:ph type="clipArt" sz="quarter" idx="11"/>
          </p:nvPr>
        </p:nvSpPr>
        <p:spPr>
          <a:xfrm>
            <a:off x="1668302" y="3911001"/>
            <a:ext cx="747216" cy="747216"/>
          </a:xfrm>
        </p:spPr>
        <p:txBody>
          <a:bodyPr rtlCol="0">
            <a:normAutofit/>
          </a:bodyPr>
          <a:lstStyle>
            <a:lvl1pPr>
              <a:defRPr sz="1000">
                <a:solidFill>
                  <a:schemeClr val="bg1"/>
                </a:solidFill>
                <a:latin typeface="Meiryo UI" panose="020B0604030504040204" pitchFamily="50" charset="-128"/>
                <a:ea typeface="Meiryo UI" panose="020B0604030504040204" pitchFamily="50" charset="-128"/>
              </a:defRPr>
            </a:lvl1pPr>
          </a:lstStyle>
          <a:p>
            <a:pPr rtl="0"/>
            <a:r>
              <a:rPr lang="ja-JP" altLang="en-US" noProof="0"/>
              <a:t>オンライン画像を追加</a:t>
            </a:r>
          </a:p>
        </p:txBody>
      </p:sp>
      <p:sp>
        <p:nvSpPr>
          <p:cNvPr id="69" name="テキスト プレースホルダー 2">
            <a:extLst>
              <a:ext uri="{FF2B5EF4-FFF2-40B4-BE49-F238E27FC236}">
                <a16:creationId xmlns:a16="http://schemas.microsoft.com/office/drawing/2014/main" id="{BDA65F58-E1F7-44CA-BD9C-34919803B82A}"/>
              </a:ext>
            </a:extLst>
          </p:cNvPr>
          <p:cNvSpPr>
            <a:spLocks noGrp="1"/>
          </p:cNvSpPr>
          <p:nvPr>
            <p:ph type="body" idx="12" hasCustomPrompt="1"/>
          </p:nvPr>
        </p:nvSpPr>
        <p:spPr>
          <a:xfrm>
            <a:off x="4969746" y="4922388"/>
            <a:ext cx="2176974" cy="566511"/>
          </a:xfrm>
        </p:spPr>
        <p:txBody>
          <a:bodyPr lIns="0" rtlCol="0">
            <a:noAutofit/>
          </a:bodyPr>
          <a:lstStyle>
            <a:lvl1pPr marL="0" indent="0" algn="ctr">
              <a:lnSpc>
                <a:spcPct val="100000"/>
              </a:lnSpc>
              <a:buNone/>
              <a:defRPr lang="en-US" sz="1600" kern="1200" dirty="0">
                <a:solidFill>
                  <a:schemeClr val="bg1"/>
                </a:solidFill>
                <a:latin typeface="Meiryo UI" panose="020B0604030504040204" pitchFamily="50" charset="-128"/>
                <a:ea typeface="Meiryo UI" panose="020B0604030504040204" pitchFamily="50" charset="-128"/>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sp>
        <p:nvSpPr>
          <p:cNvPr id="70" name="オンライン イメージ プレースホルダー 4">
            <a:extLst>
              <a:ext uri="{FF2B5EF4-FFF2-40B4-BE49-F238E27FC236}">
                <a16:creationId xmlns:a16="http://schemas.microsoft.com/office/drawing/2014/main" id="{0FC3B20B-4758-4A42-8F93-33F464E4670F}"/>
              </a:ext>
            </a:extLst>
          </p:cNvPr>
          <p:cNvSpPr>
            <a:spLocks noGrp="1"/>
          </p:cNvSpPr>
          <p:nvPr>
            <p:ph type="clipArt" sz="quarter" idx="13"/>
          </p:nvPr>
        </p:nvSpPr>
        <p:spPr>
          <a:xfrm>
            <a:off x="5681880" y="3911001"/>
            <a:ext cx="747216" cy="747216"/>
          </a:xfrm>
        </p:spPr>
        <p:txBody>
          <a:bodyPr rtlCol="0">
            <a:normAutofit/>
          </a:bodyPr>
          <a:lstStyle>
            <a:lvl1pPr>
              <a:defRPr sz="1000">
                <a:solidFill>
                  <a:schemeClr val="bg1"/>
                </a:solidFill>
                <a:latin typeface="Meiryo UI" panose="020B0604030504040204" pitchFamily="50" charset="-128"/>
                <a:ea typeface="Meiryo UI" panose="020B0604030504040204" pitchFamily="50" charset="-128"/>
              </a:defRPr>
            </a:lvl1pPr>
          </a:lstStyle>
          <a:p>
            <a:pPr rtl="0"/>
            <a:r>
              <a:rPr lang="ja-JP" altLang="en-US" noProof="0"/>
              <a:t>オンライン画像を追加</a:t>
            </a:r>
          </a:p>
        </p:txBody>
      </p:sp>
      <p:sp>
        <p:nvSpPr>
          <p:cNvPr id="72" name="テキスト プレースホルダー 2">
            <a:extLst>
              <a:ext uri="{FF2B5EF4-FFF2-40B4-BE49-F238E27FC236}">
                <a16:creationId xmlns:a16="http://schemas.microsoft.com/office/drawing/2014/main" id="{3235C0E0-A540-41F6-8358-8E19E9EFBA01}"/>
              </a:ext>
            </a:extLst>
          </p:cNvPr>
          <p:cNvSpPr>
            <a:spLocks noGrp="1"/>
          </p:cNvSpPr>
          <p:nvPr>
            <p:ph type="body" idx="14" hasCustomPrompt="1"/>
          </p:nvPr>
        </p:nvSpPr>
        <p:spPr>
          <a:xfrm>
            <a:off x="9050970" y="4922388"/>
            <a:ext cx="2176974" cy="566511"/>
          </a:xfrm>
        </p:spPr>
        <p:txBody>
          <a:bodyPr lIns="0" rtlCol="0">
            <a:noAutofit/>
          </a:bodyPr>
          <a:lstStyle>
            <a:lvl1pPr marL="0" indent="0" algn="ctr">
              <a:lnSpc>
                <a:spcPct val="100000"/>
              </a:lnSpc>
              <a:buNone/>
              <a:defRPr lang="en-US" sz="1600" kern="1200" dirty="0">
                <a:solidFill>
                  <a:schemeClr val="bg1"/>
                </a:solidFill>
                <a:latin typeface="Meiryo UI" panose="020B0604030504040204" pitchFamily="50" charset="-128"/>
                <a:ea typeface="Meiryo UI" panose="020B0604030504040204" pitchFamily="50" charset="-128"/>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sp>
        <p:nvSpPr>
          <p:cNvPr id="73" name="オンライン イメージ プレースホルダー 4">
            <a:extLst>
              <a:ext uri="{FF2B5EF4-FFF2-40B4-BE49-F238E27FC236}">
                <a16:creationId xmlns:a16="http://schemas.microsoft.com/office/drawing/2014/main" id="{D16285A0-0824-4A0A-892F-2ABEEB9CAC28}"/>
              </a:ext>
            </a:extLst>
          </p:cNvPr>
          <p:cNvSpPr>
            <a:spLocks noGrp="1"/>
          </p:cNvSpPr>
          <p:nvPr>
            <p:ph type="clipArt" sz="quarter" idx="15"/>
          </p:nvPr>
        </p:nvSpPr>
        <p:spPr>
          <a:xfrm>
            <a:off x="9763104" y="3911001"/>
            <a:ext cx="747216" cy="747216"/>
          </a:xfrm>
        </p:spPr>
        <p:txBody>
          <a:bodyPr rtlCol="0">
            <a:normAutofit/>
          </a:bodyPr>
          <a:lstStyle>
            <a:lvl1pPr>
              <a:defRPr sz="1000">
                <a:solidFill>
                  <a:schemeClr val="bg1"/>
                </a:solidFill>
                <a:latin typeface="Meiryo UI" panose="020B0604030504040204" pitchFamily="50" charset="-128"/>
                <a:ea typeface="Meiryo UI" panose="020B0604030504040204" pitchFamily="50" charset="-128"/>
              </a:defRPr>
            </a:lvl1pPr>
          </a:lstStyle>
          <a:p>
            <a:pPr rtl="0"/>
            <a:r>
              <a:rPr lang="ja-JP" altLang="en-US" noProof="0"/>
              <a:t>オンライン画像を追加</a:t>
            </a:r>
          </a:p>
        </p:txBody>
      </p:sp>
      <p:sp>
        <p:nvSpPr>
          <p:cNvPr id="74" name="日付プレースホルダー 3">
            <a:extLst>
              <a:ext uri="{FF2B5EF4-FFF2-40B4-BE49-F238E27FC236}">
                <a16:creationId xmlns:a16="http://schemas.microsoft.com/office/drawing/2014/main" id="{403A449B-E2DB-41B6-A150-A5C66BE78D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1">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75" name="フッター プレースホルダー 4">
            <a:extLst>
              <a:ext uri="{FF2B5EF4-FFF2-40B4-BE49-F238E27FC236}">
                <a16:creationId xmlns:a16="http://schemas.microsoft.com/office/drawing/2014/main" id="{1D45A931-0FDA-46B3-A78A-EDB46C29F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4">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76" name="スライド番号プレースホルダー 5">
            <a:extLst>
              <a:ext uri="{FF2B5EF4-FFF2-40B4-BE49-F238E27FC236}">
                <a16:creationId xmlns:a16="http://schemas.microsoft.com/office/drawing/2014/main" id="{43592334-BF43-483B-9ED5-B96DF770B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2910251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とコンテンツ 2">
    <p:bg>
      <p:bgPr>
        <a:solidFill>
          <a:schemeClr val="accent4"/>
        </a:solid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F8F5A6A-E29E-401A-801A-8FD9CAABA7A5}"/>
              </a:ext>
            </a:extLst>
          </p:cNvPr>
          <p:cNvSpPr>
            <a:spLocks noGrp="1"/>
          </p:cNvSpPr>
          <p:nvPr>
            <p:ph idx="1" hasCustomPrompt="1"/>
          </p:nvPr>
        </p:nvSpPr>
        <p:spPr>
          <a:xfrm>
            <a:off x="3657600" y="3296920"/>
            <a:ext cx="7315200" cy="674370"/>
          </a:xfrm>
        </p:spPr>
        <p:txBody>
          <a:bodyPr rtlCol="0">
            <a:normAutofit/>
          </a:bodyPr>
          <a:lstStyle>
            <a:lvl1pPr marL="0" indent="0" algn="ctr">
              <a:lnSpc>
                <a:spcPct val="100000"/>
              </a:lnSpc>
              <a:buNone/>
              <a:defRPr lang="en-US" sz="2400" kern="1200" dirty="0">
                <a:solidFill>
                  <a:schemeClr val="bg1"/>
                </a:solidFill>
                <a:latin typeface="Meiryo UI" panose="020B0604030504040204" pitchFamily="50" charset="-128"/>
                <a:ea typeface="Meiryo UI" panose="020B0604030504040204" pitchFamily="50" charset="-128"/>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ja-JP" altLang="en-US" noProof="0"/>
              <a:t>クリックしてマスター テキストのスタイルを編集</a:t>
            </a:r>
          </a:p>
        </p:txBody>
      </p:sp>
      <p:sp>
        <p:nvSpPr>
          <p:cNvPr id="8" name="長方形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 name="長方形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2" name="長方形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4" name="長方形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6" name="長方形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8" name="長方形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0" name="長方形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2" name="長方形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4" name="長方形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6" name="長方形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8" name="長方形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0" name="長方形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2" name="長方形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4" name="長方形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6" name="長方形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8" name="長方形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0" name="長方形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2" name="長方形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4" name="長方形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6" name="長方形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7" name="長方形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A4AE12D1-08AF-45E9-A34A-BDE9E860BAA2}"/>
              </a:ext>
            </a:extLst>
          </p:cNvPr>
          <p:cNvSpPr>
            <a:spLocks noGrp="1"/>
          </p:cNvSpPr>
          <p:nvPr>
            <p:ph type="title" hasCustomPrompt="1"/>
          </p:nvPr>
        </p:nvSpPr>
        <p:spPr>
          <a:xfrm rot="16200000">
            <a:off x="-2374585" y="2766220"/>
            <a:ext cx="6858002" cy="1325563"/>
          </a:xfrm>
        </p:spPr>
        <p:txBody>
          <a:bodyPr rtlCol="0">
            <a:normAutofit/>
          </a:bodyPr>
          <a:lstStyle>
            <a:lvl1pPr algn="ctr">
              <a:defRPr lang="en-US" sz="3800" b="1" kern="1200" dirty="0">
                <a:solidFill>
                  <a:schemeClr val="bg1"/>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タイトルを編集する</a:t>
            </a:r>
          </a:p>
        </p:txBody>
      </p:sp>
      <p:sp>
        <p:nvSpPr>
          <p:cNvPr id="50" name="コンテンツ プレースホルダー 2">
            <a:extLst>
              <a:ext uri="{FF2B5EF4-FFF2-40B4-BE49-F238E27FC236}">
                <a16:creationId xmlns:a16="http://schemas.microsoft.com/office/drawing/2014/main" id="{3D1D7F95-338B-478D-B221-D4C9EC5472B2}"/>
              </a:ext>
            </a:extLst>
          </p:cNvPr>
          <p:cNvSpPr>
            <a:spLocks noGrp="1"/>
          </p:cNvSpPr>
          <p:nvPr>
            <p:ph idx="11" hasCustomPrompt="1"/>
          </p:nvPr>
        </p:nvSpPr>
        <p:spPr>
          <a:xfrm>
            <a:off x="3657600" y="4126230"/>
            <a:ext cx="7315200" cy="674370"/>
          </a:xfrm>
        </p:spPr>
        <p:txBody>
          <a:bodyPr rtlCol="0">
            <a:normAutofit/>
          </a:bodyPr>
          <a:lstStyle>
            <a:lvl1pPr marL="0" indent="0" algn="ctr">
              <a:lnSpc>
                <a:spcPct val="100000"/>
              </a:lnSpc>
              <a:buNone/>
              <a:defRPr lang="en-US" sz="1600" kern="1200" dirty="0">
                <a:solidFill>
                  <a:schemeClr val="bg1"/>
                </a:solidFill>
                <a:latin typeface="Meiryo UI" panose="020B0604030504040204" pitchFamily="50" charset="-128"/>
                <a:ea typeface="Meiryo UI" panose="020B0604030504040204" pitchFamily="50" charset="-128"/>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ja-JP" altLang="en-US" noProof="0"/>
              <a:t>クリックしてマスター テキストのスタイルを編集</a:t>
            </a:r>
          </a:p>
        </p:txBody>
      </p:sp>
      <p:sp>
        <p:nvSpPr>
          <p:cNvPr id="5" name="オンライン イメージ プレースホルダー 4">
            <a:extLst>
              <a:ext uri="{FF2B5EF4-FFF2-40B4-BE49-F238E27FC236}">
                <a16:creationId xmlns:a16="http://schemas.microsoft.com/office/drawing/2014/main" id="{B1173A38-564B-4926-9E0B-57DAB42A7194}"/>
              </a:ext>
            </a:extLst>
          </p:cNvPr>
          <p:cNvSpPr>
            <a:spLocks noGrp="1"/>
          </p:cNvSpPr>
          <p:nvPr>
            <p:ph type="clipArt" sz="quarter" idx="15"/>
          </p:nvPr>
        </p:nvSpPr>
        <p:spPr>
          <a:xfrm>
            <a:off x="6743700" y="1899285"/>
            <a:ext cx="1127125" cy="1127125"/>
          </a:xfrm>
        </p:spPr>
        <p:txBody>
          <a:bodyPr rtlCol="0">
            <a:normAutofit/>
          </a:bodyPr>
          <a:lstStyle>
            <a:lvl1pPr>
              <a:defRPr sz="1800">
                <a:solidFill>
                  <a:schemeClr val="bg1"/>
                </a:solidFill>
                <a:latin typeface="Meiryo UI" panose="020B0604030504040204" pitchFamily="50" charset="-128"/>
                <a:ea typeface="Meiryo UI" panose="020B0604030504040204" pitchFamily="50" charset="-128"/>
              </a:defRPr>
            </a:lvl1pPr>
          </a:lstStyle>
          <a:p>
            <a:pPr rtl="0"/>
            <a:r>
              <a:rPr lang="ja-JP" altLang="en-US" noProof="0"/>
              <a:t>オンライン画像を追加</a:t>
            </a:r>
          </a:p>
        </p:txBody>
      </p:sp>
      <p:sp>
        <p:nvSpPr>
          <p:cNvPr id="33" name="日付プレースホルダー 3">
            <a:extLst>
              <a:ext uri="{FF2B5EF4-FFF2-40B4-BE49-F238E27FC236}">
                <a16:creationId xmlns:a16="http://schemas.microsoft.com/office/drawing/2014/main" id="{2A70D14D-B032-42AB-863B-09AB9DB8C758}"/>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4">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35" name="フッター プレースホルダー 4">
            <a:extLst>
              <a:ext uri="{FF2B5EF4-FFF2-40B4-BE49-F238E27FC236}">
                <a16:creationId xmlns:a16="http://schemas.microsoft.com/office/drawing/2014/main" id="{06761B94-9FB3-4CC8-9201-29F6032957EB}"/>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4">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37" name="スライド番号プレースホルダー 5">
            <a:extLst>
              <a:ext uri="{FF2B5EF4-FFF2-40B4-BE49-F238E27FC236}">
                <a16:creationId xmlns:a16="http://schemas.microsoft.com/office/drawing/2014/main" id="{E3302F78-FDF8-4294-A286-EBE868040B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4">
                    <a:lumMod val="20000"/>
                    <a:lumOff val="80000"/>
                  </a:schemeClr>
                </a:solidFill>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726575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コンテンツ、画像">
    <p:bg>
      <p:bgPr>
        <a:solidFill>
          <a:schemeClr val="accent3"/>
        </a:solidFill>
        <a:effectLst/>
      </p:bgPr>
    </p:bg>
    <p:spTree>
      <p:nvGrpSpPr>
        <p:cNvPr id="1" name=""/>
        <p:cNvGrpSpPr/>
        <p:nvPr/>
      </p:nvGrpSpPr>
      <p:grpSpPr>
        <a:xfrm>
          <a:off x="0" y="0"/>
          <a:ext cx="0" cy="0"/>
          <a:chOff x="0" y="0"/>
          <a:chExt cx="0" cy="0"/>
        </a:xfrm>
      </p:grpSpPr>
      <p:sp>
        <p:nvSpPr>
          <p:cNvPr id="29" name="図プレースホルダー 28">
            <a:extLst>
              <a:ext uri="{FF2B5EF4-FFF2-40B4-BE49-F238E27FC236}">
                <a16:creationId xmlns:a16="http://schemas.microsoft.com/office/drawing/2014/main" id="{D6DBA18F-1861-4C2A-8FFE-4E883AEC0B63}"/>
              </a:ext>
            </a:extLst>
          </p:cNvPr>
          <p:cNvSpPr>
            <a:spLocks noGrp="1"/>
          </p:cNvSpPr>
          <p:nvPr>
            <p:ph type="pic" sz="quarter" idx="10"/>
          </p:nvPr>
        </p:nvSpPr>
        <p:spPr>
          <a:xfrm>
            <a:off x="6092825" y="0"/>
            <a:ext cx="6099175" cy="6251575"/>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is-IS" noProof="0"/>
          </a:p>
        </p:txBody>
      </p:sp>
      <p:sp>
        <p:nvSpPr>
          <p:cNvPr id="2" name="タイトル 1">
            <a:extLst>
              <a:ext uri="{FF2B5EF4-FFF2-40B4-BE49-F238E27FC236}">
                <a16:creationId xmlns:a16="http://schemas.microsoft.com/office/drawing/2014/main" id="{A4AE12D1-08AF-45E9-A34A-BDE9E860BAA2}"/>
              </a:ext>
            </a:extLst>
          </p:cNvPr>
          <p:cNvSpPr>
            <a:spLocks noGrp="1"/>
          </p:cNvSpPr>
          <p:nvPr>
            <p:ph type="title"/>
          </p:nvPr>
        </p:nvSpPr>
        <p:spPr>
          <a:xfrm>
            <a:off x="835025" y="1333500"/>
            <a:ext cx="4493260" cy="1946275"/>
          </a:xfrm>
        </p:spPr>
        <p:txBody>
          <a:bodyPr rtlCol="0" anchor="b">
            <a:normAutofit/>
          </a:bodyPr>
          <a:lstStyle>
            <a:lvl1pPr>
              <a:defRPr sz="3800" b="1">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BF8F5A6A-E29E-401A-801A-8FD9CAABA7A5}"/>
              </a:ext>
            </a:extLst>
          </p:cNvPr>
          <p:cNvSpPr>
            <a:spLocks noGrp="1"/>
          </p:cNvSpPr>
          <p:nvPr>
            <p:ph idx="1" hasCustomPrompt="1"/>
          </p:nvPr>
        </p:nvSpPr>
        <p:spPr>
          <a:xfrm>
            <a:off x="838200" y="3886200"/>
            <a:ext cx="4493260" cy="2364740"/>
          </a:xfrm>
        </p:spPr>
        <p:txBody>
          <a:bodyPr numCol="2" rtlCol="0">
            <a:normAutofit/>
          </a:bodyPr>
          <a:lstStyle>
            <a:lvl1pPr marL="0" indent="0">
              <a:lnSpc>
                <a:spcPct val="100000"/>
              </a:lnSpc>
              <a:buNone/>
              <a:defRPr sz="1400">
                <a:solidFill>
                  <a:schemeClr val="bg1"/>
                </a:solidFill>
                <a:latin typeface="Meiryo UI" panose="020B0604030504040204" pitchFamily="50" charset="-128"/>
                <a:ea typeface="Meiryo UI" panose="020B0604030504040204" pitchFamily="50" charset="-128"/>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rtl="0"/>
            <a:r>
              <a:rPr lang="ja-JP" altLang="en-US" noProof="0"/>
              <a:t>クリックしてマスター テキストのスタイルを編集</a:t>
            </a:r>
          </a:p>
        </p:txBody>
      </p:sp>
      <p:sp>
        <p:nvSpPr>
          <p:cNvPr id="9" name="長方形 8">
            <a:extLst>
              <a:ext uri="{FF2B5EF4-FFF2-40B4-BE49-F238E27FC236}">
                <a16:creationId xmlns:a16="http://schemas.microsoft.com/office/drawing/2014/main" id="{806E491E-8435-44CE-B968-83D09EE49881}"/>
              </a:ext>
            </a:extLst>
          </p:cNvPr>
          <p:cNvSpPr/>
          <p:nvPr userDrawn="1"/>
        </p:nvSpPr>
        <p:spPr>
          <a:xfrm>
            <a:off x="6093585" y="625094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is-IS" noProof="0">
              <a:latin typeface="Meiryo UI" panose="020B0604030504040204" pitchFamily="50" charset="-128"/>
              <a:ea typeface="Meiryo UI" panose="020B0604030504040204" pitchFamily="50" charset="-128"/>
            </a:endParaRPr>
          </a:p>
        </p:txBody>
      </p:sp>
      <p:sp>
        <p:nvSpPr>
          <p:cNvPr id="11" name="長方形 10">
            <a:extLst>
              <a:ext uri="{FF2B5EF4-FFF2-40B4-BE49-F238E27FC236}">
                <a16:creationId xmlns:a16="http://schemas.microsoft.com/office/drawing/2014/main" id="{39A03180-44BE-4E4D-BF73-EE5DAD729554}"/>
              </a:ext>
            </a:extLst>
          </p:cNvPr>
          <p:cNvSpPr/>
          <p:nvPr userDrawn="1"/>
        </p:nvSpPr>
        <p:spPr>
          <a:xfrm>
            <a:off x="7313887" y="6252097"/>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is-IS" noProof="0">
              <a:latin typeface="Meiryo UI" panose="020B0604030504040204" pitchFamily="50" charset="-128"/>
              <a:ea typeface="Meiryo UI" panose="020B0604030504040204" pitchFamily="50" charset="-128"/>
            </a:endParaRPr>
          </a:p>
        </p:txBody>
      </p:sp>
      <p:sp>
        <p:nvSpPr>
          <p:cNvPr id="13" name="長方形 12">
            <a:extLst>
              <a:ext uri="{FF2B5EF4-FFF2-40B4-BE49-F238E27FC236}">
                <a16:creationId xmlns:a16="http://schemas.microsoft.com/office/drawing/2014/main" id="{7723494C-1FD5-4EBA-8A6B-6C58A70E245E}"/>
              </a:ext>
            </a:extLst>
          </p:cNvPr>
          <p:cNvSpPr/>
          <p:nvPr userDrawn="1"/>
        </p:nvSpPr>
        <p:spPr>
          <a:xfrm>
            <a:off x="7924038" y="6252097"/>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is-IS" noProof="0">
              <a:latin typeface="Meiryo UI" panose="020B0604030504040204" pitchFamily="50" charset="-128"/>
              <a:ea typeface="Meiryo UI" panose="020B0604030504040204" pitchFamily="50" charset="-128"/>
            </a:endParaRPr>
          </a:p>
        </p:txBody>
      </p:sp>
      <p:sp>
        <p:nvSpPr>
          <p:cNvPr id="15" name="長方形 14">
            <a:extLst>
              <a:ext uri="{FF2B5EF4-FFF2-40B4-BE49-F238E27FC236}">
                <a16:creationId xmlns:a16="http://schemas.microsoft.com/office/drawing/2014/main" id="{D7B4F5D5-9FB3-40E0-9D7F-F5F040B1600D}"/>
              </a:ext>
            </a:extLst>
          </p:cNvPr>
          <p:cNvSpPr/>
          <p:nvPr userDrawn="1"/>
        </p:nvSpPr>
        <p:spPr>
          <a:xfrm>
            <a:off x="8534189" y="6252097"/>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is-IS" noProof="0">
              <a:latin typeface="Meiryo UI" panose="020B0604030504040204" pitchFamily="50" charset="-128"/>
              <a:ea typeface="Meiryo UI" panose="020B0604030504040204" pitchFamily="50" charset="-128"/>
            </a:endParaRPr>
          </a:p>
        </p:txBody>
      </p:sp>
      <p:sp>
        <p:nvSpPr>
          <p:cNvPr id="17" name="長方形 16">
            <a:extLst>
              <a:ext uri="{FF2B5EF4-FFF2-40B4-BE49-F238E27FC236}">
                <a16:creationId xmlns:a16="http://schemas.microsoft.com/office/drawing/2014/main" id="{5E5FAC9F-7B71-487B-85A6-B4F56F65E4C2}"/>
              </a:ext>
            </a:extLst>
          </p:cNvPr>
          <p:cNvSpPr/>
          <p:nvPr userDrawn="1"/>
        </p:nvSpPr>
        <p:spPr>
          <a:xfrm>
            <a:off x="9144340" y="6252097"/>
            <a:ext cx="607060" cy="607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is-IS" noProof="0">
              <a:latin typeface="Meiryo UI" panose="020B0604030504040204" pitchFamily="50" charset="-128"/>
              <a:ea typeface="Meiryo UI" panose="020B0604030504040204" pitchFamily="50" charset="-128"/>
            </a:endParaRPr>
          </a:p>
        </p:txBody>
      </p:sp>
      <p:sp>
        <p:nvSpPr>
          <p:cNvPr id="19" name="長方形 18">
            <a:extLst>
              <a:ext uri="{FF2B5EF4-FFF2-40B4-BE49-F238E27FC236}">
                <a16:creationId xmlns:a16="http://schemas.microsoft.com/office/drawing/2014/main" id="{B4321CDD-C6D0-43F2-A170-9E4DF40B2894}"/>
              </a:ext>
            </a:extLst>
          </p:cNvPr>
          <p:cNvSpPr/>
          <p:nvPr userDrawn="1"/>
        </p:nvSpPr>
        <p:spPr>
          <a:xfrm>
            <a:off x="9754491" y="6252097"/>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is-IS" noProof="0">
              <a:latin typeface="Meiryo UI" panose="020B0604030504040204" pitchFamily="50" charset="-128"/>
              <a:ea typeface="Meiryo UI" panose="020B0604030504040204" pitchFamily="50" charset="-128"/>
            </a:endParaRPr>
          </a:p>
        </p:txBody>
      </p:sp>
      <p:sp>
        <p:nvSpPr>
          <p:cNvPr id="21" name="長方形 20">
            <a:extLst>
              <a:ext uri="{FF2B5EF4-FFF2-40B4-BE49-F238E27FC236}">
                <a16:creationId xmlns:a16="http://schemas.microsoft.com/office/drawing/2014/main" id="{CDA8C59A-C559-4262-8FCA-EAC9CF7210A9}"/>
              </a:ext>
            </a:extLst>
          </p:cNvPr>
          <p:cNvSpPr/>
          <p:nvPr userDrawn="1"/>
        </p:nvSpPr>
        <p:spPr>
          <a:xfrm>
            <a:off x="10364642" y="6252097"/>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is-IS" noProof="0">
              <a:latin typeface="Meiryo UI" panose="020B0604030504040204" pitchFamily="50" charset="-128"/>
              <a:ea typeface="Meiryo UI" panose="020B0604030504040204" pitchFamily="50" charset="-128"/>
            </a:endParaRPr>
          </a:p>
        </p:txBody>
      </p:sp>
      <p:sp>
        <p:nvSpPr>
          <p:cNvPr id="23" name="長方形 22">
            <a:extLst>
              <a:ext uri="{FF2B5EF4-FFF2-40B4-BE49-F238E27FC236}">
                <a16:creationId xmlns:a16="http://schemas.microsoft.com/office/drawing/2014/main" id="{273707CE-E446-40A9-83AF-F04214AFAEF3}"/>
              </a:ext>
            </a:extLst>
          </p:cNvPr>
          <p:cNvSpPr/>
          <p:nvPr userDrawn="1"/>
        </p:nvSpPr>
        <p:spPr>
          <a:xfrm>
            <a:off x="10974793" y="6252097"/>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is-IS" noProof="0">
              <a:latin typeface="Meiryo UI" panose="020B0604030504040204" pitchFamily="50" charset="-128"/>
              <a:ea typeface="Meiryo UI" panose="020B0604030504040204" pitchFamily="50" charset="-128"/>
            </a:endParaRPr>
          </a:p>
        </p:txBody>
      </p:sp>
      <p:sp>
        <p:nvSpPr>
          <p:cNvPr id="25" name="長方形 24">
            <a:extLst>
              <a:ext uri="{FF2B5EF4-FFF2-40B4-BE49-F238E27FC236}">
                <a16:creationId xmlns:a16="http://schemas.microsoft.com/office/drawing/2014/main" id="{ADB05DAC-B1E0-42D0-B507-570CF69E87E7}"/>
              </a:ext>
            </a:extLst>
          </p:cNvPr>
          <p:cNvSpPr/>
          <p:nvPr userDrawn="1"/>
        </p:nvSpPr>
        <p:spPr>
          <a:xfrm>
            <a:off x="11584940" y="6252097"/>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is-IS" noProof="0">
              <a:latin typeface="Meiryo UI" panose="020B0604030504040204" pitchFamily="50" charset="-128"/>
              <a:ea typeface="Meiryo UI" panose="020B0604030504040204" pitchFamily="50" charset="-128"/>
            </a:endParaRPr>
          </a:p>
        </p:txBody>
      </p:sp>
      <p:sp>
        <p:nvSpPr>
          <p:cNvPr id="27" name="長方形 26">
            <a:extLst>
              <a:ext uri="{FF2B5EF4-FFF2-40B4-BE49-F238E27FC236}">
                <a16:creationId xmlns:a16="http://schemas.microsoft.com/office/drawing/2014/main" id="{C0FA9F79-40D8-44D3-BDF1-C1310C2FC407}"/>
              </a:ext>
            </a:extLst>
          </p:cNvPr>
          <p:cNvSpPr/>
          <p:nvPr userDrawn="1"/>
        </p:nvSpPr>
        <p:spPr>
          <a:xfrm>
            <a:off x="6703736" y="6252097"/>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is-IS" noProof="0">
              <a:latin typeface="Meiryo UI" panose="020B0604030504040204" pitchFamily="50" charset="-128"/>
              <a:ea typeface="Meiryo UI" panose="020B0604030504040204" pitchFamily="50" charset="-128"/>
            </a:endParaRPr>
          </a:p>
        </p:txBody>
      </p:sp>
      <p:sp>
        <p:nvSpPr>
          <p:cNvPr id="4" name="長方形 3">
            <a:extLst>
              <a:ext uri="{FF2B5EF4-FFF2-40B4-BE49-F238E27FC236}">
                <a16:creationId xmlns:a16="http://schemas.microsoft.com/office/drawing/2014/main" id="{DDB852A5-9EEB-4624-BADD-F5FF19960517}"/>
              </a:ext>
            </a:extLst>
          </p:cNvPr>
          <p:cNvSpPr/>
          <p:nvPr userDrawn="1"/>
        </p:nvSpPr>
        <p:spPr>
          <a:xfrm>
            <a:off x="835025" y="848032"/>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is-IS" noProof="0">
              <a:latin typeface="Meiryo UI" panose="020B0604030504040204" pitchFamily="50" charset="-128"/>
              <a:ea typeface="Meiryo UI" panose="020B0604030504040204" pitchFamily="50" charset="-128"/>
            </a:endParaRPr>
          </a:p>
        </p:txBody>
      </p:sp>
      <p:sp>
        <p:nvSpPr>
          <p:cNvPr id="18" name="日付プレースホルダー 3">
            <a:extLst>
              <a:ext uri="{FF2B5EF4-FFF2-40B4-BE49-F238E27FC236}">
                <a16:creationId xmlns:a16="http://schemas.microsoft.com/office/drawing/2014/main" id="{E2D1610F-F8AC-4CFC-BF3C-E85A51D67E22}"/>
              </a:ext>
            </a:extLst>
          </p:cNvPr>
          <p:cNvSpPr>
            <a:spLocks noGrp="1"/>
          </p:cNvSpPr>
          <p:nvPr>
            <p:ph type="dt" sz="half" idx="11"/>
          </p:nvPr>
        </p:nvSpPr>
        <p:spPr>
          <a:xfrm>
            <a:off x="835025" y="6356350"/>
            <a:ext cx="806416" cy="365125"/>
          </a:xfrm>
        </p:spPr>
        <p:txBody>
          <a:bodyPr rtlCol="0"/>
          <a:lstStyle>
            <a:lvl1pPr>
              <a:defRPr sz="900">
                <a:solidFill>
                  <a:schemeClr val="accent3">
                    <a:lumMod val="20000"/>
                    <a:lumOff val="80000"/>
                  </a:schemeClr>
                </a:solidFill>
                <a:latin typeface="Meiryo UI" panose="020B0604030504040204" pitchFamily="50" charset="-128"/>
                <a:ea typeface="Meiryo UI" panose="020B0604030504040204" pitchFamily="50" charset="-128"/>
              </a:defRPr>
            </a:lvl1pPr>
          </a:lstStyle>
          <a:p>
            <a:endParaRPr lang="ja-JP" altLang="en-US" noProof="0"/>
          </a:p>
        </p:txBody>
      </p:sp>
      <p:sp>
        <p:nvSpPr>
          <p:cNvPr id="20" name="フッター プレースホルダー 4">
            <a:extLst>
              <a:ext uri="{FF2B5EF4-FFF2-40B4-BE49-F238E27FC236}">
                <a16:creationId xmlns:a16="http://schemas.microsoft.com/office/drawing/2014/main" id="{B9B1A01F-A9EE-4009-8274-36D560D838C7}"/>
              </a:ext>
            </a:extLst>
          </p:cNvPr>
          <p:cNvSpPr>
            <a:spLocks noGrp="1"/>
          </p:cNvSpPr>
          <p:nvPr>
            <p:ph type="ftr" sz="quarter" idx="12"/>
          </p:nvPr>
        </p:nvSpPr>
        <p:spPr>
          <a:xfrm>
            <a:off x="1771957" y="6356350"/>
            <a:ext cx="2590346" cy="365125"/>
          </a:xfrm>
        </p:spPr>
        <p:txBody>
          <a:bodyPr rtlCol="0"/>
          <a:lstStyle>
            <a:lvl1pPr>
              <a:defRPr sz="900">
                <a:solidFill>
                  <a:schemeClr val="accent3">
                    <a:lumMod val="20000"/>
                    <a:lumOff val="80000"/>
                  </a:schemeClr>
                </a:solidFill>
                <a:latin typeface="Meiryo UI" panose="020B0604030504040204" pitchFamily="50" charset="-128"/>
                <a:ea typeface="Meiryo UI" panose="020B0604030504040204" pitchFamily="50" charset="-128"/>
              </a:defRPr>
            </a:lvl1pPr>
          </a:lstStyle>
          <a:p>
            <a:endParaRPr lang="ja-JP" altLang="en-US" noProof="0"/>
          </a:p>
        </p:txBody>
      </p:sp>
      <p:sp>
        <p:nvSpPr>
          <p:cNvPr id="22" name="スライド番号プレースホルダー 5">
            <a:extLst>
              <a:ext uri="{FF2B5EF4-FFF2-40B4-BE49-F238E27FC236}">
                <a16:creationId xmlns:a16="http://schemas.microsoft.com/office/drawing/2014/main" id="{816387B0-6878-4D33-A72D-26350FC7B128}"/>
              </a:ext>
            </a:extLst>
          </p:cNvPr>
          <p:cNvSpPr>
            <a:spLocks noGrp="1"/>
          </p:cNvSpPr>
          <p:nvPr>
            <p:ph type="sldNum" sz="quarter" idx="13"/>
          </p:nvPr>
        </p:nvSpPr>
        <p:spPr>
          <a:xfrm>
            <a:off x="4518778" y="6356350"/>
            <a:ext cx="809507" cy="365125"/>
          </a:xfrm>
        </p:spPr>
        <p:txBody>
          <a:bodyPr rtlCol="0"/>
          <a:lstStyle>
            <a:lvl1pPr>
              <a:defRPr sz="900">
                <a:solidFill>
                  <a:schemeClr val="accent3">
                    <a:lumMod val="20000"/>
                    <a:lumOff val="80000"/>
                  </a:schemeClr>
                </a:solidFill>
                <a:latin typeface="Meiryo UI" panose="020B0604030504040204" pitchFamily="50" charset="-128"/>
                <a:ea typeface="Meiryo UI" panose="020B0604030504040204" pitchFamily="50" charset="-128"/>
              </a:defRPr>
            </a:lvl1pPr>
          </a:lstStyle>
          <a:p>
            <a:fld id="{B5CEABB6-07DC-46E8-9B57-56EC44A396E5}" type="slidenum">
              <a:rPr lang="is-IS" altLang="ja-JP" noProof="0" smtClean="0"/>
              <a:pPr/>
              <a:t>‹#›</a:t>
            </a:fld>
            <a:endParaRPr lang="ja-JP" altLang="en-US" noProof="0"/>
          </a:p>
        </p:txBody>
      </p:sp>
    </p:spTree>
    <p:extLst>
      <p:ext uri="{BB962C8B-B14F-4D97-AF65-F5344CB8AC3E}">
        <p14:creationId xmlns:p14="http://schemas.microsoft.com/office/powerpoint/2010/main" val="543621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決算">
    <p:bg>
      <p:bgPr>
        <a:solidFill>
          <a:schemeClr val="accent1"/>
        </a:solidFill>
        <a:effectLst/>
      </p:bgPr>
    </p:bg>
    <p:spTree>
      <p:nvGrpSpPr>
        <p:cNvPr id="1" name=""/>
        <p:cNvGrpSpPr/>
        <p:nvPr/>
      </p:nvGrpSpPr>
      <p:grpSpPr>
        <a:xfrm>
          <a:off x="0" y="0"/>
          <a:ext cx="0" cy="0"/>
          <a:chOff x="0" y="0"/>
          <a:chExt cx="0" cy="0"/>
        </a:xfrm>
      </p:grpSpPr>
      <p:sp>
        <p:nvSpPr>
          <p:cNvPr id="26" name="長方形 25">
            <a:extLst>
              <a:ext uri="{FF2B5EF4-FFF2-40B4-BE49-F238E27FC236}">
                <a16:creationId xmlns:a16="http://schemas.microsoft.com/office/drawing/2014/main" id="{E602CDF5-333B-4D96-98D8-CDFB79A8430E}"/>
              </a:ext>
            </a:extLst>
          </p:cNvPr>
          <p:cNvSpPr/>
          <p:nvPr userDrawn="1"/>
        </p:nvSpPr>
        <p:spPr>
          <a:xfrm>
            <a:off x="10472928" y="3425047"/>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2" name="長方形 41">
            <a:extLst>
              <a:ext uri="{FF2B5EF4-FFF2-40B4-BE49-F238E27FC236}">
                <a16:creationId xmlns:a16="http://schemas.microsoft.com/office/drawing/2014/main" id="{4BE2D702-5FB5-4F75-B96D-4F210F10EA62}"/>
              </a:ext>
            </a:extLst>
          </p:cNvPr>
          <p:cNvSpPr/>
          <p:nvPr userDrawn="1"/>
        </p:nvSpPr>
        <p:spPr>
          <a:xfrm>
            <a:off x="7044535" y="0"/>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6C25C416-A3A2-4CF9-9532-2C0BFB51CFDF}"/>
              </a:ext>
            </a:extLst>
          </p:cNvPr>
          <p:cNvSpPr>
            <a:spLocks noGrp="1"/>
          </p:cNvSpPr>
          <p:nvPr>
            <p:ph type="ctrTitle"/>
          </p:nvPr>
        </p:nvSpPr>
        <p:spPr>
          <a:xfrm>
            <a:off x="835025" y="2074089"/>
            <a:ext cx="5522750" cy="1492476"/>
          </a:xfrm>
        </p:spPr>
        <p:txBody>
          <a:bodyPr lIns="0" bIns="0" rtlCol="0" anchor="b">
            <a:normAutofit/>
          </a:bodyPr>
          <a:lstStyle>
            <a:lvl1pPr algn="ctr">
              <a:defRPr lang="en-US" sz="3800" b="1" kern="1200" dirty="0">
                <a:solidFill>
                  <a:schemeClr val="bg1"/>
                </a:solidFill>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p>
        </p:txBody>
      </p:sp>
      <p:sp>
        <p:nvSpPr>
          <p:cNvPr id="9" name="テキスト プレースホルダー 8">
            <a:extLst>
              <a:ext uri="{FF2B5EF4-FFF2-40B4-BE49-F238E27FC236}">
                <a16:creationId xmlns:a16="http://schemas.microsoft.com/office/drawing/2014/main" id="{AEC85266-52B0-409F-8CE4-E444E424D5E1}"/>
              </a:ext>
            </a:extLst>
          </p:cNvPr>
          <p:cNvSpPr>
            <a:spLocks noGrp="1"/>
          </p:cNvSpPr>
          <p:nvPr>
            <p:ph type="body" sz="quarter" idx="13" hasCustomPrompt="1"/>
          </p:nvPr>
        </p:nvSpPr>
        <p:spPr>
          <a:xfrm>
            <a:off x="835025" y="3865635"/>
            <a:ext cx="5522750" cy="1947336"/>
          </a:xfrm>
        </p:spPr>
        <p:txBody>
          <a:bodyPr lIns="0" rtlCol="0">
            <a:normAutofit/>
          </a:bodyPr>
          <a:lstStyle>
            <a:lvl1pPr marL="0" indent="0" algn="ctr">
              <a:lnSpc>
                <a:spcPct val="150000"/>
              </a:lnSpc>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サブタイトルの書式設定</a:t>
            </a:r>
          </a:p>
        </p:txBody>
      </p:sp>
      <p:sp>
        <p:nvSpPr>
          <p:cNvPr id="20" name="長方形 19">
            <a:extLst>
              <a:ext uri="{FF2B5EF4-FFF2-40B4-BE49-F238E27FC236}">
                <a16:creationId xmlns:a16="http://schemas.microsoft.com/office/drawing/2014/main" id="{0455E561-1242-4C3A-8D37-3138CA80547F}"/>
              </a:ext>
            </a:extLst>
          </p:cNvPr>
          <p:cNvSpPr/>
          <p:nvPr userDrawn="1"/>
        </p:nvSpPr>
        <p:spPr>
          <a:xfrm>
            <a:off x="10472928" y="1713063"/>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4" name="長方形 33">
            <a:extLst>
              <a:ext uri="{FF2B5EF4-FFF2-40B4-BE49-F238E27FC236}">
                <a16:creationId xmlns:a16="http://schemas.microsoft.com/office/drawing/2014/main" id="{1AFF298D-0F6B-4888-9B03-1FDDFE28B82B}"/>
              </a:ext>
            </a:extLst>
          </p:cNvPr>
          <p:cNvSpPr/>
          <p:nvPr userDrawn="1"/>
        </p:nvSpPr>
        <p:spPr>
          <a:xfrm>
            <a:off x="8755907" y="0"/>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6" name="長方形 35">
            <a:extLst>
              <a:ext uri="{FF2B5EF4-FFF2-40B4-BE49-F238E27FC236}">
                <a16:creationId xmlns:a16="http://schemas.microsoft.com/office/drawing/2014/main" id="{32C19AED-A027-4017-B01A-E1E6583F81C6}"/>
              </a:ext>
            </a:extLst>
          </p:cNvPr>
          <p:cNvSpPr/>
          <p:nvPr userDrawn="1"/>
        </p:nvSpPr>
        <p:spPr>
          <a:xfrm>
            <a:off x="8755907" y="1713063"/>
            <a:ext cx="1719072" cy="17111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8" name="長方形 37">
            <a:extLst>
              <a:ext uri="{FF2B5EF4-FFF2-40B4-BE49-F238E27FC236}">
                <a16:creationId xmlns:a16="http://schemas.microsoft.com/office/drawing/2014/main" id="{728C741F-060F-4718-A57B-A1162A01F72C}"/>
              </a:ext>
            </a:extLst>
          </p:cNvPr>
          <p:cNvSpPr/>
          <p:nvPr userDrawn="1"/>
        </p:nvSpPr>
        <p:spPr>
          <a:xfrm>
            <a:off x="8755907" y="3425047"/>
            <a:ext cx="1719072" cy="1713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6" name="長方形 45">
            <a:extLst>
              <a:ext uri="{FF2B5EF4-FFF2-40B4-BE49-F238E27FC236}">
                <a16:creationId xmlns:a16="http://schemas.microsoft.com/office/drawing/2014/main" id="{667E4DE3-DDB5-444E-86D9-7B201F0BFC0F}"/>
              </a:ext>
            </a:extLst>
          </p:cNvPr>
          <p:cNvSpPr/>
          <p:nvPr userDrawn="1"/>
        </p:nvSpPr>
        <p:spPr>
          <a:xfrm>
            <a:off x="7044535" y="3425047"/>
            <a:ext cx="1719072" cy="1719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3" name="図プレースホルダー 52">
            <a:extLst>
              <a:ext uri="{FF2B5EF4-FFF2-40B4-BE49-F238E27FC236}">
                <a16:creationId xmlns:a16="http://schemas.microsoft.com/office/drawing/2014/main" id="{7B163DE2-7989-4B1E-8299-5E64777AFA25}"/>
              </a:ext>
            </a:extLst>
          </p:cNvPr>
          <p:cNvSpPr>
            <a:spLocks noGrp="1"/>
          </p:cNvSpPr>
          <p:nvPr>
            <p:ph type="pic" sz="quarter" idx="14"/>
          </p:nvPr>
        </p:nvSpPr>
        <p:spPr>
          <a:xfrm>
            <a:off x="10472928" y="0"/>
            <a:ext cx="1719072" cy="1711166"/>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55" name="図プレースホルダー 54">
            <a:extLst>
              <a:ext uri="{FF2B5EF4-FFF2-40B4-BE49-F238E27FC236}">
                <a16:creationId xmlns:a16="http://schemas.microsoft.com/office/drawing/2014/main" id="{683976C8-BDBA-48C4-AC83-73D1D8F0F14C}"/>
              </a:ext>
            </a:extLst>
          </p:cNvPr>
          <p:cNvSpPr>
            <a:spLocks noGrp="1"/>
          </p:cNvSpPr>
          <p:nvPr>
            <p:ph type="pic" sz="quarter" idx="15"/>
          </p:nvPr>
        </p:nvSpPr>
        <p:spPr>
          <a:xfrm>
            <a:off x="10472928" y="5138928"/>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rtlCol="0">
            <a:noAutofit/>
          </a:bodyPr>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54" name="図プレースホルダー 53">
            <a:extLst>
              <a:ext uri="{FF2B5EF4-FFF2-40B4-BE49-F238E27FC236}">
                <a16:creationId xmlns:a16="http://schemas.microsoft.com/office/drawing/2014/main" id="{71082593-1DC5-43B5-947C-7963DD90EBD9}"/>
              </a:ext>
            </a:extLst>
          </p:cNvPr>
          <p:cNvSpPr>
            <a:spLocks noGrp="1"/>
          </p:cNvSpPr>
          <p:nvPr>
            <p:ph type="pic" sz="quarter" idx="16"/>
          </p:nvPr>
        </p:nvSpPr>
        <p:spPr>
          <a:xfrm>
            <a:off x="7044535" y="1713063"/>
            <a:ext cx="1711372" cy="1711984"/>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rtlCol="0">
            <a:noAutofit/>
          </a:bodyPr>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3" name="日付プレースホルダー 3">
            <a:extLst>
              <a:ext uri="{FF2B5EF4-FFF2-40B4-BE49-F238E27FC236}">
                <a16:creationId xmlns:a16="http://schemas.microsoft.com/office/drawing/2014/main" id="{B5DBA416-A900-41C7-B41E-F9D99DE451D5}"/>
              </a:ext>
            </a:extLst>
          </p:cNvPr>
          <p:cNvSpPr>
            <a:spLocks noGrp="1"/>
          </p:cNvSpPr>
          <p:nvPr>
            <p:ph type="dt" sz="half" idx="11"/>
          </p:nvPr>
        </p:nvSpPr>
        <p:spPr>
          <a:xfrm>
            <a:off x="835025" y="6356350"/>
            <a:ext cx="806416" cy="365125"/>
          </a:xfrm>
        </p:spPr>
        <p:txBody>
          <a:bodyPr rtlCol="0"/>
          <a:lstStyle>
            <a:lvl1pPr>
              <a:defRPr sz="900">
                <a:solidFill>
                  <a:schemeClr val="accent1">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24" name="フッター プレースホルダー 4">
            <a:extLst>
              <a:ext uri="{FF2B5EF4-FFF2-40B4-BE49-F238E27FC236}">
                <a16:creationId xmlns:a16="http://schemas.microsoft.com/office/drawing/2014/main" id="{994B7D60-DBB5-47AC-87E6-7194D4E37CFE}"/>
              </a:ext>
            </a:extLst>
          </p:cNvPr>
          <p:cNvSpPr>
            <a:spLocks noGrp="1"/>
          </p:cNvSpPr>
          <p:nvPr>
            <p:ph type="ftr" sz="quarter" idx="12"/>
          </p:nvPr>
        </p:nvSpPr>
        <p:spPr>
          <a:xfrm>
            <a:off x="1771957" y="6356350"/>
            <a:ext cx="3660014" cy="365125"/>
          </a:xfrm>
        </p:spPr>
        <p:txBody>
          <a:bodyPr rtlCol="0"/>
          <a:lstStyle>
            <a:lvl1pPr>
              <a:defRPr sz="900">
                <a:solidFill>
                  <a:schemeClr val="accent1">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25" name="スライド番号プレースホルダー 5">
            <a:extLst>
              <a:ext uri="{FF2B5EF4-FFF2-40B4-BE49-F238E27FC236}">
                <a16:creationId xmlns:a16="http://schemas.microsoft.com/office/drawing/2014/main" id="{B1B87CF0-D8F7-4D29-BF5C-58C43C97C9BE}"/>
              </a:ext>
            </a:extLst>
          </p:cNvPr>
          <p:cNvSpPr>
            <a:spLocks noGrp="1"/>
          </p:cNvSpPr>
          <p:nvPr>
            <p:ph type="sldNum" sz="quarter" idx="20"/>
          </p:nvPr>
        </p:nvSpPr>
        <p:spPr>
          <a:xfrm>
            <a:off x="5548268" y="6356350"/>
            <a:ext cx="809507" cy="365125"/>
          </a:xfrm>
        </p:spPr>
        <p:txBody>
          <a:bodyPr rtlCol="0"/>
          <a:lstStyle>
            <a:lvl1pPr>
              <a:defRPr sz="900">
                <a:solidFill>
                  <a:schemeClr val="accent1">
                    <a:lumMod val="20000"/>
                    <a:lumOff val="80000"/>
                  </a:schemeClr>
                </a:solidFill>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
        <p:nvSpPr>
          <p:cNvPr id="40" name="長方形 39">
            <a:extLst>
              <a:ext uri="{FF2B5EF4-FFF2-40B4-BE49-F238E27FC236}">
                <a16:creationId xmlns:a16="http://schemas.microsoft.com/office/drawing/2014/main" id="{597D0707-6223-4E41-9E36-C3BF6C78CA4D}"/>
              </a:ext>
            </a:extLst>
          </p:cNvPr>
          <p:cNvSpPr/>
          <p:nvPr userDrawn="1"/>
        </p:nvSpPr>
        <p:spPr>
          <a:xfrm>
            <a:off x="8755907" y="5138928"/>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8" name="長方形 47">
            <a:extLst>
              <a:ext uri="{FF2B5EF4-FFF2-40B4-BE49-F238E27FC236}">
                <a16:creationId xmlns:a16="http://schemas.microsoft.com/office/drawing/2014/main" id="{2447C29C-1D94-4217-A4D7-E0E0A8CACEBC}"/>
              </a:ext>
            </a:extLst>
          </p:cNvPr>
          <p:cNvSpPr/>
          <p:nvPr userDrawn="1"/>
        </p:nvSpPr>
        <p:spPr>
          <a:xfrm>
            <a:off x="7044535" y="5138928"/>
            <a:ext cx="1719072" cy="1719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074362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901916-1E46-4680-8888-35C3C95AE94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FDEB423-1980-4D92-BC27-8A28CE73544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4D0F248-84F3-41AF-8761-B6215B689A91}"/>
              </a:ext>
            </a:extLst>
          </p:cNvPr>
          <p:cNvSpPr>
            <a:spLocks noGrp="1"/>
          </p:cNvSpPr>
          <p:nvPr>
            <p:ph type="dt" sz="half" idx="10"/>
          </p:nvPr>
        </p:nvSpPr>
        <p:spPr/>
        <p:txBody>
          <a:bodyPr/>
          <a:lstStyle/>
          <a:p>
            <a:fld id="{F8D731D1-909A-4906-B9E1-E90F7DE7C319}" type="datetimeFigureOut">
              <a:rPr kumimoji="1" lang="ja-JP" altLang="en-US" smtClean="0"/>
              <a:t>2023/8/17</a:t>
            </a:fld>
            <a:endParaRPr kumimoji="1" lang="ja-JP" altLang="en-US"/>
          </a:p>
        </p:txBody>
      </p:sp>
      <p:sp>
        <p:nvSpPr>
          <p:cNvPr id="5" name="フッター プレースホルダー 4">
            <a:extLst>
              <a:ext uri="{FF2B5EF4-FFF2-40B4-BE49-F238E27FC236}">
                <a16:creationId xmlns:a16="http://schemas.microsoft.com/office/drawing/2014/main" id="{D0E52E3A-A34E-46DD-9BB3-C786387C205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F595E8A-BF61-4B3C-B7F4-99B38EAD813A}"/>
              </a:ext>
            </a:extLst>
          </p:cNvPr>
          <p:cNvSpPr>
            <a:spLocks noGrp="1"/>
          </p:cNvSpPr>
          <p:nvPr>
            <p:ph type="sldNum" sz="quarter" idx="12"/>
          </p:nvPr>
        </p:nvSpPr>
        <p:spPr/>
        <p:txBody>
          <a:bodyPr/>
          <a:lstStyle/>
          <a:p>
            <a:fld id="{6D5F6DC0-A728-45D5-ADE3-28BC2FDF80F8}" type="slidenum">
              <a:rPr kumimoji="1" lang="ja-JP" altLang="en-US" smtClean="0"/>
              <a:t>‹#›</a:t>
            </a:fld>
            <a:endParaRPr kumimoji="1" lang="ja-JP" altLang="en-US"/>
          </a:p>
        </p:txBody>
      </p:sp>
    </p:spTree>
    <p:extLst>
      <p:ext uri="{BB962C8B-B14F-4D97-AF65-F5344CB8AC3E}">
        <p14:creationId xmlns:p14="http://schemas.microsoft.com/office/powerpoint/2010/main" val="3886711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920835" y="1346947"/>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5" y="4299697"/>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5"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3"/>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189" indent="0" algn="ctr">
              <a:buNone/>
              <a:defRPr sz="2200"/>
            </a:lvl2pPr>
            <a:lvl3pPr marL="914377" indent="0" algn="ctr">
              <a:buNone/>
              <a:defRPr sz="22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B4AF60A-713C-41BA-9788-4C493DDC0A9C}" type="datetimeFigureOut">
              <a:rPr lang="en-US" dirty="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4" y="4289335"/>
            <a:ext cx="1193868" cy="640080"/>
          </a:xfrm>
        </p:spPr>
        <p:txBody>
          <a:bodyPr/>
          <a:lstStyle>
            <a:lvl1pPr>
              <a:defRPr sz="2800" b="1"/>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95474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A4C08AF-84E6-4329-8E67-FEA434B47075}" type="datetimeFigureOut">
              <a:rPr lang="en-US" dirty="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56470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コンテンツ、2 つの画像">
    <p:bg>
      <p:bgPr>
        <a:solidFill>
          <a:schemeClr val="accent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AE12D1-08AF-45E9-A34A-BDE9E860BAA2}"/>
              </a:ext>
            </a:extLst>
          </p:cNvPr>
          <p:cNvSpPr>
            <a:spLocks noGrp="1"/>
          </p:cNvSpPr>
          <p:nvPr>
            <p:ph type="title" hasCustomPrompt="1"/>
          </p:nvPr>
        </p:nvSpPr>
        <p:spPr>
          <a:xfrm>
            <a:off x="7442200" y="1599882"/>
            <a:ext cx="3911600" cy="928688"/>
          </a:xfrm>
        </p:spPr>
        <p:txBody>
          <a:bodyPr lIns="0" rtlCol="0" anchor="t">
            <a:normAutofit/>
          </a:bodyPr>
          <a:lstStyle>
            <a:lvl1pPr>
              <a:defRPr sz="3800" b="1">
                <a:solidFill>
                  <a:schemeClr val="bg1"/>
                </a:solidFill>
                <a:latin typeface="Meiryo UI" panose="020B0604030504040204" pitchFamily="50" charset="-128"/>
                <a:ea typeface="Meiryo UI" panose="020B0604030504040204" pitchFamily="50" charset="-128"/>
              </a:defRPr>
            </a:lvl1pPr>
          </a:lstStyle>
          <a:p>
            <a:pPr rtl="0"/>
            <a:r>
              <a:rPr lang="ja-JP" altLang="en-US" noProof="0"/>
              <a:t>クリックして編集する</a:t>
            </a:r>
          </a:p>
        </p:txBody>
      </p:sp>
      <p:sp>
        <p:nvSpPr>
          <p:cNvPr id="3" name="コンテンツ プレースホルダー 2">
            <a:extLst>
              <a:ext uri="{FF2B5EF4-FFF2-40B4-BE49-F238E27FC236}">
                <a16:creationId xmlns:a16="http://schemas.microsoft.com/office/drawing/2014/main" id="{BF8F5A6A-E29E-401A-801A-8FD9CAABA7A5}"/>
              </a:ext>
            </a:extLst>
          </p:cNvPr>
          <p:cNvSpPr>
            <a:spLocks noGrp="1"/>
          </p:cNvSpPr>
          <p:nvPr>
            <p:ph idx="1" hasCustomPrompt="1"/>
          </p:nvPr>
        </p:nvSpPr>
        <p:spPr>
          <a:xfrm>
            <a:off x="7442200" y="2667000"/>
            <a:ext cx="3911600" cy="3438144"/>
          </a:xfrm>
        </p:spPr>
        <p:txBody>
          <a:bodyPr lIns="0" numCol="1" rtlCol="0">
            <a:normAutofit/>
          </a:bodyPr>
          <a:lstStyle>
            <a:lvl1pPr marL="0" indent="0">
              <a:lnSpc>
                <a:spcPct val="100000"/>
              </a:lnSpc>
              <a:buNone/>
              <a:defRPr sz="1600">
                <a:solidFill>
                  <a:schemeClr val="bg1"/>
                </a:solidFill>
                <a:latin typeface="Meiryo UI" panose="020B0604030504040204" pitchFamily="50" charset="-128"/>
                <a:ea typeface="Meiryo UI"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クリックしてマスター テキストのスタイルを編集</a:t>
            </a:r>
          </a:p>
        </p:txBody>
      </p:sp>
      <p:sp>
        <p:nvSpPr>
          <p:cNvPr id="4" name="日付プレースホルダー 3">
            <a:extLst>
              <a:ext uri="{FF2B5EF4-FFF2-40B4-BE49-F238E27FC236}">
                <a16:creationId xmlns:a16="http://schemas.microsoft.com/office/drawing/2014/main" id="{3EDAC16E-5725-4AC1-AB85-871F25D26688}"/>
              </a:ext>
            </a:extLst>
          </p:cNvPr>
          <p:cNvSpPr>
            <a:spLocks noGrp="1"/>
          </p:cNvSpPr>
          <p:nvPr>
            <p:ph type="dt" sz="half" idx="10"/>
          </p:nvPr>
        </p:nvSpPr>
        <p:spPr>
          <a:xfrm>
            <a:off x="7442200" y="6356350"/>
            <a:ext cx="1005116" cy="365125"/>
          </a:xfrm>
        </p:spPr>
        <p:txBody>
          <a:bodyPr lIns="0" rtlCol="0"/>
          <a:lstStyle>
            <a:lvl1pPr>
              <a:defRPr sz="900">
                <a:solidFill>
                  <a:schemeClr val="accent1">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5" name="フッター プレースホルダー 4">
            <a:extLst>
              <a:ext uri="{FF2B5EF4-FFF2-40B4-BE49-F238E27FC236}">
                <a16:creationId xmlns:a16="http://schemas.microsoft.com/office/drawing/2014/main" id="{FD10B5D8-71E9-48DC-A04C-559359603CB0}"/>
              </a:ext>
            </a:extLst>
          </p:cNvPr>
          <p:cNvSpPr>
            <a:spLocks noGrp="1"/>
          </p:cNvSpPr>
          <p:nvPr>
            <p:ph type="ftr" sz="quarter" idx="11"/>
          </p:nvPr>
        </p:nvSpPr>
        <p:spPr>
          <a:xfrm>
            <a:off x="8588829" y="6356350"/>
            <a:ext cx="1981200" cy="365125"/>
          </a:xfrm>
        </p:spPr>
        <p:txBody>
          <a:bodyPr rtlCol="0"/>
          <a:lstStyle>
            <a:lvl1pPr>
              <a:defRPr sz="900">
                <a:solidFill>
                  <a:schemeClr val="accent1">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6" name="スライド番号プレースホルダー 5">
            <a:extLst>
              <a:ext uri="{FF2B5EF4-FFF2-40B4-BE49-F238E27FC236}">
                <a16:creationId xmlns:a16="http://schemas.microsoft.com/office/drawing/2014/main" id="{A0FDD81F-9379-48E6-9B14-83486F920A39}"/>
              </a:ext>
            </a:extLst>
          </p:cNvPr>
          <p:cNvSpPr>
            <a:spLocks noGrp="1"/>
          </p:cNvSpPr>
          <p:nvPr>
            <p:ph type="sldNum" sz="quarter" idx="12"/>
          </p:nvPr>
        </p:nvSpPr>
        <p:spPr>
          <a:xfrm>
            <a:off x="10711542" y="6356350"/>
            <a:ext cx="642257" cy="365125"/>
          </a:xfrm>
        </p:spPr>
        <p:txBody>
          <a:bodyPr rtlCol="0"/>
          <a:lstStyle>
            <a:lvl1pPr>
              <a:defRPr sz="900">
                <a:solidFill>
                  <a:schemeClr val="accent1">
                    <a:lumMod val="20000"/>
                    <a:lumOff val="80000"/>
                  </a:schemeClr>
                </a:solidFill>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
        <p:nvSpPr>
          <p:cNvPr id="9" name="長方形 8">
            <a:extLst>
              <a:ext uri="{FF2B5EF4-FFF2-40B4-BE49-F238E27FC236}">
                <a16:creationId xmlns:a16="http://schemas.microsoft.com/office/drawing/2014/main" id="{A17ADB92-0B1B-4197-89C6-501F17064283}"/>
              </a:ext>
            </a:extLst>
          </p:cNvPr>
          <p:cNvSpPr>
            <a:spLocks noChangeAspect="1"/>
          </p:cNvSpPr>
          <p:nvPr userDrawn="1"/>
        </p:nvSpPr>
        <p:spPr>
          <a:xfrm>
            <a:off x="0" y="3435096"/>
            <a:ext cx="3438144" cy="34381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5" name="長方形 14">
            <a:extLst>
              <a:ext uri="{FF2B5EF4-FFF2-40B4-BE49-F238E27FC236}">
                <a16:creationId xmlns:a16="http://schemas.microsoft.com/office/drawing/2014/main" id="{9A6E6F19-D213-4BFC-8D80-D66C9D2BD837}"/>
              </a:ext>
            </a:extLst>
          </p:cNvPr>
          <p:cNvSpPr>
            <a:spLocks noChangeAspect="1"/>
          </p:cNvSpPr>
          <p:nvPr userDrawn="1"/>
        </p:nvSpPr>
        <p:spPr>
          <a:xfrm>
            <a:off x="3429000" y="0"/>
            <a:ext cx="3438144" cy="345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8" name="図プレースホルダー 17">
            <a:extLst>
              <a:ext uri="{FF2B5EF4-FFF2-40B4-BE49-F238E27FC236}">
                <a16:creationId xmlns:a16="http://schemas.microsoft.com/office/drawing/2014/main" id="{2B2F89B6-A8D2-4031-8B1F-E4A466C20276}"/>
              </a:ext>
            </a:extLst>
          </p:cNvPr>
          <p:cNvSpPr>
            <a:spLocks noGrp="1"/>
          </p:cNvSpPr>
          <p:nvPr>
            <p:ph type="pic" sz="quarter" idx="13"/>
          </p:nvPr>
        </p:nvSpPr>
        <p:spPr>
          <a:xfrm>
            <a:off x="-4572" y="0"/>
            <a:ext cx="3438144" cy="343814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rtlCol="0">
            <a:noAutofit/>
          </a:bodyPr>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1" name="図プレースホルダー 20">
            <a:extLst>
              <a:ext uri="{FF2B5EF4-FFF2-40B4-BE49-F238E27FC236}">
                <a16:creationId xmlns:a16="http://schemas.microsoft.com/office/drawing/2014/main" id="{73B27F20-1796-4DA8-9840-EFA1E9ABA07E}"/>
              </a:ext>
            </a:extLst>
          </p:cNvPr>
          <p:cNvSpPr>
            <a:spLocks noGrp="1"/>
          </p:cNvSpPr>
          <p:nvPr>
            <p:ph type="pic" sz="quarter" idx="14"/>
          </p:nvPr>
        </p:nvSpPr>
        <p:spPr>
          <a:xfrm>
            <a:off x="3433572" y="3443974"/>
            <a:ext cx="3429000" cy="342290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rtlCol="0">
            <a:noAutofit/>
          </a:bodyPr>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3" name="長方形 22">
            <a:extLst>
              <a:ext uri="{FF2B5EF4-FFF2-40B4-BE49-F238E27FC236}">
                <a16:creationId xmlns:a16="http://schemas.microsoft.com/office/drawing/2014/main" id="{D52BCC36-E2CF-410A-AD2C-722D76849BDC}"/>
              </a:ext>
            </a:extLst>
          </p:cNvPr>
          <p:cNvSpPr/>
          <p:nvPr userDrawn="1"/>
        </p:nvSpPr>
        <p:spPr>
          <a:xfrm>
            <a:off x="7442200" y="1134423"/>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52801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4917989"/>
            <a:ext cx="12192000" cy="1940011"/>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165775" y="5020056"/>
            <a:ext cx="9052560" cy="1066800"/>
          </a:xfrm>
        </p:spPr>
        <p:txBody>
          <a:bodyPr anchor="t">
            <a:normAutofit/>
          </a:bodyPr>
          <a:lstStyle>
            <a:lvl1pPr marL="0" indent="0">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8593668" y="6272784"/>
            <a:ext cx="2644309" cy="365125"/>
          </a:xfrm>
        </p:spPr>
        <p:txBody>
          <a:bodyPr/>
          <a:lstStyle/>
          <a:p>
            <a:fld id="{4F6EE328-6AFF-436B-881F-213D56084544}" type="datetimeFigureOut">
              <a:rPr lang="en-US" dirty="0"/>
              <a:t>8/17/2023</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9"/>
            <a:ext cx="1080904" cy="1080903"/>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1" y="2506134"/>
            <a:ext cx="1188299"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83985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E02069A-09EE-4C7C-86A4-2314A404921D}" type="datetimeFigureOut">
              <a:rPr lang="en-US" dirty="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86029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56EE7F1-171E-411F-96CA-A251A21496E7}" type="datetimeFigureOut">
              <a:rPr lang="en-US" dirty="0"/>
              <a:t>8/17/2023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757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872C98D-A273-4547-9B92-97D7769F71A6}" type="datetimeFigureOut">
              <a:rPr lang="en-US" dirty="0"/>
              <a:t>8/17/2023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94626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CD67-0644-446C-B2AD-1C09BF34F286}" type="datetimeFigureOut">
              <a:rPr lang="en-US" dirty="0"/>
              <a:t>8/17/2023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56223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8303741" y="2"/>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ja-JP" altLang="en-US"/>
              <a:t>マスター タイトルの書式設定</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1480828-6983-48AD-9E27-CBD3696F837E}" type="datetimeFigureOut">
              <a:rPr lang="en-US" dirty="0"/>
              <a:t>8/17/2023</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009253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1" name="Rectangle 10"/>
          <p:cNvSpPr/>
          <p:nvPr/>
        </p:nvSpPr>
        <p:spPr>
          <a:xfrm>
            <a:off x="8303741" y="2"/>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 y="0"/>
            <a:ext cx="8303740" cy="6858000"/>
          </a:xfrm>
          <a:solidFill>
            <a:schemeClr val="tx2">
              <a:lumMod val="20000"/>
              <a:lumOff val="80000"/>
            </a:schemeClr>
          </a:solidFill>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C5EFB91-0324-450E-B17F-36DC0ECCE413}" type="datetimeFigureOut">
              <a:rPr lang="en-US" dirty="0"/>
              <a:t>8/17/2023</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70062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E5E0FA7-C445-42F7-AF66-A4F5A6FC8A9C}" type="datetimeFigureOut">
              <a:rPr lang="en-US" dirty="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08746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533400"/>
            <a:ext cx="2552700" cy="56388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66801" y="533400"/>
            <a:ext cx="7505700" cy="56388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85AC5C5-1A57-4420-8AFB-CE41693A794B}" type="datetimeFigureOut">
              <a:rPr lang="en-US" dirty="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71028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コンテンツ、大きい画像">
    <p:bg>
      <p:bgPr>
        <a:solidFill>
          <a:schemeClr val="accent3"/>
        </a:solidFill>
        <a:effectLst/>
      </p:bgPr>
    </p:bg>
    <p:spTree>
      <p:nvGrpSpPr>
        <p:cNvPr id="1" name=""/>
        <p:cNvGrpSpPr/>
        <p:nvPr/>
      </p:nvGrpSpPr>
      <p:grpSpPr>
        <a:xfrm>
          <a:off x="0" y="0"/>
          <a:ext cx="0" cy="0"/>
          <a:chOff x="0" y="0"/>
          <a:chExt cx="0" cy="0"/>
        </a:xfrm>
      </p:grpSpPr>
      <p:sp>
        <p:nvSpPr>
          <p:cNvPr id="8" name="図プレースホルダー 7">
            <a:extLst>
              <a:ext uri="{FF2B5EF4-FFF2-40B4-BE49-F238E27FC236}">
                <a16:creationId xmlns:a16="http://schemas.microsoft.com/office/drawing/2014/main" id="{C4E9CD21-8789-4906-BCC9-B0591D828550}"/>
              </a:ext>
            </a:extLst>
          </p:cNvPr>
          <p:cNvSpPr>
            <a:spLocks noGrp="1"/>
          </p:cNvSpPr>
          <p:nvPr>
            <p:ph type="pic" sz="quarter" idx="10"/>
          </p:nvPr>
        </p:nvSpPr>
        <p:spPr>
          <a:xfrm>
            <a:off x="342900" y="0"/>
            <a:ext cx="11849100" cy="6858000"/>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 name="タイトル 1">
            <a:extLst>
              <a:ext uri="{FF2B5EF4-FFF2-40B4-BE49-F238E27FC236}">
                <a16:creationId xmlns:a16="http://schemas.microsoft.com/office/drawing/2014/main" id="{A4AE12D1-08AF-45E9-A34A-BDE9E860BAA2}"/>
              </a:ext>
            </a:extLst>
          </p:cNvPr>
          <p:cNvSpPr>
            <a:spLocks noGrp="1"/>
          </p:cNvSpPr>
          <p:nvPr>
            <p:ph type="title" hasCustomPrompt="1"/>
          </p:nvPr>
        </p:nvSpPr>
        <p:spPr>
          <a:xfrm>
            <a:off x="1130299" y="1619250"/>
            <a:ext cx="4813301" cy="1325563"/>
          </a:xfrm>
        </p:spPr>
        <p:txBody>
          <a:bodyPr lIns="0" rtlCol="0" anchor="b">
            <a:normAutofit/>
          </a:bodyPr>
          <a:lstStyle>
            <a:lvl1pPr marL="0" algn="l" defTabSz="914400" rtl="0" eaLnBrk="1" latinLnBrk="0" hangingPunct="1">
              <a:lnSpc>
                <a:spcPct val="90000"/>
              </a:lnSpc>
              <a:spcBef>
                <a:spcPct val="0"/>
              </a:spcBef>
              <a:buNone/>
              <a:defRPr lang="en-US" sz="3800" b="1" kern="1200" dirty="0">
                <a:solidFill>
                  <a:schemeClr val="bg1"/>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タイトルを編集する </a:t>
            </a:r>
          </a:p>
        </p:txBody>
      </p:sp>
      <p:sp>
        <p:nvSpPr>
          <p:cNvPr id="3" name="コンテンツ プレースホルダー 2">
            <a:extLst>
              <a:ext uri="{FF2B5EF4-FFF2-40B4-BE49-F238E27FC236}">
                <a16:creationId xmlns:a16="http://schemas.microsoft.com/office/drawing/2014/main" id="{BF8F5A6A-E29E-401A-801A-8FD9CAABA7A5}"/>
              </a:ext>
            </a:extLst>
          </p:cNvPr>
          <p:cNvSpPr>
            <a:spLocks noGrp="1"/>
          </p:cNvSpPr>
          <p:nvPr>
            <p:ph idx="1" hasCustomPrompt="1"/>
          </p:nvPr>
        </p:nvSpPr>
        <p:spPr>
          <a:xfrm>
            <a:off x="1130299" y="3233057"/>
            <a:ext cx="4203701" cy="2964543"/>
          </a:xfrm>
        </p:spPr>
        <p:txBody>
          <a:bodyPr lIns="0" rtlCol="0">
            <a:normAutofit/>
          </a:bodyPr>
          <a:lstStyle>
            <a:lvl1pPr marL="0" indent="0">
              <a:lnSpc>
                <a:spcPct val="100000"/>
              </a:lnSpc>
              <a:buNone/>
              <a:defRPr sz="1600">
                <a:solidFill>
                  <a:schemeClr val="bg1"/>
                </a:solidFill>
                <a:latin typeface="Meiryo UI" panose="020B0604030504040204" pitchFamily="50" charset="-128"/>
                <a:ea typeface="Meiryo UI" panose="020B0604030504040204" pitchFamily="50" charset="-128"/>
              </a:defRPr>
            </a:lvl1pPr>
            <a:lvl2pPr marL="45720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rtl="0"/>
            <a:r>
              <a:rPr lang="ja-JP" altLang="en-US" noProof="0"/>
              <a:t>クリックしてマスター テキストのスタイルを編集</a:t>
            </a:r>
          </a:p>
        </p:txBody>
      </p:sp>
      <p:sp>
        <p:nvSpPr>
          <p:cNvPr id="9" name="長方形 8">
            <a:extLst>
              <a:ext uri="{FF2B5EF4-FFF2-40B4-BE49-F238E27FC236}">
                <a16:creationId xmlns:a16="http://schemas.microsoft.com/office/drawing/2014/main" id="{A9801717-EC04-4D9F-BE50-E726ECAC1136}"/>
              </a:ext>
            </a:extLst>
          </p:cNvPr>
          <p:cNvSpPr/>
          <p:nvPr userDrawn="1"/>
        </p:nvSpPr>
        <p:spPr>
          <a:xfrm>
            <a:off x="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 name="長方形 10">
            <a:extLst>
              <a:ext uri="{FF2B5EF4-FFF2-40B4-BE49-F238E27FC236}">
                <a16:creationId xmlns:a16="http://schemas.microsoft.com/office/drawing/2014/main" id="{5F1841E8-8EE7-488E-B7DD-D1F23F79128D}"/>
              </a:ext>
            </a:extLst>
          </p:cNvPr>
          <p:cNvSpPr/>
          <p:nvPr userDrawn="1"/>
        </p:nvSpPr>
        <p:spPr>
          <a:xfrm>
            <a:off x="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3" name="長方形 12">
            <a:extLst>
              <a:ext uri="{FF2B5EF4-FFF2-40B4-BE49-F238E27FC236}">
                <a16:creationId xmlns:a16="http://schemas.microsoft.com/office/drawing/2014/main" id="{44AEF00F-18B6-43AC-BF54-3B4939890FE1}"/>
              </a:ext>
            </a:extLst>
          </p:cNvPr>
          <p:cNvSpPr/>
          <p:nvPr userDrawn="1"/>
        </p:nvSpPr>
        <p:spPr>
          <a:xfrm>
            <a:off x="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5" name="長方形 14">
            <a:extLst>
              <a:ext uri="{FF2B5EF4-FFF2-40B4-BE49-F238E27FC236}">
                <a16:creationId xmlns:a16="http://schemas.microsoft.com/office/drawing/2014/main" id="{0BC54B6B-8A0E-422F-B2FF-A68441C16904}"/>
              </a:ext>
            </a:extLst>
          </p:cNvPr>
          <p:cNvSpPr/>
          <p:nvPr userDrawn="1"/>
        </p:nvSpPr>
        <p:spPr>
          <a:xfrm>
            <a:off x="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7" name="長方形 16">
            <a:extLst>
              <a:ext uri="{FF2B5EF4-FFF2-40B4-BE49-F238E27FC236}">
                <a16:creationId xmlns:a16="http://schemas.microsoft.com/office/drawing/2014/main" id="{1602B99D-D623-4FE2-BDFD-A23B43BEBBDD}"/>
              </a:ext>
            </a:extLst>
          </p:cNvPr>
          <p:cNvSpPr/>
          <p:nvPr userDrawn="1"/>
        </p:nvSpPr>
        <p:spPr>
          <a:xfrm>
            <a:off x="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9" name="長方形 18">
            <a:extLst>
              <a:ext uri="{FF2B5EF4-FFF2-40B4-BE49-F238E27FC236}">
                <a16:creationId xmlns:a16="http://schemas.microsoft.com/office/drawing/2014/main" id="{F4892CE3-43B8-4AF7-8E2E-1E5C2045F89A}"/>
              </a:ext>
            </a:extLst>
          </p:cNvPr>
          <p:cNvSpPr/>
          <p:nvPr userDrawn="1"/>
        </p:nvSpPr>
        <p:spPr>
          <a:xfrm>
            <a:off x="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1" name="長方形 20">
            <a:extLst>
              <a:ext uri="{FF2B5EF4-FFF2-40B4-BE49-F238E27FC236}">
                <a16:creationId xmlns:a16="http://schemas.microsoft.com/office/drawing/2014/main" id="{53C5002F-39B4-49E5-B179-A5F9A322772D}"/>
              </a:ext>
            </a:extLst>
          </p:cNvPr>
          <p:cNvSpPr/>
          <p:nvPr userDrawn="1"/>
        </p:nvSpPr>
        <p:spPr>
          <a:xfrm>
            <a:off x="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3" name="長方形 22">
            <a:extLst>
              <a:ext uri="{FF2B5EF4-FFF2-40B4-BE49-F238E27FC236}">
                <a16:creationId xmlns:a16="http://schemas.microsoft.com/office/drawing/2014/main" id="{8847AC63-E8C8-47EF-BDEA-DF587155527B}"/>
              </a:ext>
            </a:extLst>
          </p:cNvPr>
          <p:cNvSpPr/>
          <p:nvPr userDrawn="1"/>
        </p:nvSpPr>
        <p:spPr>
          <a:xfrm>
            <a:off x="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5" name="長方形 24">
            <a:extLst>
              <a:ext uri="{FF2B5EF4-FFF2-40B4-BE49-F238E27FC236}">
                <a16:creationId xmlns:a16="http://schemas.microsoft.com/office/drawing/2014/main" id="{8EAD15DF-3882-4D15-8A5D-B08B7A32A9B0}"/>
              </a:ext>
            </a:extLst>
          </p:cNvPr>
          <p:cNvSpPr/>
          <p:nvPr userDrawn="1"/>
        </p:nvSpPr>
        <p:spPr>
          <a:xfrm>
            <a:off x="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7" name="長方形 26">
            <a:extLst>
              <a:ext uri="{FF2B5EF4-FFF2-40B4-BE49-F238E27FC236}">
                <a16:creationId xmlns:a16="http://schemas.microsoft.com/office/drawing/2014/main" id="{73A3B466-F022-4299-8575-4347D62E5ADB}"/>
              </a:ext>
            </a:extLst>
          </p:cNvPr>
          <p:cNvSpPr/>
          <p:nvPr userDrawn="1"/>
        </p:nvSpPr>
        <p:spPr>
          <a:xfrm>
            <a:off x="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9" name="長方形 28">
            <a:extLst>
              <a:ext uri="{FF2B5EF4-FFF2-40B4-BE49-F238E27FC236}">
                <a16:creationId xmlns:a16="http://schemas.microsoft.com/office/drawing/2014/main" id="{7103BE58-6B70-49F5-8283-BF3B0B35E1D7}"/>
              </a:ext>
            </a:extLst>
          </p:cNvPr>
          <p:cNvSpPr/>
          <p:nvPr userDrawn="1"/>
        </p:nvSpPr>
        <p:spPr>
          <a:xfrm>
            <a:off x="0" y="65151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1" name="長方形 30">
            <a:extLst>
              <a:ext uri="{FF2B5EF4-FFF2-40B4-BE49-F238E27FC236}">
                <a16:creationId xmlns:a16="http://schemas.microsoft.com/office/drawing/2014/main" id="{865F4154-50AA-4593-A86B-2A7A582D30AA}"/>
              </a:ext>
            </a:extLst>
          </p:cNvPr>
          <p:cNvSpPr/>
          <p:nvPr userDrawn="1"/>
        </p:nvSpPr>
        <p:spPr>
          <a:xfrm>
            <a:off x="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3" name="長方形 32">
            <a:extLst>
              <a:ext uri="{FF2B5EF4-FFF2-40B4-BE49-F238E27FC236}">
                <a16:creationId xmlns:a16="http://schemas.microsoft.com/office/drawing/2014/main" id="{F635667C-FE54-4C6C-81D2-C117F6848A7C}"/>
              </a:ext>
            </a:extLst>
          </p:cNvPr>
          <p:cNvSpPr/>
          <p:nvPr userDrawn="1"/>
        </p:nvSpPr>
        <p:spPr>
          <a:xfrm>
            <a:off x="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5" name="長方形 34">
            <a:extLst>
              <a:ext uri="{FF2B5EF4-FFF2-40B4-BE49-F238E27FC236}">
                <a16:creationId xmlns:a16="http://schemas.microsoft.com/office/drawing/2014/main" id="{2B327EE7-DDE6-4725-9791-0909802594D4}"/>
              </a:ext>
            </a:extLst>
          </p:cNvPr>
          <p:cNvSpPr/>
          <p:nvPr userDrawn="1"/>
        </p:nvSpPr>
        <p:spPr>
          <a:xfrm>
            <a:off x="0" y="54864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7" name="長方形 36">
            <a:extLst>
              <a:ext uri="{FF2B5EF4-FFF2-40B4-BE49-F238E27FC236}">
                <a16:creationId xmlns:a16="http://schemas.microsoft.com/office/drawing/2014/main" id="{E880683C-A1F9-41B4-92B6-6690A542A9CA}"/>
              </a:ext>
            </a:extLst>
          </p:cNvPr>
          <p:cNvSpPr/>
          <p:nvPr userDrawn="1"/>
        </p:nvSpPr>
        <p:spPr>
          <a:xfrm>
            <a:off x="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9" name="長方形 38">
            <a:extLst>
              <a:ext uri="{FF2B5EF4-FFF2-40B4-BE49-F238E27FC236}">
                <a16:creationId xmlns:a16="http://schemas.microsoft.com/office/drawing/2014/main" id="{0BF012F1-D588-4F57-88B5-6F5532BADA92}"/>
              </a:ext>
            </a:extLst>
          </p:cNvPr>
          <p:cNvSpPr/>
          <p:nvPr userDrawn="1"/>
        </p:nvSpPr>
        <p:spPr>
          <a:xfrm>
            <a:off x="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1" name="長方形 40">
            <a:extLst>
              <a:ext uri="{FF2B5EF4-FFF2-40B4-BE49-F238E27FC236}">
                <a16:creationId xmlns:a16="http://schemas.microsoft.com/office/drawing/2014/main" id="{F8FFED0C-C9D9-439B-8A01-3C4181694F90}"/>
              </a:ext>
            </a:extLst>
          </p:cNvPr>
          <p:cNvSpPr/>
          <p:nvPr userDrawn="1"/>
        </p:nvSpPr>
        <p:spPr>
          <a:xfrm>
            <a:off x="0" y="6858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3" name="長方形 42">
            <a:extLst>
              <a:ext uri="{FF2B5EF4-FFF2-40B4-BE49-F238E27FC236}">
                <a16:creationId xmlns:a16="http://schemas.microsoft.com/office/drawing/2014/main" id="{503FFB96-6B81-475C-995F-610FEC231FEE}"/>
              </a:ext>
            </a:extLst>
          </p:cNvPr>
          <p:cNvSpPr/>
          <p:nvPr userDrawn="1"/>
        </p:nvSpPr>
        <p:spPr>
          <a:xfrm>
            <a:off x="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5" name="長方形 44">
            <a:extLst>
              <a:ext uri="{FF2B5EF4-FFF2-40B4-BE49-F238E27FC236}">
                <a16:creationId xmlns:a16="http://schemas.microsoft.com/office/drawing/2014/main" id="{DE12DC0D-3BAD-4A09-83DE-A880AF5D71CB}"/>
              </a:ext>
            </a:extLst>
          </p:cNvPr>
          <p:cNvSpPr/>
          <p:nvPr userDrawn="1"/>
        </p:nvSpPr>
        <p:spPr>
          <a:xfrm>
            <a:off x="0" y="17145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7" name="長方形 46">
            <a:extLst>
              <a:ext uri="{FF2B5EF4-FFF2-40B4-BE49-F238E27FC236}">
                <a16:creationId xmlns:a16="http://schemas.microsoft.com/office/drawing/2014/main" id="{3069B2B0-3E3B-4E71-8023-5CEF05BF4DF3}"/>
              </a:ext>
            </a:extLst>
          </p:cNvPr>
          <p:cNvSpPr/>
          <p:nvPr userDrawn="1"/>
        </p:nvSpPr>
        <p:spPr>
          <a:xfrm>
            <a:off x="0" y="20574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9" name="長方形 48">
            <a:extLst>
              <a:ext uri="{FF2B5EF4-FFF2-40B4-BE49-F238E27FC236}">
                <a16:creationId xmlns:a16="http://schemas.microsoft.com/office/drawing/2014/main" id="{8AB15B89-DA8C-4D7D-B70F-286B95F8C931}"/>
              </a:ext>
            </a:extLst>
          </p:cNvPr>
          <p:cNvSpPr/>
          <p:nvPr userDrawn="1"/>
        </p:nvSpPr>
        <p:spPr>
          <a:xfrm>
            <a:off x="1130300" y="1066800"/>
            <a:ext cx="628650" cy="1822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accent4"/>
              </a:solidFill>
              <a:latin typeface="Meiryo UI" panose="020B0604030504040204" pitchFamily="50" charset="-128"/>
              <a:ea typeface="Meiryo UI" panose="020B0604030504040204" pitchFamily="50" charset="-128"/>
            </a:endParaRPr>
          </a:p>
        </p:txBody>
      </p:sp>
      <p:sp>
        <p:nvSpPr>
          <p:cNvPr id="26" name="日付プレースホルダー 3">
            <a:extLst>
              <a:ext uri="{FF2B5EF4-FFF2-40B4-BE49-F238E27FC236}">
                <a16:creationId xmlns:a16="http://schemas.microsoft.com/office/drawing/2014/main" id="{88E0B9BB-DE60-45D5-BB83-F9309D54A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3">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28" name="フッター プレースホルダー 4">
            <a:extLst>
              <a:ext uri="{FF2B5EF4-FFF2-40B4-BE49-F238E27FC236}">
                <a16:creationId xmlns:a16="http://schemas.microsoft.com/office/drawing/2014/main" id="{C1814D13-F502-4AE1-80E4-7479F5797A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3">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30" name="スライド番号プレースホルダー 5">
            <a:extLst>
              <a:ext uri="{FF2B5EF4-FFF2-40B4-BE49-F238E27FC236}">
                <a16:creationId xmlns:a16="http://schemas.microsoft.com/office/drawing/2014/main" id="{D4AA35C5-6F41-4930-94A5-EE0C651150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106169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コンテンツ、フレーム付き画像">
    <p:bg>
      <p:bgPr>
        <a:solidFill>
          <a:schemeClr val="accent3"/>
        </a:solidFill>
        <a:effectLst/>
      </p:bgPr>
    </p:bg>
    <p:spTree>
      <p:nvGrpSpPr>
        <p:cNvPr id="1" name=""/>
        <p:cNvGrpSpPr/>
        <p:nvPr/>
      </p:nvGrpSpPr>
      <p:grpSpPr>
        <a:xfrm>
          <a:off x="0" y="0"/>
          <a:ext cx="0" cy="0"/>
          <a:chOff x="0" y="0"/>
          <a:chExt cx="0" cy="0"/>
        </a:xfrm>
      </p:grpSpPr>
      <p:sp>
        <p:nvSpPr>
          <p:cNvPr id="107" name="図プレースホルダー 106">
            <a:extLst>
              <a:ext uri="{FF2B5EF4-FFF2-40B4-BE49-F238E27FC236}">
                <a16:creationId xmlns:a16="http://schemas.microsoft.com/office/drawing/2014/main" id="{C1039393-3B8E-4456-97AA-ADBC18010074}"/>
              </a:ext>
            </a:extLst>
          </p:cNvPr>
          <p:cNvSpPr>
            <a:spLocks noGrp="1"/>
          </p:cNvSpPr>
          <p:nvPr>
            <p:ph type="pic" sz="quarter" idx="10"/>
          </p:nvPr>
        </p:nvSpPr>
        <p:spPr>
          <a:xfrm>
            <a:off x="571944" y="553068"/>
            <a:ext cx="4608576" cy="5748673"/>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 name="タイトル 1">
            <a:extLst>
              <a:ext uri="{FF2B5EF4-FFF2-40B4-BE49-F238E27FC236}">
                <a16:creationId xmlns:a16="http://schemas.microsoft.com/office/drawing/2014/main" id="{9DE3D039-0A18-4031-8A63-D83666B066F6}"/>
              </a:ext>
            </a:extLst>
          </p:cNvPr>
          <p:cNvSpPr>
            <a:spLocks noGrp="1"/>
          </p:cNvSpPr>
          <p:nvPr>
            <p:ph type="title"/>
          </p:nvPr>
        </p:nvSpPr>
        <p:spPr>
          <a:xfrm>
            <a:off x="6743700" y="3219450"/>
            <a:ext cx="4603750" cy="1343025"/>
          </a:xfrm>
        </p:spPr>
        <p:txBody>
          <a:bodyPr lIns="0" rtlCol="0" anchor="t">
            <a:normAutofit/>
          </a:bodyPr>
          <a:lstStyle>
            <a:lvl1pPr>
              <a:defRPr lang="en-US" sz="3800" b="1" kern="1200" dirty="0">
                <a:solidFill>
                  <a:schemeClr val="bg1"/>
                </a:solidFill>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77438815-B9AF-4BA5-B8D6-3311C4949FAD}"/>
              </a:ext>
            </a:extLst>
          </p:cNvPr>
          <p:cNvSpPr>
            <a:spLocks noGrp="1"/>
          </p:cNvSpPr>
          <p:nvPr>
            <p:ph type="body" idx="1" hasCustomPrompt="1"/>
          </p:nvPr>
        </p:nvSpPr>
        <p:spPr>
          <a:xfrm>
            <a:off x="6743700" y="4589463"/>
            <a:ext cx="4603750" cy="1500187"/>
          </a:xfrm>
        </p:spPr>
        <p:txBody>
          <a:bodyPr lIns="0" rtlCol="0">
            <a:normAutofit/>
          </a:bodyPr>
          <a:lstStyle>
            <a:lvl1pPr marL="0" indent="0">
              <a:lnSpc>
                <a:spcPct val="100000"/>
              </a:lnSpc>
              <a:buNone/>
              <a:defRPr lang="en-US" sz="1600" kern="1200" dirty="0">
                <a:solidFill>
                  <a:schemeClr val="bg1"/>
                </a:solidFill>
                <a:latin typeface="Meiryo UI" panose="020B0604030504040204" pitchFamily="50" charset="-128"/>
                <a:ea typeface="Meiryo UI" panose="020B0604030504040204" pitchFamily="50" charset="-128"/>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sp>
        <p:nvSpPr>
          <p:cNvPr id="9" name="長方形 8">
            <a:extLst>
              <a:ext uri="{FF2B5EF4-FFF2-40B4-BE49-F238E27FC236}">
                <a16:creationId xmlns:a16="http://schemas.microsoft.com/office/drawing/2014/main" id="{2BB87F0D-3BAB-446D-B8D9-08B2C2BB3BD7}"/>
              </a:ext>
            </a:extLst>
          </p:cNvPr>
          <p:cNvSpPr/>
          <p:nvPr userDrawn="1"/>
        </p:nvSpPr>
        <p:spPr>
          <a:xfrm>
            <a:off x="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9" name="長方形 28">
            <a:extLst>
              <a:ext uri="{FF2B5EF4-FFF2-40B4-BE49-F238E27FC236}">
                <a16:creationId xmlns:a16="http://schemas.microsoft.com/office/drawing/2014/main" id="{3F04AEEB-DA23-4423-A0A2-D2E04125C4A7}"/>
              </a:ext>
            </a:extLst>
          </p:cNvPr>
          <p:cNvSpPr/>
          <p:nvPr userDrawn="1"/>
        </p:nvSpPr>
        <p:spPr>
          <a:xfrm>
            <a:off x="0" y="572886"/>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1" name="長方形 30">
            <a:extLst>
              <a:ext uri="{FF2B5EF4-FFF2-40B4-BE49-F238E27FC236}">
                <a16:creationId xmlns:a16="http://schemas.microsoft.com/office/drawing/2014/main" id="{32058B74-EF5C-4574-9B30-072FA59B9B21}"/>
              </a:ext>
            </a:extLst>
          </p:cNvPr>
          <p:cNvSpPr/>
          <p:nvPr userDrawn="1"/>
        </p:nvSpPr>
        <p:spPr>
          <a:xfrm>
            <a:off x="0" y="1145772"/>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3" name="長方形 32">
            <a:extLst>
              <a:ext uri="{FF2B5EF4-FFF2-40B4-BE49-F238E27FC236}">
                <a16:creationId xmlns:a16="http://schemas.microsoft.com/office/drawing/2014/main" id="{8AE24787-0FCF-4199-AB93-6593FE032C55}"/>
              </a:ext>
            </a:extLst>
          </p:cNvPr>
          <p:cNvSpPr/>
          <p:nvPr userDrawn="1"/>
        </p:nvSpPr>
        <p:spPr>
          <a:xfrm>
            <a:off x="0" y="1718658"/>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5" name="長方形 34">
            <a:extLst>
              <a:ext uri="{FF2B5EF4-FFF2-40B4-BE49-F238E27FC236}">
                <a16:creationId xmlns:a16="http://schemas.microsoft.com/office/drawing/2014/main" id="{9F44E538-795F-4C68-9305-B6955DBC7F5D}"/>
              </a:ext>
            </a:extLst>
          </p:cNvPr>
          <p:cNvSpPr/>
          <p:nvPr userDrawn="1"/>
        </p:nvSpPr>
        <p:spPr>
          <a:xfrm>
            <a:off x="0" y="2291544"/>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7" name="長方形 36">
            <a:extLst>
              <a:ext uri="{FF2B5EF4-FFF2-40B4-BE49-F238E27FC236}">
                <a16:creationId xmlns:a16="http://schemas.microsoft.com/office/drawing/2014/main" id="{C1A0463E-1142-44E9-8CB3-9F22F5DF78A8}"/>
              </a:ext>
            </a:extLst>
          </p:cNvPr>
          <p:cNvSpPr/>
          <p:nvPr userDrawn="1"/>
        </p:nvSpPr>
        <p:spPr>
          <a:xfrm>
            <a:off x="0" y="286443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9" name="長方形 38">
            <a:extLst>
              <a:ext uri="{FF2B5EF4-FFF2-40B4-BE49-F238E27FC236}">
                <a16:creationId xmlns:a16="http://schemas.microsoft.com/office/drawing/2014/main" id="{17898DBE-884D-4A00-AF2F-4295EAF41E13}"/>
              </a:ext>
            </a:extLst>
          </p:cNvPr>
          <p:cNvSpPr/>
          <p:nvPr userDrawn="1"/>
        </p:nvSpPr>
        <p:spPr>
          <a:xfrm>
            <a:off x="0" y="3437316"/>
            <a:ext cx="576072" cy="576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1" name="長方形 40">
            <a:extLst>
              <a:ext uri="{FF2B5EF4-FFF2-40B4-BE49-F238E27FC236}">
                <a16:creationId xmlns:a16="http://schemas.microsoft.com/office/drawing/2014/main" id="{A3AB5AC4-C502-4D78-A602-3027D20AB33A}"/>
              </a:ext>
            </a:extLst>
          </p:cNvPr>
          <p:cNvSpPr/>
          <p:nvPr userDrawn="1"/>
        </p:nvSpPr>
        <p:spPr>
          <a:xfrm>
            <a:off x="0" y="4010202"/>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3" name="長方形 42">
            <a:extLst>
              <a:ext uri="{FF2B5EF4-FFF2-40B4-BE49-F238E27FC236}">
                <a16:creationId xmlns:a16="http://schemas.microsoft.com/office/drawing/2014/main" id="{5DF81845-E621-4070-9AD6-1F40FFDD82E2}"/>
              </a:ext>
            </a:extLst>
          </p:cNvPr>
          <p:cNvSpPr/>
          <p:nvPr userDrawn="1"/>
        </p:nvSpPr>
        <p:spPr>
          <a:xfrm>
            <a:off x="0" y="458308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5" name="長方形 44">
            <a:extLst>
              <a:ext uri="{FF2B5EF4-FFF2-40B4-BE49-F238E27FC236}">
                <a16:creationId xmlns:a16="http://schemas.microsoft.com/office/drawing/2014/main" id="{A9190B9C-4A97-4EDC-9CBD-A68122AE2419}"/>
              </a:ext>
            </a:extLst>
          </p:cNvPr>
          <p:cNvSpPr/>
          <p:nvPr userDrawn="1"/>
        </p:nvSpPr>
        <p:spPr>
          <a:xfrm>
            <a:off x="0" y="5155974"/>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7" name="長方形 46">
            <a:extLst>
              <a:ext uri="{FF2B5EF4-FFF2-40B4-BE49-F238E27FC236}">
                <a16:creationId xmlns:a16="http://schemas.microsoft.com/office/drawing/2014/main" id="{790346E6-78BF-48E9-8EF6-B77BAA49AADA}"/>
              </a:ext>
            </a:extLst>
          </p:cNvPr>
          <p:cNvSpPr/>
          <p:nvPr userDrawn="1"/>
        </p:nvSpPr>
        <p:spPr>
          <a:xfrm>
            <a:off x="0" y="572886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9" name="長方形 48">
            <a:extLst>
              <a:ext uri="{FF2B5EF4-FFF2-40B4-BE49-F238E27FC236}">
                <a16:creationId xmlns:a16="http://schemas.microsoft.com/office/drawing/2014/main" id="{42A3902D-54BA-48ED-8547-8856B4F50D2D}"/>
              </a:ext>
            </a:extLst>
          </p:cNvPr>
          <p:cNvSpPr/>
          <p:nvPr userDrawn="1"/>
        </p:nvSpPr>
        <p:spPr>
          <a:xfrm>
            <a:off x="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1" name="長方形 50">
            <a:extLst>
              <a:ext uri="{FF2B5EF4-FFF2-40B4-BE49-F238E27FC236}">
                <a16:creationId xmlns:a16="http://schemas.microsoft.com/office/drawing/2014/main" id="{985555D5-968D-4715-BA22-C95642914BC2}"/>
              </a:ext>
            </a:extLst>
          </p:cNvPr>
          <p:cNvSpPr/>
          <p:nvPr userDrawn="1"/>
        </p:nvSpPr>
        <p:spPr>
          <a:xfrm>
            <a:off x="571944"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3" name="長方形 52">
            <a:extLst>
              <a:ext uri="{FF2B5EF4-FFF2-40B4-BE49-F238E27FC236}">
                <a16:creationId xmlns:a16="http://schemas.microsoft.com/office/drawing/2014/main" id="{9F24F0F4-135E-4625-9A8E-38755078B5E7}"/>
              </a:ext>
            </a:extLst>
          </p:cNvPr>
          <p:cNvSpPr/>
          <p:nvPr userDrawn="1"/>
        </p:nvSpPr>
        <p:spPr>
          <a:xfrm>
            <a:off x="1148016"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5" name="長方形 54">
            <a:extLst>
              <a:ext uri="{FF2B5EF4-FFF2-40B4-BE49-F238E27FC236}">
                <a16:creationId xmlns:a16="http://schemas.microsoft.com/office/drawing/2014/main" id="{F1969E72-FA7B-4358-8C46-7F15CF01A747}"/>
              </a:ext>
            </a:extLst>
          </p:cNvPr>
          <p:cNvSpPr/>
          <p:nvPr userDrawn="1"/>
        </p:nvSpPr>
        <p:spPr>
          <a:xfrm>
            <a:off x="1724088"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7" name="長方形 56">
            <a:extLst>
              <a:ext uri="{FF2B5EF4-FFF2-40B4-BE49-F238E27FC236}">
                <a16:creationId xmlns:a16="http://schemas.microsoft.com/office/drawing/2014/main" id="{12F9FDD1-1288-44CD-9C55-6CE3B2FB39F9}"/>
              </a:ext>
            </a:extLst>
          </p:cNvPr>
          <p:cNvSpPr/>
          <p:nvPr userDrawn="1"/>
        </p:nvSpPr>
        <p:spPr>
          <a:xfrm>
            <a:off x="2300160"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9" name="長方形 58">
            <a:extLst>
              <a:ext uri="{FF2B5EF4-FFF2-40B4-BE49-F238E27FC236}">
                <a16:creationId xmlns:a16="http://schemas.microsoft.com/office/drawing/2014/main" id="{330AC56B-D539-45B3-AD66-457D7D874CD8}"/>
              </a:ext>
            </a:extLst>
          </p:cNvPr>
          <p:cNvSpPr/>
          <p:nvPr userDrawn="1"/>
        </p:nvSpPr>
        <p:spPr>
          <a:xfrm>
            <a:off x="2876232"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1" name="長方形 60">
            <a:extLst>
              <a:ext uri="{FF2B5EF4-FFF2-40B4-BE49-F238E27FC236}">
                <a16:creationId xmlns:a16="http://schemas.microsoft.com/office/drawing/2014/main" id="{26434293-E220-465A-9EF3-FF90D0E0F19B}"/>
              </a:ext>
            </a:extLst>
          </p:cNvPr>
          <p:cNvSpPr/>
          <p:nvPr userDrawn="1"/>
        </p:nvSpPr>
        <p:spPr>
          <a:xfrm>
            <a:off x="3452304"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3" name="長方形 62">
            <a:extLst>
              <a:ext uri="{FF2B5EF4-FFF2-40B4-BE49-F238E27FC236}">
                <a16:creationId xmlns:a16="http://schemas.microsoft.com/office/drawing/2014/main" id="{6751B4BA-EAD6-4F27-B051-F799EBBAAE12}"/>
              </a:ext>
            </a:extLst>
          </p:cNvPr>
          <p:cNvSpPr/>
          <p:nvPr userDrawn="1"/>
        </p:nvSpPr>
        <p:spPr>
          <a:xfrm>
            <a:off x="4028376" y="0"/>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5" name="長方形 64">
            <a:extLst>
              <a:ext uri="{FF2B5EF4-FFF2-40B4-BE49-F238E27FC236}">
                <a16:creationId xmlns:a16="http://schemas.microsoft.com/office/drawing/2014/main" id="{EF6A1809-5EEE-4801-A2B0-7350405CDEB5}"/>
              </a:ext>
            </a:extLst>
          </p:cNvPr>
          <p:cNvSpPr/>
          <p:nvPr userDrawn="1"/>
        </p:nvSpPr>
        <p:spPr>
          <a:xfrm>
            <a:off x="4604448"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7" name="長方形 66">
            <a:extLst>
              <a:ext uri="{FF2B5EF4-FFF2-40B4-BE49-F238E27FC236}">
                <a16:creationId xmlns:a16="http://schemas.microsoft.com/office/drawing/2014/main" id="{E3B41004-5241-4ED8-8DBD-6D7345DFC934}"/>
              </a:ext>
            </a:extLst>
          </p:cNvPr>
          <p:cNvSpPr/>
          <p:nvPr userDrawn="1"/>
        </p:nvSpPr>
        <p:spPr>
          <a:xfrm>
            <a:off x="518052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9" name="長方形 68">
            <a:extLst>
              <a:ext uri="{FF2B5EF4-FFF2-40B4-BE49-F238E27FC236}">
                <a16:creationId xmlns:a16="http://schemas.microsoft.com/office/drawing/2014/main" id="{72EC9AD5-87ED-4FC3-A142-A87EB8359263}"/>
              </a:ext>
            </a:extLst>
          </p:cNvPr>
          <p:cNvSpPr/>
          <p:nvPr userDrawn="1"/>
        </p:nvSpPr>
        <p:spPr>
          <a:xfrm>
            <a:off x="5180520" y="563966"/>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71" name="長方形 70">
            <a:extLst>
              <a:ext uri="{FF2B5EF4-FFF2-40B4-BE49-F238E27FC236}">
                <a16:creationId xmlns:a16="http://schemas.microsoft.com/office/drawing/2014/main" id="{6BFD4027-F2BA-4F92-8229-FC2C25423B98}"/>
              </a:ext>
            </a:extLst>
          </p:cNvPr>
          <p:cNvSpPr/>
          <p:nvPr userDrawn="1"/>
        </p:nvSpPr>
        <p:spPr>
          <a:xfrm>
            <a:off x="5180520" y="1136852"/>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73" name="長方形 72">
            <a:extLst>
              <a:ext uri="{FF2B5EF4-FFF2-40B4-BE49-F238E27FC236}">
                <a16:creationId xmlns:a16="http://schemas.microsoft.com/office/drawing/2014/main" id="{D5A0F8C7-1908-4500-B7D3-5BEDCCC233D8}"/>
              </a:ext>
            </a:extLst>
          </p:cNvPr>
          <p:cNvSpPr/>
          <p:nvPr userDrawn="1"/>
        </p:nvSpPr>
        <p:spPr>
          <a:xfrm>
            <a:off x="5180520" y="170973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75" name="長方形 74">
            <a:extLst>
              <a:ext uri="{FF2B5EF4-FFF2-40B4-BE49-F238E27FC236}">
                <a16:creationId xmlns:a16="http://schemas.microsoft.com/office/drawing/2014/main" id="{34614BC4-1B39-4DE0-ACCE-6DDED4710BEF}"/>
              </a:ext>
            </a:extLst>
          </p:cNvPr>
          <p:cNvSpPr/>
          <p:nvPr userDrawn="1"/>
        </p:nvSpPr>
        <p:spPr>
          <a:xfrm>
            <a:off x="5180520" y="2282624"/>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77" name="長方形 76">
            <a:extLst>
              <a:ext uri="{FF2B5EF4-FFF2-40B4-BE49-F238E27FC236}">
                <a16:creationId xmlns:a16="http://schemas.microsoft.com/office/drawing/2014/main" id="{CF20A7E0-34F3-480A-9BE6-79B88802E55B}"/>
              </a:ext>
            </a:extLst>
          </p:cNvPr>
          <p:cNvSpPr/>
          <p:nvPr userDrawn="1"/>
        </p:nvSpPr>
        <p:spPr>
          <a:xfrm>
            <a:off x="5180520" y="285551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79" name="長方形 78">
            <a:extLst>
              <a:ext uri="{FF2B5EF4-FFF2-40B4-BE49-F238E27FC236}">
                <a16:creationId xmlns:a16="http://schemas.microsoft.com/office/drawing/2014/main" id="{C6A8074E-3117-4E9F-A0E2-53086DF7453D}"/>
              </a:ext>
            </a:extLst>
          </p:cNvPr>
          <p:cNvSpPr/>
          <p:nvPr userDrawn="1"/>
        </p:nvSpPr>
        <p:spPr>
          <a:xfrm>
            <a:off x="5180520" y="3428396"/>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1" name="長方形 80">
            <a:extLst>
              <a:ext uri="{FF2B5EF4-FFF2-40B4-BE49-F238E27FC236}">
                <a16:creationId xmlns:a16="http://schemas.microsoft.com/office/drawing/2014/main" id="{67D0C6A1-221D-421D-9992-0F6CB576A685}"/>
              </a:ext>
            </a:extLst>
          </p:cNvPr>
          <p:cNvSpPr/>
          <p:nvPr userDrawn="1"/>
        </p:nvSpPr>
        <p:spPr>
          <a:xfrm>
            <a:off x="5180520" y="4001282"/>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3" name="長方形 82">
            <a:extLst>
              <a:ext uri="{FF2B5EF4-FFF2-40B4-BE49-F238E27FC236}">
                <a16:creationId xmlns:a16="http://schemas.microsoft.com/office/drawing/2014/main" id="{F39E7BB0-5CBA-4258-A058-DD0BD25C2F8E}"/>
              </a:ext>
            </a:extLst>
          </p:cNvPr>
          <p:cNvSpPr/>
          <p:nvPr userDrawn="1"/>
        </p:nvSpPr>
        <p:spPr>
          <a:xfrm>
            <a:off x="5180520" y="457416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5" name="長方形 84">
            <a:extLst>
              <a:ext uri="{FF2B5EF4-FFF2-40B4-BE49-F238E27FC236}">
                <a16:creationId xmlns:a16="http://schemas.microsoft.com/office/drawing/2014/main" id="{53B2A275-45FA-4398-8B2D-80B189135727}"/>
              </a:ext>
            </a:extLst>
          </p:cNvPr>
          <p:cNvSpPr/>
          <p:nvPr userDrawn="1"/>
        </p:nvSpPr>
        <p:spPr>
          <a:xfrm>
            <a:off x="5180520" y="5147054"/>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7" name="長方形 86">
            <a:extLst>
              <a:ext uri="{FF2B5EF4-FFF2-40B4-BE49-F238E27FC236}">
                <a16:creationId xmlns:a16="http://schemas.microsoft.com/office/drawing/2014/main" id="{2D63E382-D846-4749-9843-91E603EB5230}"/>
              </a:ext>
            </a:extLst>
          </p:cNvPr>
          <p:cNvSpPr/>
          <p:nvPr userDrawn="1"/>
        </p:nvSpPr>
        <p:spPr>
          <a:xfrm>
            <a:off x="5180520" y="571994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9" name="長方形 88">
            <a:extLst>
              <a:ext uri="{FF2B5EF4-FFF2-40B4-BE49-F238E27FC236}">
                <a16:creationId xmlns:a16="http://schemas.microsoft.com/office/drawing/2014/main" id="{D530F3E2-4C57-4A9F-BD15-4E34F155226A}"/>
              </a:ext>
            </a:extLst>
          </p:cNvPr>
          <p:cNvSpPr/>
          <p:nvPr userDrawn="1"/>
        </p:nvSpPr>
        <p:spPr>
          <a:xfrm>
            <a:off x="5180520"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1" name="長方形 90">
            <a:extLst>
              <a:ext uri="{FF2B5EF4-FFF2-40B4-BE49-F238E27FC236}">
                <a16:creationId xmlns:a16="http://schemas.microsoft.com/office/drawing/2014/main" id="{4DD1FBBA-C4C1-423C-8D85-CC2FA3147C8D}"/>
              </a:ext>
            </a:extLst>
          </p:cNvPr>
          <p:cNvSpPr/>
          <p:nvPr userDrawn="1"/>
        </p:nvSpPr>
        <p:spPr>
          <a:xfrm>
            <a:off x="571944"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3" name="長方形 92">
            <a:extLst>
              <a:ext uri="{FF2B5EF4-FFF2-40B4-BE49-F238E27FC236}">
                <a16:creationId xmlns:a16="http://schemas.microsoft.com/office/drawing/2014/main" id="{2348BA8A-9E10-4BDA-92EB-6C1021EBD8BB}"/>
              </a:ext>
            </a:extLst>
          </p:cNvPr>
          <p:cNvSpPr/>
          <p:nvPr userDrawn="1"/>
        </p:nvSpPr>
        <p:spPr>
          <a:xfrm>
            <a:off x="1148016"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5" name="長方形 94">
            <a:extLst>
              <a:ext uri="{FF2B5EF4-FFF2-40B4-BE49-F238E27FC236}">
                <a16:creationId xmlns:a16="http://schemas.microsoft.com/office/drawing/2014/main" id="{0CF99AB6-B5E9-4BF1-A002-3ED17781E3B2}"/>
              </a:ext>
            </a:extLst>
          </p:cNvPr>
          <p:cNvSpPr/>
          <p:nvPr userDrawn="1"/>
        </p:nvSpPr>
        <p:spPr>
          <a:xfrm>
            <a:off x="1724088" y="6281928"/>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7" name="長方形 96">
            <a:extLst>
              <a:ext uri="{FF2B5EF4-FFF2-40B4-BE49-F238E27FC236}">
                <a16:creationId xmlns:a16="http://schemas.microsoft.com/office/drawing/2014/main" id="{FD504C16-D7B1-4B1A-BD29-5F63709EFBC0}"/>
              </a:ext>
            </a:extLst>
          </p:cNvPr>
          <p:cNvSpPr/>
          <p:nvPr userDrawn="1"/>
        </p:nvSpPr>
        <p:spPr>
          <a:xfrm>
            <a:off x="230016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9" name="長方形 98">
            <a:extLst>
              <a:ext uri="{FF2B5EF4-FFF2-40B4-BE49-F238E27FC236}">
                <a16:creationId xmlns:a16="http://schemas.microsoft.com/office/drawing/2014/main" id="{97BFC63B-0BE4-439A-A676-C1171E900B0F}"/>
              </a:ext>
            </a:extLst>
          </p:cNvPr>
          <p:cNvSpPr/>
          <p:nvPr userDrawn="1"/>
        </p:nvSpPr>
        <p:spPr>
          <a:xfrm>
            <a:off x="2876232"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1" name="長方形 100">
            <a:extLst>
              <a:ext uri="{FF2B5EF4-FFF2-40B4-BE49-F238E27FC236}">
                <a16:creationId xmlns:a16="http://schemas.microsoft.com/office/drawing/2014/main" id="{EBAB1FD7-5A5C-40DF-9C8E-6FCB53B52D50}"/>
              </a:ext>
            </a:extLst>
          </p:cNvPr>
          <p:cNvSpPr/>
          <p:nvPr userDrawn="1"/>
        </p:nvSpPr>
        <p:spPr>
          <a:xfrm>
            <a:off x="3452304"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3" name="長方形 102">
            <a:extLst>
              <a:ext uri="{FF2B5EF4-FFF2-40B4-BE49-F238E27FC236}">
                <a16:creationId xmlns:a16="http://schemas.microsoft.com/office/drawing/2014/main" id="{9E54DCBE-7693-49E1-A5FF-9553046ADC6C}"/>
              </a:ext>
            </a:extLst>
          </p:cNvPr>
          <p:cNvSpPr/>
          <p:nvPr userDrawn="1"/>
        </p:nvSpPr>
        <p:spPr>
          <a:xfrm>
            <a:off x="4028376" y="6281928"/>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5" name="長方形 104">
            <a:extLst>
              <a:ext uri="{FF2B5EF4-FFF2-40B4-BE49-F238E27FC236}">
                <a16:creationId xmlns:a16="http://schemas.microsoft.com/office/drawing/2014/main" id="{3CBA41F1-ED75-4F55-BA4B-F88B6BBAD51B}"/>
              </a:ext>
            </a:extLst>
          </p:cNvPr>
          <p:cNvSpPr/>
          <p:nvPr userDrawn="1"/>
        </p:nvSpPr>
        <p:spPr>
          <a:xfrm>
            <a:off x="4604448"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9" name="長方形 108">
            <a:extLst>
              <a:ext uri="{FF2B5EF4-FFF2-40B4-BE49-F238E27FC236}">
                <a16:creationId xmlns:a16="http://schemas.microsoft.com/office/drawing/2014/main" id="{4292027F-AAE9-4110-9FB9-9485D82493DC}"/>
              </a:ext>
            </a:extLst>
          </p:cNvPr>
          <p:cNvSpPr/>
          <p:nvPr userDrawn="1"/>
        </p:nvSpPr>
        <p:spPr>
          <a:xfrm>
            <a:off x="6743700" y="2837549"/>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accent4"/>
              </a:solidFill>
              <a:latin typeface="Meiryo UI" panose="020B0604030504040204" pitchFamily="50" charset="-128"/>
              <a:ea typeface="Meiryo UI" panose="020B0604030504040204" pitchFamily="50" charset="-128"/>
            </a:endParaRPr>
          </a:p>
        </p:txBody>
      </p:sp>
      <p:sp>
        <p:nvSpPr>
          <p:cNvPr id="112" name="日付プレースホルダー 3">
            <a:extLst>
              <a:ext uri="{FF2B5EF4-FFF2-40B4-BE49-F238E27FC236}">
                <a16:creationId xmlns:a16="http://schemas.microsoft.com/office/drawing/2014/main" id="{2D66ED17-6A8B-4750-B089-A49B6B7F23C4}"/>
              </a:ext>
            </a:extLst>
          </p:cNvPr>
          <p:cNvSpPr>
            <a:spLocks noGrp="1"/>
          </p:cNvSpPr>
          <p:nvPr>
            <p:ph type="dt" sz="half" idx="11"/>
          </p:nvPr>
        </p:nvSpPr>
        <p:spPr>
          <a:xfrm>
            <a:off x="6743700" y="6356350"/>
            <a:ext cx="1005116" cy="365125"/>
          </a:xfrm>
        </p:spPr>
        <p:txBody>
          <a:bodyPr lIns="0" rtlCol="0"/>
          <a:lstStyle>
            <a:lvl1pPr>
              <a:defRPr sz="900">
                <a:solidFill>
                  <a:schemeClr val="accent3">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113" name="フッター プレースホルダー 4">
            <a:extLst>
              <a:ext uri="{FF2B5EF4-FFF2-40B4-BE49-F238E27FC236}">
                <a16:creationId xmlns:a16="http://schemas.microsoft.com/office/drawing/2014/main" id="{E0A74137-35DA-43A9-A740-435B3099BE75}"/>
              </a:ext>
            </a:extLst>
          </p:cNvPr>
          <p:cNvSpPr>
            <a:spLocks noGrp="1"/>
          </p:cNvSpPr>
          <p:nvPr>
            <p:ph type="ftr" sz="quarter" idx="12"/>
          </p:nvPr>
        </p:nvSpPr>
        <p:spPr>
          <a:xfrm>
            <a:off x="7903029" y="6356350"/>
            <a:ext cx="2667000" cy="365125"/>
          </a:xfrm>
        </p:spPr>
        <p:txBody>
          <a:bodyPr rtlCol="0"/>
          <a:lstStyle>
            <a:lvl1pPr>
              <a:defRPr sz="900">
                <a:solidFill>
                  <a:schemeClr val="accent3">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114" name="スライド番号プレースホルダー 5">
            <a:extLst>
              <a:ext uri="{FF2B5EF4-FFF2-40B4-BE49-F238E27FC236}">
                <a16:creationId xmlns:a16="http://schemas.microsoft.com/office/drawing/2014/main" id="{B68A6459-3B6F-442B-914B-5A5522D3279E}"/>
              </a:ext>
            </a:extLst>
          </p:cNvPr>
          <p:cNvSpPr>
            <a:spLocks noGrp="1"/>
          </p:cNvSpPr>
          <p:nvPr>
            <p:ph type="sldNum" sz="quarter" idx="13"/>
          </p:nvPr>
        </p:nvSpPr>
        <p:spPr>
          <a:xfrm>
            <a:off x="10711542" y="6356350"/>
            <a:ext cx="642257" cy="365125"/>
          </a:xfrm>
        </p:spPr>
        <p:txBody>
          <a:bodyPr rtlCol="0"/>
          <a:lstStyle>
            <a:lvl1pPr>
              <a:defRPr sz="900">
                <a:solidFill>
                  <a:schemeClr val="accent3">
                    <a:lumMod val="20000"/>
                    <a:lumOff val="80000"/>
                  </a:schemeClr>
                </a:solidFill>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729120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bg>
      <p:bgPr>
        <a:solidFill>
          <a:schemeClr val="accent3"/>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BF8F5A6A-E29E-401A-801A-8FD9CAABA7A5}"/>
              </a:ext>
            </a:extLst>
          </p:cNvPr>
          <p:cNvSpPr>
            <a:spLocks noGrp="1"/>
          </p:cNvSpPr>
          <p:nvPr>
            <p:ph idx="1" hasCustomPrompt="1"/>
          </p:nvPr>
        </p:nvSpPr>
        <p:spPr>
          <a:xfrm>
            <a:off x="4498340" y="1870710"/>
            <a:ext cx="5664200" cy="674370"/>
          </a:xfrm>
        </p:spPr>
        <p:txBody>
          <a:bodyPr rtlCol="0">
            <a:normAutofit/>
          </a:bodyPr>
          <a:lstStyle>
            <a:lvl1pPr marL="0" indent="0" algn="ctr">
              <a:lnSpc>
                <a:spcPct val="100000"/>
              </a:lnSpc>
              <a:buNone/>
              <a:defRPr lang="en-US" sz="1600" kern="1200" dirty="0">
                <a:solidFill>
                  <a:schemeClr val="bg1"/>
                </a:solidFill>
                <a:latin typeface="Meiryo UI" panose="020B0604030504040204" pitchFamily="50" charset="-128"/>
                <a:ea typeface="Meiryo UI" panose="020B0604030504040204" pitchFamily="50" charset="-128"/>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ja-JP" altLang="en-US" noProof="0"/>
              <a:t>クリックしてマスター テキストのスタイルを編集</a:t>
            </a:r>
          </a:p>
        </p:txBody>
      </p:sp>
      <p:sp>
        <p:nvSpPr>
          <p:cNvPr id="8" name="長方形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 name="長方形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2" name="長方形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4" name="長方形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6" name="長方形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8" name="長方形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0" name="長方形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2" name="長方形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4" name="長方形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6" name="長方形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8" name="長方形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0" name="長方形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2" name="長方形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4" name="長方形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6" name="長方形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8" name="長方形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0" name="長方形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2" name="長方形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4" name="長方形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6" name="長方形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A4AE12D1-08AF-45E9-A34A-BDE9E860BAA2}"/>
              </a:ext>
            </a:extLst>
          </p:cNvPr>
          <p:cNvSpPr>
            <a:spLocks noGrp="1"/>
          </p:cNvSpPr>
          <p:nvPr>
            <p:ph type="title" hasCustomPrompt="1"/>
          </p:nvPr>
        </p:nvSpPr>
        <p:spPr>
          <a:xfrm rot="16200000">
            <a:off x="-2374585" y="2766221"/>
            <a:ext cx="6858002" cy="1325563"/>
          </a:xfrm>
        </p:spPr>
        <p:txBody>
          <a:bodyPr rtlCol="0">
            <a:normAutofit/>
          </a:bodyPr>
          <a:lstStyle>
            <a:lvl1pPr algn="ctr">
              <a:defRPr lang="en-US" sz="3800" b="1" kern="1200" dirty="0">
                <a:solidFill>
                  <a:schemeClr val="bg1"/>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タイトルを編集する</a:t>
            </a:r>
          </a:p>
        </p:txBody>
      </p:sp>
      <p:sp>
        <p:nvSpPr>
          <p:cNvPr id="49" name="テキスト プレースホルダー 48">
            <a:extLst>
              <a:ext uri="{FF2B5EF4-FFF2-40B4-BE49-F238E27FC236}">
                <a16:creationId xmlns:a16="http://schemas.microsoft.com/office/drawing/2014/main" id="{A36FAFC0-63E1-4A5C-8C07-50890392F193}"/>
              </a:ext>
            </a:extLst>
          </p:cNvPr>
          <p:cNvSpPr>
            <a:spLocks noGrp="1"/>
          </p:cNvSpPr>
          <p:nvPr>
            <p:ph type="body" sz="quarter" idx="10" hasCustomPrompt="1"/>
          </p:nvPr>
        </p:nvSpPr>
        <p:spPr>
          <a:xfrm>
            <a:off x="6758940" y="1178560"/>
            <a:ext cx="1143000" cy="674370"/>
          </a:xfrm>
        </p:spPr>
        <p:txBody>
          <a:bodyPr rtlCol="0" anchor="ctr"/>
          <a:lstStyle>
            <a:lvl1pPr marL="0" indent="0" algn="ctr">
              <a:buNone/>
              <a:defRPr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a:t>
            </a:r>
          </a:p>
        </p:txBody>
      </p:sp>
      <p:sp>
        <p:nvSpPr>
          <p:cNvPr id="50" name="コンテンツ プレースホルダー 2">
            <a:extLst>
              <a:ext uri="{FF2B5EF4-FFF2-40B4-BE49-F238E27FC236}">
                <a16:creationId xmlns:a16="http://schemas.microsoft.com/office/drawing/2014/main" id="{3D1D7F95-338B-478D-B221-D4C9EC5472B2}"/>
              </a:ext>
            </a:extLst>
          </p:cNvPr>
          <p:cNvSpPr>
            <a:spLocks noGrp="1"/>
          </p:cNvSpPr>
          <p:nvPr>
            <p:ph idx="11" hasCustomPrompt="1"/>
          </p:nvPr>
        </p:nvSpPr>
        <p:spPr>
          <a:xfrm>
            <a:off x="4498340" y="3506470"/>
            <a:ext cx="5664200" cy="674370"/>
          </a:xfrm>
        </p:spPr>
        <p:txBody>
          <a:bodyPr rtlCol="0">
            <a:normAutofit/>
          </a:bodyPr>
          <a:lstStyle>
            <a:lvl1pPr marL="0" indent="0" algn="ctr">
              <a:lnSpc>
                <a:spcPct val="100000"/>
              </a:lnSpc>
              <a:buNone/>
              <a:defRPr lang="en-US" sz="1600" kern="1200" dirty="0">
                <a:solidFill>
                  <a:schemeClr val="bg1"/>
                </a:solidFill>
                <a:latin typeface="Meiryo UI" panose="020B0604030504040204" pitchFamily="50" charset="-128"/>
                <a:ea typeface="Meiryo UI" panose="020B0604030504040204" pitchFamily="50" charset="-128"/>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ja-JP" altLang="en-US" noProof="0"/>
              <a:t>クリックしてマスター テキストのスタイルを編集</a:t>
            </a:r>
          </a:p>
        </p:txBody>
      </p:sp>
      <p:sp>
        <p:nvSpPr>
          <p:cNvPr id="51" name="テキスト プレースホルダー 48">
            <a:extLst>
              <a:ext uri="{FF2B5EF4-FFF2-40B4-BE49-F238E27FC236}">
                <a16:creationId xmlns:a16="http://schemas.microsoft.com/office/drawing/2014/main" id="{D5AAA54C-0885-4221-AAAF-831C36B8C050}"/>
              </a:ext>
            </a:extLst>
          </p:cNvPr>
          <p:cNvSpPr>
            <a:spLocks noGrp="1"/>
          </p:cNvSpPr>
          <p:nvPr>
            <p:ph type="body" sz="quarter" idx="12" hasCustomPrompt="1"/>
          </p:nvPr>
        </p:nvSpPr>
        <p:spPr>
          <a:xfrm>
            <a:off x="6758940" y="2816860"/>
            <a:ext cx="1143000" cy="674370"/>
          </a:xfrm>
        </p:spPr>
        <p:txBody>
          <a:bodyPr rtlCol="0" anchor="ctr"/>
          <a:lstStyle>
            <a:lvl1pPr marL="0" indent="0" algn="ctr">
              <a:buNone/>
              <a:defRPr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a:t>
            </a:r>
          </a:p>
        </p:txBody>
      </p:sp>
      <p:sp>
        <p:nvSpPr>
          <p:cNvPr id="52" name="コンテンツ プレースホルダー 2">
            <a:extLst>
              <a:ext uri="{FF2B5EF4-FFF2-40B4-BE49-F238E27FC236}">
                <a16:creationId xmlns:a16="http://schemas.microsoft.com/office/drawing/2014/main" id="{07D1309E-F6F7-4FFB-BFBE-F2B34D49D2B9}"/>
              </a:ext>
            </a:extLst>
          </p:cNvPr>
          <p:cNvSpPr>
            <a:spLocks noGrp="1"/>
          </p:cNvSpPr>
          <p:nvPr>
            <p:ph idx="13" hasCustomPrompt="1"/>
          </p:nvPr>
        </p:nvSpPr>
        <p:spPr>
          <a:xfrm>
            <a:off x="4498340" y="5157470"/>
            <a:ext cx="5664200" cy="674370"/>
          </a:xfrm>
        </p:spPr>
        <p:txBody>
          <a:bodyPr rtlCol="0">
            <a:normAutofit/>
          </a:bodyPr>
          <a:lstStyle>
            <a:lvl1pPr marL="0" indent="0" algn="ctr">
              <a:lnSpc>
                <a:spcPct val="100000"/>
              </a:lnSpc>
              <a:buNone/>
              <a:defRPr lang="en-US" sz="1600" kern="1200" dirty="0">
                <a:solidFill>
                  <a:schemeClr val="bg1"/>
                </a:solidFill>
                <a:latin typeface="Meiryo UI" panose="020B0604030504040204" pitchFamily="50" charset="-128"/>
                <a:ea typeface="Meiryo UI" panose="020B0604030504040204" pitchFamily="50" charset="-128"/>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ja-JP" altLang="en-US" noProof="0"/>
              <a:t>クリックしてマスター テキストのスタイルを編集</a:t>
            </a:r>
          </a:p>
        </p:txBody>
      </p:sp>
      <p:sp>
        <p:nvSpPr>
          <p:cNvPr id="53" name="テキスト プレースホルダー 48">
            <a:extLst>
              <a:ext uri="{FF2B5EF4-FFF2-40B4-BE49-F238E27FC236}">
                <a16:creationId xmlns:a16="http://schemas.microsoft.com/office/drawing/2014/main" id="{020F4427-24B5-439F-BAD8-849395F5BD3F}"/>
              </a:ext>
            </a:extLst>
          </p:cNvPr>
          <p:cNvSpPr>
            <a:spLocks noGrp="1"/>
          </p:cNvSpPr>
          <p:nvPr>
            <p:ph type="body" sz="quarter" idx="14" hasCustomPrompt="1"/>
          </p:nvPr>
        </p:nvSpPr>
        <p:spPr>
          <a:xfrm>
            <a:off x="6758940" y="4467860"/>
            <a:ext cx="1143000" cy="674370"/>
          </a:xfrm>
        </p:spPr>
        <p:txBody>
          <a:bodyPr rtlCol="0" anchor="ctr"/>
          <a:lstStyle>
            <a:lvl1pPr marL="0" indent="0" algn="ctr">
              <a:buNone/>
              <a:defRPr b="1">
                <a:solidFill>
                  <a:schemeClr val="bg1"/>
                </a:solidFill>
                <a:latin typeface="Meiryo UI" panose="020B0604030504040204" pitchFamily="50" charset="-128"/>
                <a:ea typeface="Meiryo UI" panose="020B0604030504040204" pitchFamily="50" charset="-128"/>
              </a:defRPr>
            </a:lvl1pPr>
          </a:lstStyle>
          <a:p>
            <a:pPr lvl="0" rtl="0"/>
            <a:r>
              <a:rPr lang="en-US" altLang="ja-JP" noProof="0"/>
              <a:t>#</a:t>
            </a:r>
          </a:p>
        </p:txBody>
      </p:sp>
      <p:sp>
        <p:nvSpPr>
          <p:cNvPr id="57" name="日付プレースホルダー 3">
            <a:extLst>
              <a:ext uri="{FF2B5EF4-FFF2-40B4-BE49-F238E27FC236}">
                <a16:creationId xmlns:a16="http://schemas.microsoft.com/office/drawing/2014/main" id="{4B58E98B-B927-46C1-8ED3-11D1917EF0FE}"/>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3">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58" name="フッター プレースホルダー 4">
            <a:extLst>
              <a:ext uri="{FF2B5EF4-FFF2-40B4-BE49-F238E27FC236}">
                <a16:creationId xmlns:a16="http://schemas.microsoft.com/office/drawing/2014/main" id="{6CCE00AF-3769-40CD-9667-5C865AF0011C}"/>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3">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59" name="スライド番号プレースホルダー 5">
            <a:extLst>
              <a:ext uri="{FF2B5EF4-FFF2-40B4-BE49-F238E27FC236}">
                <a16:creationId xmlns:a16="http://schemas.microsoft.com/office/drawing/2014/main" id="{D8C19DE6-07C2-43A2-A5EE-D0967E1F9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1164587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のみ">
    <p:bg>
      <p:bgPr>
        <a:solidFill>
          <a:schemeClr val="accent3"/>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 name="長方形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2" name="長方形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4" name="長方形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6" name="長方形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8" name="長方形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0" name="長方形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2" name="長方形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4" name="長方形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6" name="長方形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8" name="長方形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0" name="長方形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2" name="長方形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4" name="長方形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6" name="長方形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8" name="長方形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0" name="長方形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2" name="長方形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4" name="長方形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6" name="長方形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A4AE12D1-08AF-45E9-A34A-BDE9E860BAA2}"/>
              </a:ext>
            </a:extLst>
          </p:cNvPr>
          <p:cNvSpPr>
            <a:spLocks noGrp="1"/>
          </p:cNvSpPr>
          <p:nvPr>
            <p:ph type="title" hasCustomPrompt="1"/>
          </p:nvPr>
        </p:nvSpPr>
        <p:spPr>
          <a:xfrm rot="16200000">
            <a:off x="-2374585" y="2766221"/>
            <a:ext cx="6858002" cy="1325563"/>
          </a:xfrm>
        </p:spPr>
        <p:txBody>
          <a:bodyPr rtlCol="0">
            <a:normAutofit/>
          </a:bodyPr>
          <a:lstStyle>
            <a:lvl1pPr algn="ctr">
              <a:defRPr lang="en-US" sz="3800" b="1" kern="1200" dirty="0">
                <a:solidFill>
                  <a:schemeClr val="bg1"/>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タイトルを編集する</a:t>
            </a:r>
          </a:p>
        </p:txBody>
      </p:sp>
      <p:sp>
        <p:nvSpPr>
          <p:cNvPr id="57" name="日付プレースホルダー 3">
            <a:extLst>
              <a:ext uri="{FF2B5EF4-FFF2-40B4-BE49-F238E27FC236}">
                <a16:creationId xmlns:a16="http://schemas.microsoft.com/office/drawing/2014/main" id="{4B58E98B-B927-46C1-8ED3-11D1917EF0FE}"/>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3">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58" name="フッター プレースホルダー 4">
            <a:extLst>
              <a:ext uri="{FF2B5EF4-FFF2-40B4-BE49-F238E27FC236}">
                <a16:creationId xmlns:a16="http://schemas.microsoft.com/office/drawing/2014/main" id="{6CCE00AF-3769-40CD-9667-5C865AF0011C}"/>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3">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59" name="スライド番号プレースホルダー 5">
            <a:extLst>
              <a:ext uri="{FF2B5EF4-FFF2-40B4-BE49-F238E27FC236}">
                <a16:creationId xmlns:a16="http://schemas.microsoft.com/office/drawing/2014/main" id="{D8C19DE6-07C2-43A2-A5EE-D0967E1F9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282096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引用">
    <p:bg>
      <p:bgPr>
        <a:solidFill>
          <a:schemeClr val="accent1"/>
        </a:solidFill>
        <a:effectLst/>
      </p:bgPr>
    </p:bg>
    <p:spTree>
      <p:nvGrpSpPr>
        <p:cNvPr id="1" name=""/>
        <p:cNvGrpSpPr/>
        <p:nvPr/>
      </p:nvGrpSpPr>
      <p:grpSpPr>
        <a:xfrm>
          <a:off x="0" y="0"/>
          <a:ext cx="0" cy="0"/>
          <a:chOff x="0" y="0"/>
          <a:chExt cx="0" cy="0"/>
        </a:xfrm>
      </p:grpSpPr>
      <p:sp>
        <p:nvSpPr>
          <p:cNvPr id="16" name="長方形 15">
            <a:extLst>
              <a:ext uri="{FF2B5EF4-FFF2-40B4-BE49-F238E27FC236}">
                <a16:creationId xmlns:a16="http://schemas.microsoft.com/office/drawing/2014/main" id="{21A29850-9B3D-49F0-9198-80F35FD55140}"/>
              </a:ext>
            </a:extLst>
          </p:cNvPr>
          <p:cNvSpPr/>
          <p:nvPr userDrawn="1"/>
        </p:nvSpPr>
        <p:spPr>
          <a:xfrm>
            <a:off x="5222748" y="0"/>
            <a:ext cx="1746503" cy="17556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920672AB-65F9-4533-9452-7872A8E7C3BC}"/>
              </a:ext>
            </a:extLst>
          </p:cNvPr>
          <p:cNvSpPr/>
          <p:nvPr userDrawn="1"/>
        </p:nvSpPr>
        <p:spPr>
          <a:xfrm>
            <a:off x="1740916" y="0"/>
            <a:ext cx="1746504" cy="1755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 name="長方形 9">
            <a:extLst>
              <a:ext uri="{FF2B5EF4-FFF2-40B4-BE49-F238E27FC236}">
                <a16:creationId xmlns:a16="http://schemas.microsoft.com/office/drawing/2014/main" id="{CA20BF50-7B12-496A-986A-AF0B9880118F}"/>
              </a:ext>
            </a:extLst>
          </p:cNvPr>
          <p:cNvSpPr/>
          <p:nvPr userDrawn="1"/>
        </p:nvSpPr>
        <p:spPr>
          <a:xfrm>
            <a:off x="0" y="0"/>
            <a:ext cx="1746504" cy="1755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0" name="長方形 19">
            <a:extLst>
              <a:ext uri="{FF2B5EF4-FFF2-40B4-BE49-F238E27FC236}">
                <a16:creationId xmlns:a16="http://schemas.microsoft.com/office/drawing/2014/main" id="{6E556028-47A8-47AD-A7ED-1CB2252FBE3D}"/>
              </a:ext>
            </a:extLst>
          </p:cNvPr>
          <p:cNvSpPr/>
          <p:nvPr userDrawn="1"/>
        </p:nvSpPr>
        <p:spPr>
          <a:xfrm>
            <a:off x="10445496" y="0"/>
            <a:ext cx="1746504" cy="1755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3" name="長方形 22">
            <a:extLst>
              <a:ext uri="{FF2B5EF4-FFF2-40B4-BE49-F238E27FC236}">
                <a16:creationId xmlns:a16="http://schemas.microsoft.com/office/drawing/2014/main" id="{C47570CE-A79F-452C-A098-5DE30EBBC6FB}"/>
              </a:ext>
            </a:extLst>
          </p:cNvPr>
          <p:cNvSpPr/>
          <p:nvPr userDrawn="1"/>
        </p:nvSpPr>
        <p:spPr>
          <a:xfrm>
            <a:off x="1740916" y="1733044"/>
            <a:ext cx="1746504" cy="17556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4" name="長方形 23">
            <a:extLst>
              <a:ext uri="{FF2B5EF4-FFF2-40B4-BE49-F238E27FC236}">
                <a16:creationId xmlns:a16="http://schemas.microsoft.com/office/drawing/2014/main" id="{ED3866FD-426E-414F-B17B-F648AF71EA9B}"/>
              </a:ext>
            </a:extLst>
          </p:cNvPr>
          <p:cNvSpPr/>
          <p:nvPr userDrawn="1"/>
        </p:nvSpPr>
        <p:spPr>
          <a:xfrm>
            <a:off x="0" y="1733044"/>
            <a:ext cx="1746504" cy="1755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6" name="長方形 25">
            <a:extLst>
              <a:ext uri="{FF2B5EF4-FFF2-40B4-BE49-F238E27FC236}">
                <a16:creationId xmlns:a16="http://schemas.microsoft.com/office/drawing/2014/main" id="{54B0C63F-EAB3-44FC-B94D-C69BCBD26EBB}"/>
              </a:ext>
            </a:extLst>
          </p:cNvPr>
          <p:cNvSpPr/>
          <p:nvPr userDrawn="1"/>
        </p:nvSpPr>
        <p:spPr>
          <a:xfrm>
            <a:off x="8704580" y="1733044"/>
            <a:ext cx="1746504" cy="17556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accent4"/>
              </a:solidFill>
              <a:latin typeface="Meiryo UI" panose="020B0604030504040204" pitchFamily="50" charset="-128"/>
              <a:ea typeface="Meiryo UI" panose="020B0604030504040204" pitchFamily="50" charset="-128"/>
            </a:endParaRPr>
          </a:p>
        </p:txBody>
      </p:sp>
      <p:sp>
        <p:nvSpPr>
          <p:cNvPr id="27" name="長方形 26">
            <a:extLst>
              <a:ext uri="{FF2B5EF4-FFF2-40B4-BE49-F238E27FC236}">
                <a16:creationId xmlns:a16="http://schemas.microsoft.com/office/drawing/2014/main" id="{679B1BFC-C4E4-428C-A63D-1780C528C70E}"/>
              </a:ext>
            </a:extLst>
          </p:cNvPr>
          <p:cNvSpPr/>
          <p:nvPr userDrawn="1"/>
        </p:nvSpPr>
        <p:spPr>
          <a:xfrm>
            <a:off x="5222748" y="1733044"/>
            <a:ext cx="1746504" cy="1755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9" name="長方形 28">
            <a:extLst>
              <a:ext uri="{FF2B5EF4-FFF2-40B4-BE49-F238E27FC236}">
                <a16:creationId xmlns:a16="http://schemas.microsoft.com/office/drawing/2014/main" id="{66506793-EC4D-4DB9-A0A1-CC46BD8565D8}"/>
              </a:ext>
            </a:extLst>
          </p:cNvPr>
          <p:cNvSpPr/>
          <p:nvPr userDrawn="1"/>
        </p:nvSpPr>
        <p:spPr>
          <a:xfrm>
            <a:off x="10451084" y="1733044"/>
            <a:ext cx="1740916" cy="1755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1" name="長方形 30">
            <a:extLst>
              <a:ext uri="{FF2B5EF4-FFF2-40B4-BE49-F238E27FC236}">
                <a16:creationId xmlns:a16="http://schemas.microsoft.com/office/drawing/2014/main" id="{17BD3197-9B69-4E3D-9A01-662F1F8E514B}"/>
              </a:ext>
            </a:extLst>
          </p:cNvPr>
          <p:cNvSpPr/>
          <p:nvPr userDrawn="1"/>
        </p:nvSpPr>
        <p:spPr>
          <a:xfrm>
            <a:off x="3481832" y="1733044"/>
            <a:ext cx="1746504" cy="1755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9DE3D039-0A18-4031-8A63-D83666B066F6}"/>
              </a:ext>
            </a:extLst>
          </p:cNvPr>
          <p:cNvSpPr>
            <a:spLocks noGrp="1"/>
          </p:cNvSpPr>
          <p:nvPr>
            <p:ph type="title"/>
          </p:nvPr>
        </p:nvSpPr>
        <p:spPr>
          <a:xfrm>
            <a:off x="1569720" y="3870960"/>
            <a:ext cx="9052560" cy="1363663"/>
          </a:xfrm>
        </p:spPr>
        <p:txBody>
          <a:bodyPr rtlCol="0" anchor="b">
            <a:normAutofit/>
          </a:bodyPr>
          <a:lstStyle>
            <a:lvl1pPr algn="ctr">
              <a:lnSpc>
                <a:spcPct val="100000"/>
              </a:lnSpc>
              <a:defRPr sz="28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77438815-B9AF-4BA5-B8D6-3311C4949FAD}"/>
              </a:ext>
            </a:extLst>
          </p:cNvPr>
          <p:cNvSpPr>
            <a:spLocks noGrp="1"/>
          </p:cNvSpPr>
          <p:nvPr>
            <p:ph type="body" idx="1" hasCustomPrompt="1"/>
          </p:nvPr>
        </p:nvSpPr>
        <p:spPr>
          <a:xfrm>
            <a:off x="1569720" y="5405755"/>
            <a:ext cx="9052560" cy="476885"/>
          </a:xfrm>
        </p:spPr>
        <p:txBody>
          <a:bodyPr rtlCol="0">
            <a:normAutofit/>
          </a:bodyPr>
          <a:lstStyle>
            <a:lvl1pPr marL="0" indent="0" algn="ctr">
              <a:lnSpc>
                <a:spcPct val="100000"/>
              </a:lnSpc>
              <a:buNone/>
              <a:defRPr sz="1600">
                <a:solidFill>
                  <a:schemeClr val="bg1"/>
                </a:solidFill>
                <a:latin typeface="Meiryo UI" panose="020B0604030504040204" pitchFamily="50" charset="-128"/>
                <a:ea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sp>
        <p:nvSpPr>
          <p:cNvPr id="4" name="日付プレースホルダー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lvl1pPr>
              <a:defRPr>
                <a:solidFill>
                  <a:schemeClr val="accent1">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5" name="フッター プレースホルダー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lvl1pPr>
              <a:defRPr>
                <a:solidFill>
                  <a:schemeClr val="accent1">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6" name="スライド番号プレースホルダー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lvl1pPr>
              <a:defRPr>
                <a:solidFill>
                  <a:schemeClr val="accent1">
                    <a:lumMod val="20000"/>
                    <a:lumOff val="80000"/>
                  </a:schemeClr>
                </a:solidFill>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
        <p:nvSpPr>
          <p:cNvPr id="11" name="図プレースホルダー 52">
            <a:extLst>
              <a:ext uri="{FF2B5EF4-FFF2-40B4-BE49-F238E27FC236}">
                <a16:creationId xmlns:a16="http://schemas.microsoft.com/office/drawing/2014/main" id="{AEBBD699-238F-487D-A094-5E479CCCCD41}"/>
              </a:ext>
            </a:extLst>
          </p:cNvPr>
          <p:cNvSpPr>
            <a:spLocks noGrp="1"/>
          </p:cNvSpPr>
          <p:nvPr>
            <p:ph type="pic" sz="quarter" idx="14"/>
          </p:nvPr>
        </p:nvSpPr>
        <p:spPr>
          <a:xfrm>
            <a:off x="3481832" y="0"/>
            <a:ext cx="1740916" cy="1733044"/>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17" name="図プレースホルダー 52">
            <a:extLst>
              <a:ext uri="{FF2B5EF4-FFF2-40B4-BE49-F238E27FC236}">
                <a16:creationId xmlns:a16="http://schemas.microsoft.com/office/drawing/2014/main" id="{6A29DD5B-55DC-47F4-8032-1E78B3A990BE}"/>
              </a:ext>
            </a:extLst>
          </p:cNvPr>
          <p:cNvSpPr>
            <a:spLocks noGrp="1"/>
          </p:cNvSpPr>
          <p:nvPr>
            <p:ph type="pic" sz="quarter" idx="17"/>
          </p:nvPr>
        </p:nvSpPr>
        <p:spPr>
          <a:xfrm>
            <a:off x="8704580" y="0"/>
            <a:ext cx="1746504" cy="1733044"/>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5" name="図プレースホルダー 52">
            <a:extLst>
              <a:ext uri="{FF2B5EF4-FFF2-40B4-BE49-F238E27FC236}">
                <a16:creationId xmlns:a16="http://schemas.microsoft.com/office/drawing/2014/main" id="{DF373D3C-15A7-41D7-A80E-63E14EA87B24}"/>
              </a:ext>
            </a:extLst>
          </p:cNvPr>
          <p:cNvSpPr>
            <a:spLocks noGrp="1"/>
          </p:cNvSpPr>
          <p:nvPr>
            <p:ph type="pic" sz="quarter" idx="18"/>
          </p:nvPr>
        </p:nvSpPr>
        <p:spPr>
          <a:xfrm>
            <a:off x="6969252" y="1733044"/>
            <a:ext cx="1735328" cy="1755648"/>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14" name="長方形 13">
            <a:extLst>
              <a:ext uri="{FF2B5EF4-FFF2-40B4-BE49-F238E27FC236}">
                <a16:creationId xmlns:a16="http://schemas.microsoft.com/office/drawing/2014/main" id="{02FEFBC2-5C67-4F2E-8B5F-6AAF8656FBA4}"/>
              </a:ext>
            </a:extLst>
          </p:cNvPr>
          <p:cNvSpPr/>
          <p:nvPr userDrawn="1"/>
        </p:nvSpPr>
        <p:spPr>
          <a:xfrm>
            <a:off x="6969250" y="0"/>
            <a:ext cx="1740917" cy="17330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7059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較">
    <p:bg>
      <p:bgPr>
        <a:solidFill>
          <a:schemeClr val="accent4"/>
        </a:solidFill>
        <a:effectLst/>
      </p:bgPr>
    </p:bg>
    <p:spTree>
      <p:nvGrpSpPr>
        <p:cNvPr id="1" name=""/>
        <p:cNvGrpSpPr/>
        <p:nvPr/>
      </p:nvGrpSpPr>
      <p:grpSpPr>
        <a:xfrm>
          <a:off x="0" y="0"/>
          <a:ext cx="0" cy="0"/>
          <a:chOff x="0" y="0"/>
          <a:chExt cx="0" cy="0"/>
        </a:xfrm>
      </p:grpSpPr>
      <p:sp>
        <p:nvSpPr>
          <p:cNvPr id="7" name="日付プレースホルダー 6">
            <a:extLst>
              <a:ext uri="{FF2B5EF4-FFF2-40B4-BE49-F238E27FC236}">
                <a16:creationId xmlns:a16="http://schemas.microsoft.com/office/drawing/2014/main" id="{860A2F77-6CFB-4347-9224-EFAA0C0EF3DB}"/>
              </a:ext>
            </a:extLst>
          </p:cNvPr>
          <p:cNvSpPr>
            <a:spLocks noGrp="1"/>
          </p:cNvSpPr>
          <p:nvPr>
            <p:ph type="dt" sz="half" idx="10"/>
          </p:nvPr>
        </p:nvSpPr>
        <p:spPr>
          <a:xfrm>
            <a:off x="6749138" y="6356350"/>
            <a:ext cx="783776" cy="365125"/>
          </a:xfrm>
        </p:spPr>
        <p:txBody>
          <a:bodyPr lIns="0" rtlCol="0"/>
          <a:lstStyle>
            <a:lvl1pPr>
              <a:defRPr>
                <a:solidFill>
                  <a:schemeClr val="accent4">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10" name="図プレースホルダー 28">
            <a:extLst>
              <a:ext uri="{FF2B5EF4-FFF2-40B4-BE49-F238E27FC236}">
                <a16:creationId xmlns:a16="http://schemas.microsoft.com/office/drawing/2014/main" id="{F5B0F680-047E-4915-A8F5-EFB05A62D55D}"/>
              </a:ext>
            </a:extLst>
          </p:cNvPr>
          <p:cNvSpPr>
            <a:spLocks noGrp="1"/>
          </p:cNvSpPr>
          <p:nvPr>
            <p:ph type="pic" sz="quarter" idx="13"/>
          </p:nvPr>
        </p:nvSpPr>
        <p:spPr>
          <a:xfrm>
            <a:off x="-3175" y="607060"/>
            <a:ext cx="6082549" cy="6254745"/>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11" name="長方形 10">
            <a:extLst>
              <a:ext uri="{FF2B5EF4-FFF2-40B4-BE49-F238E27FC236}">
                <a16:creationId xmlns:a16="http://schemas.microsoft.com/office/drawing/2014/main" id="{13C3D54C-F4F9-4FBF-80F6-F45EFD6A2CFF}"/>
              </a:ext>
            </a:extLst>
          </p:cNvPr>
          <p:cNvSpPr/>
          <p:nvPr userDrawn="1"/>
        </p:nvSpPr>
        <p:spPr>
          <a:xfrm>
            <a:off x="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2" name="長方形 11">
            <a:extLst>
              <a:ext uri="{FF2B5EF4-FFF2-40B4-BE49-F238E27FC236}">
                <a16:creationId xmlns:a16="http://schemas.microsoft.com/office/drawing/2014/main" id="{4A70E28C-9E20-435C-99D0-48CF2909019B}"/>
              </a:ext>
            </a:extLst>
          </p:cNvPr>
          <p:cNvSpPr/>
          <p:nvPr userDrawn="1"/>
        </p:nvSpPr>
        <p:spPr>
          <a:xfrm>
            <a:off x="1213390" y="0"/>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3" name="長方形 12">
            <a:extLst>
              <a:ext uri="{FF2B5EF4-FFF2-40B4-BE49-F238E27FC236}">
                <a16:creationId xmlns:a16="http://schemas.microsoft.com/office/drawing/2014/main" id="{0706EA5A-9289-4E46-9AB8-457FE7AD1491}"/>
              </a:ext>
            </a:extLst>
          </p:cNvPr>
          <p:cNvSpPr/>
          <p:nvPr userDrawn="1"/>
        </p:nvSpPr>
        <p:spPr>
          <a:xfrm>
            <a:off x="1820085" y="0"/>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4" name="長方形 13">
            <a:extLst>
              <a:ext uri="{FF2B5EF4-FFF2-40B4-BE49-F238E27FC236}">
                <a16:creationId xmlns:a16="http://schemas.microsoft.com/office/drawing/2014/main" id="{92425AF3-AF4E-4334-8EF6-9C9C36BFF6E9}"/>
              </a:ext>
            </a:extLst>
          </p:cNvPr>
          <p:cNvSpPr/>
          <p:nvPr userDrawn="1"/>
        </p:nvSpPr>
        <p:spPr>
          <a:xfrm>
            <a:off x="242678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5" name="長方形 14">
            <a:extLst>
              <a:ext uri="{FF2B5EF4-FFF2-40B4-BE49-F238E27FC236}">
                <a16:creationId xmlns:a16="http://schemas.microsoft.com/office/drawing/2014/main" id="{E844959B-5FB7-4710-8EB4-C6F2E27C47D4}"/>
              </a:ext>
            </a:extLst>
          </p:cNvPr>
          <p:cNvSpPr/>
          <p:nvPr userDrawn="1"/>
        </p:nvSpPr>
        <p:spPr>
          <a:xfrm>
            <a:off x="3033475" y="0"/>
            <a:ext cx="607060" cy="607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6" name="長方形 15">
            <a:extLst>
              <a:ext uri="{FF2B5EF4-FFF2-40B4-BE49-F238E27FC236}">
                <a16:creationId xmlns:a16="http://schemas.microsoft.com/office/drawing/2014/main" id="{8E72CBB0-055F-4C86-A198-4CCA83E0D07C}"/>
              </a:ext>
            </a:extLst>
          </p:cNvPr>
          <p:cNvSpPr/>
          <p:nvPr userDrawn="1"/>
        </p:nvSpPr>
        <p:spPr>
          <a:xfrm>
            <a:off x="3640170" y="0"/>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7" name="長方形 16">
            <a:extLst>
              <a:ext uri="{FF2B5EF4-FFF2-40B4-BE49-F238E27FC236}">
                <a16:creationId xmlns:a16="http://schemas.microsoft.com/office/drawing/2014/main" id="{21507067-9434-4548-88C1-96187DB5A02A}"/>
              </a:ext>
            </a:extLst>
          </p:cNvPr>
          <p:cNvSpPr/>
          <p:nvPr userDrawn="1"/>
        </p:nvSpPr>
        <p:spPr>
          <a:xfrm>
            <a:off x="4246865" y="0"/>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8" name="長方形 17">
            <a:extLst>
              <a:ext uri="{FF2B5EF4-FFF2-40B4-BE49-F238E27FC236}">
                <a16:creationId xmlns:a16="http://schemas.microsoft.com/office/drawing/2014/main" id="{34ACD849-640F-48CE-8342-1AE774134F52}"/>
              </a:ext>
            </a:extLst>
          </p:cNvPr>
          <p:cNvSpPr/>
          <p:nvPr userDrawn="1"/>
        </p:nvSpPr>
        <p:spPr>
          <a:xfrm>
            <a:off x="485356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9" name="長方形 18">
            <a:extLst>
              <a:ext uri="{FF2B5EF4-FFF2-40B4-BE49-F238E27FC236}">
                <a16:creationId xmlns:a16="http://schemas.microsoft.com/office/drawing/2014/main" id="{ED195952-CF8E-4D15-9CC8-CA4743A73453}"/>
              </a:ext>
            </a:extLst>
          </p:cNvPr>
          <p:cNvSpPr/>
          <p:nvPr userDrawn="1"/>
        </p:nvSpPr>
        <p:spPr>
          <a:xfrm>
            <a:off x="5460256" y="0"/>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0" name="長方形 19">
            <a:extLst>
              <a:ext uri="{FF2B5EF4-FFF2-40B4-BE49-F238E27FC236}">
                <a16:creationId xmlns:a16="http://schemas.microsoft.com/office/drawing/2014/main" id="{FA1A4A50-99ED-4ED2-8288-09A681E55857}"/>
              </a:ext>
            </a:extLst>
          </p:cNvPr>
          <p:cNvSpPr/>
          <p:nvPr userDrawn="1"/>
        </p:nvSpPr>
        <p:spPr>
          <a:xfrm>
            <a:off x="606695" y="0"/>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1" name="タイトル 1">
            <a:extLst>
              <a:ext uri="{FF2B5EF4-FFF2-40B4-BE49-F238E27FC236}">
                <a16:creationId xmlns:a16="http://schemas.microsoft.com/office/drawing/2014/main" id="{B5E24E4D-15D7-4BF5-9092-BD4E86DB78E4}"/>
              </a:ext>
            </a:extLst>
          </p:cNvPr>
          <p:cNvSpPr>
            <a:spLocks noGrp="1"/>
          </p:cNvSpPr>
          <p:nvPr>
            <p:ph type="title"/>
          </p:nvPr>
        </p:nvSpPr>
        <p:spPr>
          <a:xfrm>
            <a:off x="6743700" y="3219450"/>
            <a:ext cx="4603750" cy="1343025"/>
          </a:xfrm>
        </p:spPr>
        <p:txBody>
          <a:bodyPr lIns="0" rtlCol="0" anchor="t">
            <a:normAutofit/>
          </a:bodyPr>
          <a:lstStyle>
            <a:lvl1pPr>
              <a:defRPr lang="en-US" sz="3800" b="1" kern="1200" dirty="0">
                <a:solidFill>
                  <a:schemeClr val="bg1"/>
                </a:solidFill>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p>
        </p:txBody>
      </p:sp>
      <p:sp>
        <p:nvSpPr>
          <p:cNvPr id="22" name="テキスト プレースホルダー 2">
            <a:extLst>
              <a:ext uri="{FF2B5EF4-FFF2-40B4-BE49-F238E27FC236}">
                <a16:creationId xmlns:a16="http://schemas.microsoft.com/office/drawing/2014/main" id="{27093093-F077-4A1D-A6ED-946369A581AA}"/>
              </a:ext>
            </a:extLst>
          </p:cNvPr>
          <p:cNvSpPr>
            <a:spLocks noGrp="1"/>
          </p:cNvSpPr>
          <p:nvPr>
            <p:ph type="body" idx="1" hasCustomPrompt="1"/>
          </p:nvPr>
        </p:nvSpPr>
        <p:spPr>
          <a:xfrm>
            <a:off x="6743700" y="4589463"/>
            <a:ext cx="4603750" cy="1500187"/>
          </a:xfrm>
        </p:spPr>
        <p:txBody>
          <a:bodyPr lIns="0" rtlCol="0">
            <a:normAutofit/>
          </a:bodyPr>
          <a:lstStyle>
            <a:lvl1pPr marL="0" indent="0">
              <a:lnSpc>
                <a:spcPct val="100000"/>
              </a:lnSpc>
              <a:buNone/>
              <a:defRPr lang="en-US" sz="1600" kern="1200" dirty="0">
                <a:solidFill>
                  <a:schemeClr val="bg1"/>
                </a:solidFill>
                <a:latin typeface="Meiryo UI" panose="020B0604030504040204" pitchFamily="50" charset="-128"/>
                <a:ea typeface="Meiryo UI" panose="020B0604030504040204" pitchFamily="50" charset="-128"/>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sp>
        <p:nvSpPr>
          <p:cNvPr id="23" name="長方形 22">
            <a:extLst>
              <a:ext uri="{FF2B5EF4-FFF2-40B4-BE49-F238E27FC236}">
                <a16:creationId xmlns:a16="http://schemas.microsoft.com/office/drawing/2014/main" id="{9693E355-5671-4FE4-8958-99FC40EF5B1D}"/>
              </a:ext>
            </a:extLst>
          </p:cNvPr>
          <p:cNvSpPr/>
          <p:nvPr userDrawn="1"/>
        </p:nvSpPr>
        <p:spPr>
          <a:xfrm>
            <a:off x="6743700" y="2850249"/>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accent4"/>
              </a:solidFill>
              <a:latin typeface="Meiryo UI" panose="020B0604030504040204" pitchFamily="50" charset="-128"/>
              <a:ea typeface="Meiryo UI" panose="020B0604030504040204" pitchFamily="50" charset="-128"/>
            </a:endParaRPr>
          </a:p>
        </p:txBody>
      </p:sp>
      <p:sp>
        <p:nvSpPr>
          <p:cNvPr id="26" name="フッター プレースホルダー 4">
            <a:extLst>
              <a:ext uri="{FF2B5EF4-FFF2-40B4-BE49-F238E27FC236}">
                <a16:creationId xmlns:a16="http://schemas.microsoft.com/office/drawing/2014/main" id="{F3D699E8-339D-4753-8032-13F328CF9F05}"/>
              </a:ext>
            </a:extLst>
          </p:cNvPr>
          <p:cNvSpPr>
            <a:spLocks noGrp="1"/>
          </p:cNvSpPr>
          <p:nvPr>
            <p:ph type="ftr" sz="quarter" idx="11"/>
          </p:nvPr>
        </p:nvSpPr>
        <p:spPr>
          <a:xfrm>
            <a:off x="7647214" y="6356350"/>
            <a:ext cx="2808515" cy="365125"/>
          </a:xfrm>
        </p:spPr>
        <p:txBody>
          <a:bodyPr rtlCol="0"/>
          <a:lstStyle>
            <a:lvl1pPr>
              <a:defRPr sz="900">
                <a:solidFill>
                  <a:schemeClr val="accent4">
                    <a:lumMod val="20000"/>
                    <a:lumOff val="80000"/>
                  </a:schemeClr>
                </a:solidFill>
                <a:latin typeface="Meiryo UI" panose="020B0604030504040204" pitchFamily="50" charset="-128"/>
                <a:ea typeface="Meiryo UI" panose="020B0604030504040204" pitchFamily="50" charset="-128"/>
              </a:defRPr>
            </a:lvl1pPr>
          </a:lstStyle>
          <a:p>
            <a:endParaRPr lang="ja-JP" altLang="en-US"/>
          </a:p>
        </p:txBody>
      </p:sp>
      <p:sp>
        <p:nvSpPr>
          <p:cNvPr id="27" name="スライド番号プレースホルダー 5">
            <a:extLst>
              <a:ext uri="{FF2B5EF4-FFF2-40B4-BE49-F238E27FC236}">
                <a16:creationId xmlns:a16="http://schemas.microsoft.com/office/drawing/2014/main" id="{C24FE381-D866-4C7F-95D5-4CF34B3AD521}"/>
              </a:ext>
            </a:extLst>
          </p:cNvPr>
          <p:cNvSpPr>
            <a:spLocks noGrp="1"/>
          </p:cNvSpPr>
          <p:nvPr>
            <p:ph type="sldNum" sz="quarter" idx="12"/>
          </p:nvPr>
        </p:nvSpPr>
        <p:spPr>
          <a:xfrm>
            <a:off x="10570030" y="6356350"/>
            <a:ext cx="783770" cy="365125"/>
          </a:xfrm>
        </p:spPr>
        <p:txBody>
          <a:bodyPr rtlCol="0"/>
          <a:lstStyle>
            <a:lvl1pPr>
              <a:defRPr sz="900">
                <a:solidFill>
                  <a:schemeClr val="accent4">
                    <a:lumMod val="20000"/>
                    <a:lumOff val="80000"/>
                  </a:schemeClr>
                </a:solidFill>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2875829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その他のコンテンツ">
    <p:bg>
      <p:bgPr>
        <a:solidFill>
          <a:schemeClr val="accent4"/>
        </a:solidFill>
        <a:effectLst/>
      </p:bgPr>
    </p:bg>
    <p:spTree>
      <p:nvGrpSpPr>
        <p:cNvPr id="1" name=""/>
        <p:cNvGrpSpPr/>
        <p:nvPr/>
      </p:nvGrpSpPr>
      <p:grpSpPr>
        <a:xfrm>
          <a:off x="0" y="0"/>
          <a:ext cx="0" cy="0"/>
          <a:chOff x="0" y="0"/>
          <a:chExt cx="0" cy="0"/>
        </a:xfrm>
      </p:grpSpPr>
      <p:sp>
        <p:nvSpPr>
          <p:cNvPr id="9" name="長方形 8">
            <a:extLst>
              <a:ext uri="{FF2B5EF4-FFF2-40B4-BE49-F238E27FC236}">
                <a16:creationId xmlns:a16="http://schemas.microsoft.com/office/drawing/2014/main" id="{1C4A94B9-9E00-4DD6-BCD4-604645044CAD}"/>
              </a:ext>
            </a:extLst>
          </p:cNvPr>
          <p:cNvSpPr/>
          <p:nvPr userDrawn="1"/>
        </p:nvSpPr>
        <p:spPr>
          <a:xfrm>
            <a:off x="5017194"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 name="長方形 10">
            <a:extLst>
              <a:ext uri="{FF2B5EF4-FFF2-40B4-BE49-F238E27FC236}">
                <a16:creationId xmlns:a16="http://schemas.microsoft.com/office/drawing/2014/main" id="{5839AA0F-90FD-444F-B618-EE6F4C1F122A}"/>
              </a:ext>
            </a:extLst>
          </p:cNvPr>
          <p:cNvSpPr/>
          <p:nvPr userDrawn="1"/>
        </p:nvSpPr>
        <p:spPr>
          <a:xfrm>
            <a:off x="430045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3" name="長方形 12">
            <a:extLst>
              <a:ext uri="{FF2B5EF4-FFF2-40B4-BE49-F238E27FC236}">
                <a16:creationId xmlns:a16="http://schemas.microsoft.com/office/drawing/2014/main" id="{DF35D740-BF58-4DAE-A85B-5EF9B6EE3615}"/>
              </a:ext>
            </a:extLst>
          </p:cNvPr>
          <p:cNvSpPr/>
          <p:nvPr userDrawn="1"/>
        </p:nvSpPr>
        <p:spPr>
          <a:xfrm>
            <a:off x="5375565"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5" name="長方形 14">
            <a:extLst>
              <a:ext uri="{FF2B5EF4-FFF2-40B4-BE49-F238E27FC236}">
                <a16:creationId xmlns:a16="http://schemas.microsoft.com/office/drawing/2014/main" id="{C7B3B2E1-FF09-40A7-993A-BFF59632C25C}"/>
              </a:ext>
            </a:extLst>
          </p:cNvPr>
          <p:cNvSpPr/>
          <p:nvPr userDrawn="1"/>
        </p:nvSpPr>
        <p:spPr>
          <a:xfrm>
            <a:off x="358371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7" name="長方形 16">
            <a:extLst>
              <a:ext uri="{FF2B5EF4-FFF2-40B4-BE49-F238E27FC236}">
                <a16:creationId xmlns:a16="http://schemas.microsoft.com/office/drawing/2014/main" id="{109981C2-BC8B-44CC-9A8B-A5B381264380}"/>
              </a:ext>
            </a:extLst>
          </p:cNvPr>
          <p:cNvSpPr/>
          <p:nvPr userDrawn="1"/>
        </p:nvSpPr>
        <p:spPr>
          <a:xfrm>
            <a:off x="286696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9" name="長方形 18">
            <a:extLst>
              <a:ext uri="{FF2B5EF4-FFF2-40B4-BE49-F238E27FC236}">
                <a16:creationId xmlns:a16="http://schemas.microsoft.com/office/drawing/2014/main" id="{0FFAAD0A-E8F9-47F8-874E-433E4C9A92AC}"/>
              </a:ext>
            </a:extLst>
          </p:cNvPr>
          <p:cNvSpPr/>
          <p:nvPr userDrawn="1"/>
        </p:nvSpPr>
        <p:spPr>
          <a:xfrm>
            <a:off x="215022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1" name="長方形 20">
            <a:extLst>
              <a:ext uri="{FF2B5EF4-FFF2-40B4-BE49-F238E27FC236}">
                <a16:creationId xmlns:a16="http://schemas.microsoft.com/office/drawing/2014/main" id="{B871ABB2-3607-4850-A2E7-141BF30EA1E4}"/>
              </a:ext>
            </a:extLst>
          </p:cNvPr>
          <p:cNvSpPr/>
          <p:nvPr userDrawn="1"/>
        </p:nvSpPr>
        <p:spPr>
          <a:xfrm>
            <a:off x="3225339"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3" name="長方形 22">
            <a:extLst>
              <a:ext uri="{FF2B5EF4-FFF2-40B4-BE49-F238E27FC236}">
                <a16:creationId xmlns:a16="http://schemas.microsoft.com/office/drawing/2014/main" id="{BAFBB6AA-DB66-48A4-BBD2-9B36C02E5371}"/>
              </a:ext>
            </a:extLst>
          </p:cNvPr>
          <p:cNvSpPr/>
          <p:nvPr userDrawn="1"/>
        </p:nvSpPr>
        <p:spPr>
          <a:xfrm>
            <a:off x="1791855"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5" name="長方形 24">
            <a:extLst>
              <a:ext uri="{FF2B5EF4-FFF2-40B4-BE49-F238E27FC236}">
                <a16:creationId xmlns:a16="http://schemas.microsoft.com/office/drawing/2014/main" id="{D09AC868-5C63-419B-8791-593862E707C6}"/>
              </a:ext>
            </a:extLst>
          </p:cNvPr>
          <p:cNvSpPr/>
          <p:nvPr userDrawn="1"/>
        </p:nvSpPr>
        <p:spPr>
          <a:xfrm>
            <a:off x="1433484"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7" name="長方形 26">
            <a:extLst>
              <a:ext uri="{FF2B5EF4-FFF2-40B4-BE49-F238E27FC236}">
                <a16:creationId xmlns:a16="http://schemas.microsoft.com/office/drawing/2014/main" id="{C136AF71-D03B-4190-8590-1688288FB9F2}"/>
              </a:ext>
            </a:extLst>
          </p:cNvPr>
          <p:cNvSpPr/>
          <p:nvPr userDrawn="1"/>
        </p:nvSpPr>
        <p:spPr>
          <a:xfrm>
            <a:off x="6092307"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9" name="長方形 28">
            <a:extLst>
              <a:ext uri="{FF2B5EF4-FFF2-40B4-BE49-F238E27FC236}">
                <a16:creationId xmlns:a16="http://schemas.microsoft.com/office/drawing/2014/main" id="{2DA6CEDE-A238-4C3A-B315-B3D3081EC7CC}"/>
              </a:ext>
            </a:extLst>
          </p:cNvPr>
          <p:cNvSpPr/>
          <p:nvPr userDrawn="1"/>
        </p:nvSpPr>
        <p:spPr>
          <a:xfrm>
            <a:off x="358371"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1" name="長方形 30">
            <a:extLst>
              <a:ext uri="{FF2B5EF4-FFF2-40B4-BE49-F238E27FC236}">
                <a16:creationId xmlns:a16="http://schemas.microsoft.com/office/drawing/2014/main" id="{24ACE100-6140-4208-8CE9-DFE45B35007E}"/>
              </a:ext>
            </a:extLst>
          </p:cNvPr>
          <p:cNvSpPr/>
          <p:nvPr userDrawn="1"/>
        </p:nvSpPr>
        <p:spPr>
          <a:xfrm>
            <a:off x="4658823"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3" name="長方形 32">
            <a:extLst>
              <a:ext uri="{FF2B5EF4-FFF2-40B4-BE49-F238E27FC236}">
                <a16:creationId xmlns:a16="http://schemas.microsoft.com/office/drawing/2014/main" id="{F675F84B-6DC9-4492-A492-95E4ABEF1B78}"/>
              </a:ext>
            </a:extLst>
          </p:cNvPr>
          <p:cNvSpPr/>
          <p:nvPr userDrawn="1"/>
        </p:nvSpPr>
        <p:spPr>
          <a:xfrm>
            <a:off x="1075113"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5" name="長方形 34">
            <a:extLst>
              <a:ext uri="{FF2B5EF4-FFF2-40B4-BE49-F238E27FC236}">
                <a16:creationId xmlns:a16="http://schemas.microsoft.com/office/drawing/2014/main" id="{DA788D4C-E960-45E8-ABC4-72FC2128647B}"/>
              </a:ext>
            </a:extLst>
          </p:cNvPr>
          <p:cNvSpPr/>
          <p:nvPr userDrawn="1"/>
        </p:nvSpPr>
        <p:spPr>
          <a:xfrm>
            <a:off x="250859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7" name="長方形 36">
            <a:extLst>
              <a:ext uri="{FF2B5EF4-FFF2-40B4-BE49-F238E27FC236}">
                <a16:creationId xmlns:a16="http://schemas.microsoft.com/office/drawing/2014/main" id="{728D71AB-A26E-43A9-B413-A59CFBCDD9B1}"/>
              </a:ext>
            </a:extLst>
          </p:cNvPr>
          <p:cNvSpPr/>
          <p:nvPr userDrawn="1"/>
        </p:nvSpPr>
        <p:spPr>
          <a:xfrm>
            <a:off x="716742" y="0"/>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9" name="長方形 38">
            <a:extLst>
              <a:ext uri="{FF2B5EF4-FFF2-40B4-BE49-F238E27FC236}">
                <a16:creationId xmlns:a16="http://schemas.microsoft.com/office/drawing/2014/main" id="{171E9C91-A1C1-432A-9523-A511B304162F}"/>
              </a:ext>
            </a:extLst>
          </p:cNvPr>
          <p:cNvSpPr/>
          <p:nvPr userDrawn="1"/>
        </p:nvSpPr>
        <p:spPr>
          <a:xfrm>
            <a:off x="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1" name="長方形 40">
            <a:extLst>
              <a:ext uri="{FF2B5EF4-FFF2-40B4-BE49-F238E27FC236}">
                <a16:creationId xmlns:a16="http://schemas.microsoft.com/office/drawing/2014/main" id="{A1D3C8E1-8F58-4916-9097-718454DAC9FC}"/>
              </a:ext>
            </a:extLst>
          </p:cNvPr>
          <p:cNvSpPr/>
          <p:nvPr userDrawn="1"/>
        </p:nvSpPr>
        <p:spPr>
          <a:xfrm>
            <a:off x="5733936"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3" name="長方形 42">
            <a:extLst>
              <a:ext uri="{FF2B5EF4-FFF2-40B4-BE49-F238E27FC236}">
                <a16:creationId xmlns:a16="http://schemas.microsoft.com/office/drawing/2014/main" id="{F1465436-7CD8-4713-84B2-BE392283D713}"/>
              </a:ext>
            </a:extLst>
          </p:cNvPr>
          <p:cNvSpPr/>
          <p:nvPr userDrawn="1"/>
        </p:nvSpPr>
        <p:spPr>
          <a:xfrm>
            <a:off x="3942081" y="0"/>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5" name="長方形 44">
            <a:extLst>
              <a:ext uri="{FF2B5EF4-FFF2-40B4-BE49-F238E27FC236}">
                <a16:creationId xmlns:a16="http://schemas.microsoft.com/office/drawing/2014/main" id="{054BFDB3-CC2F-4666-9557-90812A8E5147}"/>
              </a:ext>
            </a:extLst>
          </p:cNvPr>
          <p:cNvSpPr/>
          <p:nvPr userDrawn="1"/>
        </p:nvSpPr>
        <p:spPr>
          <a:xfrm>
            <a:off x="1146787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7" name="長方形 46">
            <a:extLst>
              <a:ext uri="{FF2B5EF4-FFF2-40B4-BE49-F238E27FC236}">
                <a16:creationId xmlns:a16="http://schemas.microsoft.com/office/drawing/2014/main" id="{6DD356C3-53D1-4AF1-B3FD-AEEFF75FDB5C}"/>
              </a:ext>
            </a:extLst>
          </p:cNvPr>
          <p:cNvSpPr/>
          <p:nvPr userDrawn="1"/>
        </p:nvSpPr>
        <p:spPr>
          <a:xfrm>
            <a:off x="1075113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9" name="長方形 48">
            <a:extLst>
              <a:ext uri="{FF2B5EF4-FFF2-40B4-BE49-F238E27FC236}">
                <a16:creationId xmlns:a16="http://schemas.microsoft.com/office/drawing/2014/main" id="{08C89E7C-AF7A-4E82-B01B-1A945C7BBF79}"/>
              </a:ext>
            </a:extLst>
          </p:cNvPr>
          <p:cNvSpPr/>
          <p:nvPr userDrawn="1"/>
        </p:nvSpPr>
        <p:spPr>
          <a:xfrm>
            <a:off x="1182624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1" name="長方形 50">
            <a:extLst>
              <a:ext uri="{FF2B5EF4-FFF2-40B4-BE49-F238E27FC236}">
                <a16:creationId xmlns:a16="http://schemas.microsoft.com/office/drawing/2014/main" id="{4605B19F-DE4A-4705-A964-0579015AED0E}"/>
              </a:ext>
            </a:extLst>
          </p:cNvPr>
          <p:cNvSpPr/>
          <p:nvPr userDrawn="1"/>
        </p:nvSpPr>
        <p:spPr>
          <a:xfrm>
            <a:off x="10034388"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3" name="長方形 52">
            <a:extLst>
              <a:ext uri="{FF2B5EF4-FFF2-40B4-BE49-F238E27FC236}">
                <a16:creationId xmlns:a16="http://schemas.microsoft.com/office/drawing/2014/main" id="{4D299157-3482-4535-BECD-566EFFF308AD}"/>
              </a:ext>
            </a:extLst>
          </p:cNvPr>
          <p:cNvSpPr/>
          <p:nvPr userDrawn="1"/>
        </p:nvSpPr>
        <p:spPr>
          <a:xfrm>
            <a:off x="931764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5" name="長方形 54">
            <a:extLst>
              <a:ext uri="{FF2B5EF4-FFF2-40B4-BE49-F238E27FC236}">
                <a16:creationId xmlns:a16="http://schemas.microsoft.com/office/drawing/2014/main" id="{EC8CCBF5-CCDC-43C9-B57D-B9DAE23B58BE}"/>
              </a:ext>
            </a:extLst>
          </p:cNvPr>
          <p:cNvSpPr/>
          <p:nvPr userDrawn="1"/>
        </p:nvSpPr>
        <p:spPr>
          <a:xfrm>
            <a:off x="8600904"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7" name="長方形 56">
            <a:extLst>
              <a:ext uri="{FF2B5EF4-FFF2-40B4-BE49-F238E27FC236}">
                <a16:creationId xmlns:a16="http://schemas.microsoft.com/office/drawing/2014/main" id="{F412D896-790A-420A-BBFB-AFDB7BD9B603}"/>
              </a:ext>
            </a:extLst>
          </p:cNvPr>
          <p:cNvSpPr/>
          <p:nvPr userDrawn="1"/>
        </p:nvSpPr>
        <p:spPr>
          <a:xfrm>
            <a:off x="967601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9" name="長方形 58">
            <a:extLst>
              <a:ext uri="{FF2B5EF4-FFF2-40B4-BE49-F238E27FC236}">
                <a16:creationId xmlns:a16="http://schemas.microsoft.com/office/drawing/2014/main" id="{95941E70-EE67-4F80-B753-2F6426D0A9DA}"/>
              </a:ext>
            </a:extLst>
          </p:cNvPr>
          <p:cNvSpPr/>
          <p:nvPr userDrawn="1"/>
        </p:nvSpPr>
        <p:spPr>
          <a:xfrm>
            <a:off x="8242533"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1" name="長方形 60">
            <a:extLst>
              <a:ext uri="{FF2B5EF4-FFF2-40B4-BE49-F238E27FC236}">
                <a16:creationId xmlns:a16="http://schemas.microsoft.com/office/drawing/2014/main" id="{6751E552-2222-4200-8E39-4DF2BEB677FD}"/>
              </a:ext>
            </a:extLst>
          </p:cNvPr>
          <p:cNvSpPr/>
          <p:nvPr userDrawn="1"/>
        </p:nvSpPr>
        <p:spPr>
          <a:xfrm>
            <a:off x="7884162"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3" name="長方形 62">
            <a:extLst>
              <a:ext uri="{FF2B5EF4-FFF2-40B4-BE49-F238E27FC236}">
                <a16:creationId xmlns:a16="http://schemas.microsoft.com/office/drawing/2014/main" id="{B43002CA-9883-43A9-B000-00F9F7A14D27}"/>
              </a:ext>
            </a:extLst>
          </p:cNvPr>
          <p:cNvSpPr/>
          <p:nvPr userDrawn="1"/>
        </p:nvSpPr>
        <p:spPr>
          <a:xfrm>
            <a:off x="6809049"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5" name="長方形 64">
            <a:extLst>
              <a:ext uri="{FF2B5EF4-FFF2-40B4-BE49-F238E27FC236}">
                <a16:creationId xmlns:a16="http://schemas.microsoft.com/office/drawing/2014/main" id="{861A1E0B-5D8C-42BB-8493-4A6E267A7C73}"/>
              </a:ext>
            </a:extLst>
          </p:cNvPr>
          <p:cNvSpPr/>
          <p:nvPr userDrawn="1"/>
        </p:nvSpPr>
        <p:spPr>
          <a:xfrm>
            <a:off x="11109501"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7" name="長方形 66">
            <a:extLst>
              <a:ext uri="{FF2B5EF4-FFF2-40B4-BE49-F238E27FC236}">
                <a16:creationId xmlns:a16="http://schemas.microsoft.com/office/drawing/2014/main" id="{51E86EA3-C77E-4F5B-B2D8-06ACD07DECA4}"/>
              </a:ext>
            </a:extLst>
          </p:cNvPr>
          <p:cNvSpPr/>
          <p:nvPr userDrawn="1"/>
        </p:nvSpPr>
        <p:spPr>
          <a:xfrm>
            <a:off x="7525791"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9" name="長方形 68">
            <a:extLst>
              <a:ext uri="{FF2B5EF4-FFF2-40B4-BE49-F238E27FC236}">
                <a16:creationId xmlns:a16="http://schemas.microsoft.com/office/drawing/2014/main" id="{5DD0E5EA-DA68-48FA-984B-26F2185EF431}"/>
              </a:ext>
            </a:extLst>
          </p:cNvPr>
          <p:cNvSpPr/>
          <p:nvPr userDrawn="1"/>
        </p:nvSpPr>
        <p:spPr>
          <a:xfrm>
            <a:off x="8959275"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71" name="長方形 70">
            <a:extLst>
              <a:ext uri="{FF2B5EF4-FFF2-40B4-BE49-F238E27FC236}">
                <a16:creationId xmlns:a16="http://schemas.microsoft.com/office/drawing/2014/main" id="{B1E5F851-80EC-44A1-B97A-D40F00A63A11}"/>
              </a:ext>
            </a:extLst>
          </p:cNvPr>
          <p:cNvSpPr/>
          <p:nvPr userDrawn="1"/>
        </p:nvSpPr>
        <p:spPr>
          <a:xfrm>
            <a:off x="716742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73" name="長方形 72">
            <a:extLst>
              <a:ext uri="{FF2B5EF4-FFF2-40B4-BE49-F238E27FC236}">
                <a16:creationId xmlns:a16="http://schemas.microsoft.com/office/drawing/2014/main" id="{006D6FCB-D2DE-4100-B034-4F158AA21763}"/>
              </a:ext>
            </a:extLst>
          </p:cNvPr>
          <p:cNvSpPr/>
          <p:nvPr userDrawn="1"/>
        </p:nvSpPr>
        <p:spPr>
          <a:xfrm>
            <a:off x="645067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75" name="長方形 74">
            <a:extLst>
              <a:ext uri="{FF2B5EF4-FFF2-40B4-BE49-F238E27FC236}">
                <a16:creationId xmlns:a16="http://schemas.microsoft.com/office/drawing/2014/main" id="{293C2CDE-BD78-4521-A433-7332BF3D57FA}"/>
              </a:ext>
            </a:extLst>
          </p:cNvPr>
          <p:cNvSpPr/>
          <p:nvPr userDrawn="1"/>
        </p:nvSpPr>
        <p:spPr>
          <a:xfrm>
            <a:off x="10392759"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76" name="テキスト プレースホルダー 2">
            <a:extLst>
              <a:ext uri="{FF2B5EF4-FFF2-40B4-BE49-F238E27FC236}">
                <a16:creationId xmlns:a16="http://schemas.microsoft.com/office/drawing/2014/main" id="{4BBE4B76-BA2D-4EA4-A178-30F57AC1DFDB}"/>
              </a:ext>
            </a:extLst>
          </p:cNvPr>
          <p:cNvSpPr>
            <a:spLocks noGrp="1"/>
          </p:cNvSpPr>
          <p:nvPr>
            <p:ph type="body" idx="1" hasCustomPrompt="1"/>
          </p:nvPr>
        </p:nvSpPr>
        <p:spPr>
          <a:xfrm>
            <a:off x="838200" y="4398413"/>
            <a:ext cx="2330726" cy="804859"/>
          </a:xfrm>
        </p:spPr>
        <p:txBody>
          <a:bodyPr lIns="0" rIns="0" rtlCol="0" anchor="b">
            <a:noAutofit/>
          </a:bodyPr>
          <a:lstStyle>
            <a:lvl1pPr marL="0" indent="0" algn="ctr">
              <a:buNone/>
              <a:defRPr lang="en-US" sz="2800" kern="1200" spc="0" baseline="0" dirty="0" smtClean="0">
                <a:solidFill>
                  <a:schemeClr val="bg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a:t>#</a:t>
            </a:r>
          </a:p>
        </p:txBody>
      </p:sp>
      <p:sp>
        <p:nvSpPr>
          <p:cNvPr id="78" name="テキスト プレースホルダー 4">
            <a:extLst>
              <a:ext uri="{FF2B5EF4-FFF2-40B4-BE49-F238E27FC236}">
                <a16:creationId xmlns:a16="http://schemas.microsoft.com/office/drawing/2014/main" id="{045FF175-F59F-4A69-B296-E046C778424F}"/>
              </a:ext>
            </a:extLst>
          </p:cNvPr>
          <p:cNvSpPr>
            <a:spLocks noGrp="1"/>
          </p:cNvSpPr>
          <p:nvPr>
            <p:ph type="body" sz="quarter" idx="3" hasCustomPrompt="1"/>
          </p:nvPr>
        </p:nvSpPr>
        <p:spPr>
          <a:xfrm>
            <a:off x="3562665" y="4398413"/>
            <a:ext cx="2342205" cy="804859"/>
          </a:xfrm>
        </p:spPr>
        <p:txBody>
          <a:bodyPr lIns="0" rIns="0" rtlCol="0" anchor="b">
            <a:noAutofit/>
          </a:bodyPr>
          <a:lstStyle>
            <a:lvl1pPr marL="0" indent="0" algn="ctr">
              <a:buNone/>
              <a:defRPr lang="en-US" sz="2800" kern="1200" spc="0" baseline="0" dirty="0" smtClean="0">
                <a:solidFill>
                  <a:schemeClr val="bg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a:t>#</a:t>
            </a:r>
          </a:p>
        </p:txBody>
      </p:sp>
      <p:sp>
        <p:nvSpPr>
          <p:cNvPr id="80" name="テキスト プレースホルダー 2">
            <a:extLst>
              <a:ext uri="{FF2B5EF4-FFF2-40B4-BE49-F238E27FC236}">
                <a16:creationId xmlns:a16="http://schemas.microsoft.com/office/drawing/2014/main" id="{FBAA7D2D-B5F0-416A-A89F-1DC3E6A877E6}"/>
              </a:ext>
            </a:extLst>
          </p:cNvPr>
          <p:cNvSpPr>
            <a:spLocks noGrp="1"/>
          </p:cNvSpPr>
          <p:nvPr>
            <p:ph type="body" idx="13" hasCustomPrompt="1"/>
          </p:nvPr>
        </p:nvSpPr>
        <p:spPr>
          <a:xfrm>
            <a:off x="6298609" y="4398413"/>
            <a:ext cx="2330726" cy="804859"/>
          </a:xfrm>
        </p:spPr>
        <p:txBody>
          <a:bodyPr lIns="0" rIns="0" rtlCol="0" anchor="b">
            <a:noAutofit/>
          </a:bodyPr>
          <a:lstStyle>
            <a:lvl1pPr marL="0" indent="0" algn="ctr">
              <a:buNone/>
              <a:defRPr lang="en-US" sz="2800" kern="1200" spc="0" baseline="0" dirty="0" smtClean="0">
                <a:solidFill>
                  <a:schemeClr val="bg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a:t>#</a:t>
            </a:r>
          </a:p>
        </p:txBody>
      </p:sp>
      <p:sp>
        <p:nvSpPr>
          <p:cNvPr id="82" name="テキスト プレースホルダー 2">
            <a:extLst>
              <a:ext uri="{FF2B5EF4-FFF2-40B4-BE49-F238E27FC236}">
                <a16:creationId xmlns:a16="http://schemas.microsoft.com/office/drawing/2014/main" id="{01187116-E25F-47A2-9BC5-532F3F42D317}"/>
              </a:ext>
            </a:extLst>
          </p:cNvPr>
          <p:cNvSpPr>
            <a:spLocks noGrp="1"/>
          </p:cNvSpPr>
          <p:nvPr>
            <p:ph type="body" idx="15" hasCustomPrompt="1"/>
          </p:nvPr>
        </p:nvSpPr>
        <p:spPr>
          <a:xfrm>
            <a:off x="9023074" y="4398057"/>
            <a:ext cx="2330726" cy="804859"/>
          </a:xfrm>
        </p:spPr>
        <p:txBody>
          <a:bodyPr lIns="0" rIns="0" rtlCol="0" anchor="b">
            <a:noAutofit/>
          </a:bodyPr>
          <a:lstStyle>
            <a:lvl1pPr marL="0" indent="0" algn="ctr">
              <a:buNone/>
              <a:defRPr lang="en-US" sz="2800" kern="1200" spc="0" baseline="0" dirty="0" smtClean="0">
                <a:solidFill>
                  <a:schemeClr val="bg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a:t>#</a:t>
            </a:r>
          </a:p>
        </p:txBody>
      </p:sp>
      <p:sp>
        <p:nvSpPr>
          <p:cNvPr id="84" name="テキスト プレースホルダー 2">
            <a:extLst>
              <a:ext uri="{FF2B5EF4-FFF2-40B4-BE49-F238E27FC236}">
                <a16:creationId xmlns:a16="http://schemas.microsoft.com/office/drawing/2014/main" id="{B69B6CD5-B022-423C-A017-AD2D8FFA0665}"/>
              </a:ext>
            </a:extLst>
          </p:cNvPr>
          <p:cNvSpPr>
            <a:spLocks noGrp="1"/>
          </p:cNvSpPr>
          <p:nvPr>
            <p:ph type="body" idx="17" hasCustomPrompt="1"/>
          </p:nvPr>
        </p:nvSpPr>
        <p:spPr>
          <a:xfrm>
            <a:off x="838200" y="5226810"/>
            <a:ext cx="2330726" cy="438505"/>
          </a:xfrm>
        </p:spPr>
        <p:txBody>
          <a:bodyPr lIns="0" rIns="0" rtlCol="0" anchor="b">
            <a:noAutofit/>
          </a:bodyPr>
          <a:lstStyle>
            <a:lvl1pPr marL="0" indent="0" algn="ctr">
              <a:lnSpc>
                <a:spcPct val="100000"/>
              </a:lnSpc>
              <a:buNone/>
              <a:defRPr lang="en-US" sz="2000" kern="1200" spc="0" baseline="0" dirty="0" smtClean="0">
                <a:solidFill>
                  <a:schemeClr val="bg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クリックして編集する</a:t>
            </a:r>
          </a:p>
        </p:txBody>
      </p:sp>
      <p:sp>
        <p:nvSpPr>
          <p:cNvPr id="86" name="テキスト プレースホルダー 2">
            <a:extLst>
              <a:ext uri="{FF2B5EF4-FFF2-40B4-BE49-F238E27FC236}">
                <a16:creationId xmlns:a16="http://schemas.microsoft.com/office/drawing/2014/main" id="{06A7180A-5FBF-4DE7-A668-E24E022DFA9E}"/>
              </a:ext>
            </a:extLst>
          </p:cNvPr>
          <p:cNvSpPr>
            <a:spLocks noGrp="1"/>
          </p:cNvSpPr>
          <p:nvPr>
            <p:ph type="body" idx="19" hasCustomPrompt="1"/>
          </p:nvPr>
        </p:nvSpPr>
        <p:spPr>
          <a:xfrm>
            <a:off x="6298609" y="5226810"/>
            <a:ext cx="2330726" cy="438505"/>
          </a:xfrm>
        </p:spPr>
        <p:txBody>
          <a:bodyPr lIns="0" rIns="0" rtlCol="0" anchor="b">
            <a:noAutofit/>
          </a:bodyPr>
          <a:lstStyle>
            <a:lvl1pPr marL="0" indent="0" algn="ctr">
              <a:lnSpc>
                <a:spcPct val="100000"/>
              </a:lnSpc>
              <a:buNone/>
              <a:defRPr lang="en-US" sz="2000" kern="1200" spc="0" baseline="0" dirty="0" smtClean="0">
                <a:solidFill>
                  <a:schemeClr val="bg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クリックして編集する</a:t>
            </a:r>
          </a:p>
        </p:txBody>
      </p:sp>
      <p:sp>
        <p:nvSpPr>
          <p:cNvPr id="87" name="テキスト プレースホルダー 2">
            <a:extLst>
              <a:ext uri="{FF2B5EF4-FFF2-40B4-BE49-F238E27FC236}">
                <a16:creationId xmlns:a16="http://schemas.microsoft.com/office/drawing/2014/main" id="{2EFABF40-7E40-4F8A-80D3-DB5903EEBDF1}"/>
              </a:ext>
            </a:extLst>
          </p:cNvPr>
          <p:cNvSpPr>
            <a:spLocks noGrp="1"/>
          </p:cNvSpPr>
          <p:nvPr>
            <p:ph type="body" idx="20" hasCustomPrompt="1"/>
          </p:nvPr>
        </p:nvSpPr>
        <p:spPr>
          <a:xfrm>
            <a:off x="9023074" y="5226454"/>
            <a:ext cx="2330726" cy="438505"/>
          </a:xfrm>
        </p:spPr>
        <p:txBody>
          <a:bodyPr lIns="0" rIns="0" rtlCol="0" anchor="b">
            <a:noAutofit/>
          </a:bodyPr>
          <a:lstStyle>
            <a:lvl1pPr marL="0" indent="0" algn="ctr">
              <a:lnSpc>
                <a:spcPct val="100000"/>
              </a:lnSpc>
              <a:buNone/>
              <a:defRPr lang="en-US" sz="2000" kern="1200" spc="0" baseline="0" dirty="0" smtClean="0">
                <a:solidFill>
                  <a:schemeClr val="bg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クリックして編集する</a:t>
            </a:r>
          </a:p>
        </p:txBody>
      </p:sp>
      <p:sp>
        <p:nvSpPr>
          <p:cNvPr id="88" name="テキスト プレースホルダー 2">
            <a:extLst>
              <a:ext uri="{FF2B5EF4-FFF2-40B4-BE49-F238E27FC236}">
                <a16:creationId xmlns:a16="http://schemas.microsoft.com/office/drawing/2014/main" id="{FFD10C91-B253-496D-889A-D48B1A0AA556}"/>
              </a:ext>
            </a:extLst>
          </p:cNvPr>
          <p:cNvSpPr>
            <a:spLocks noGrp="1"/>
          </p:cNvSpPr>
          <p:nvPr>
            <p:ph type="body" idx="21" hasCustomPrompt="1"/>
          </p:nvPr>
        </p:nvSpPr>
        <p:spPr>
          <a:xfrm>
            <a:off x="3562665" y="5226454"/>
            <a:ext cx="2330726" cy="438505"/>
          </a:xfrm>
        </p:spPr>
        <p:txBody>
          <a:bodyPr lIns="0" rIns="0" rtlCol="0" anchor="b">
            <a:noAutofit/>
          </a:bodyPr>
          <a:lstStyle>
            <a:lvl1pPr marL="0" indent="0" algn="ctr">
              <a:lnSpc>
                <a:spcPct val="100000"/>
              </a:lnSpc>
              <a:buNone/>
              <a:defRPr lang="en-US" sz="2000" kern="1200" spc="0" baseline="0" dirty="0" smtClean="0">
                <a:solidFill>
                  <a:schemeClr val="bg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クリックして編集する</a:t>
            </a:r>
          </a:p>
        </p:txBody>
      </p:sp>
      <p:sp>
        <p:nvSpPr>
          <p:cNvPr id="89" name="タイトル 1">
            <a:extLst>
              <a:ext uri="{FF2B5EF4-FFF2-40B4-BE49-F238E27FC236}">
                <a16:creationId xmlns:a16="http://schemas.microsoft.com/office/drawing/2014/main" id="{9FDBCD91-EE94-4107-8814-059FE0E8F29A}"/>
              </a:ext>
            </a:extLst>
          </p:cNvPr>
          <p:cNvSpPr>
            <a:spLocks noGrp="1"/>
          </p:cNvSpPr>
          <p:nvPr>
            <p:ph type="title" hasCustomPrompt="1"/>
          </p:nvPr>
        </p:nvSpPr>
        <p:spPr>
          <a:xfrm>
            <a:off x="1410476" y="629616"/>
            <a:ext cx="9371048" cy="1325563"/>
          </a:xfrm>
        </p:spPr>
        <p:txBody>
          <a:bodyPr rtlCol="0"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タイトルを編集する </a:t>
            </a:r>
          </a:p>
        </p:txBody>
      </p:sp>
      <p:sp>
        <p:nvSpPr>
          <p:cNvPr id="93" name="日付プレースホルダー 3">
            <a:extLst>
              <a:ext uri="{FF2B5EF4-FFF2-40B4-BE49-F238E27FC236}">
                <a16:creationId xmlns:a16="http://schemas.microsoft.com/office/drawing/2014/main" id="{3EDC5EF0-E937-47AD-8F93-11A7E031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4">
                    <a:lumMod val="20000"/>
                    <a:lumOff val="80000"/>
                  </a:schemeClr>
                </a:solidFill>
                <a:latin typeface="Meiryo UI" panose="020B0604030504040204" pitchFamily="50" charset="-128"/>
                <a:ea typeface="Meiryo UI" panose="020B0604030504040204" pitchFamily="50" charset="-128"/>
              </a:defRPr>
            </a:lvl1pPr>
          </a:lstStyle>
          <a:p>
            <a:endParaRPr lang="ja-JP" altLang="en-US" noProof="0"/>
          </a:p>
        </p:txBody>
      </p:sp>
      <p:sp>
        <p:nvSpPr>
          <p:cNvPr id="94" name="フッター プレースホルダー 4">
            <a:extLst>
              <a:ext uri="{FF2B5EF4-FFF2-40B4-BE49-F238E27FC236}">
                <a16:creationId xmlns:a16="http://schemas.microsoft.com/office/drawing/2014/main" id="{4CB9AE8E-EB22-4097-951C-4A6E38B2D472}"/>
              </a:ext>
            </a:extLst>
          </p:cNvPr>
          <p:cNvSpPr>
            <a:spLocks noGrp="1"/>
          </p:cNvSpPr>
          <p:nvPr>
            <p:ph type="ftr" sz="quarter" idx="22"/>
          </p:nvPr>
        </p:nvSpPr>
        <p:spPr>
          <a:xfrm>
            <a:off x="4038600" y="6356350"/>
            <a:ext cx="4114800" cy="365125"/>
          </a:xfrm>
          <a:prstGeom prst="rect">
            <a:avLst/>
          </a:prstGeom>
        </p:spPr>
        <p:txBody>
          <a:bodyPr vert="horz" lIns="91440" tIns="45720" rIns="91440" bIns="45720" rtlCol="0" anchor="ctr"/>
          <a:lstStyle>
            <a:lvl1pPr algn="ctr">
              <a:defRPr sz="900">
                <a:solidFill>
                  <a:schemeClr val="accent4">
                    <a:lumMod val="20000"/>
                    <a:lumOff val="80000"/>
                  </a:schemeClr>
                </a:solidFill>
                <a:latin typeface="Meiryo UI" panose="020B0604030504040204" pitchFamily="50" charset="-128"/>
                <a:ea typeface="Meiryo UI" panose="020B0604030504040204" pitchFamily="50" charset="-128"/>
              </a:defRPr>
            </a:lvl1pPr>
          </a:lstStyle>
          <a:p>
            <a:endParaRPr lang="ja-JP" altLang="en-US" noProof="0"/>
          </a:p>
        </p:txBody>
      </p:sp>
      <p:sp>
        <p:nvSpPr>
          <p:cNvPr id="95" name="スライド番号プレースホルダー 5">
            <a:extLst>
              <a:ext uri="{FF2B5EF4-FFF2-40B4-BE49-F238E27FC236}">
                <a16:creationId xmlns:a16="http://schemas.microsoft.com/office/drawing/2014/main" id="{D89D10F4-442B-4B78-B541-92469482EC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4">
                    <a:lumMod val="20000"/>
                    <a:lumOff val="80000"/>
                  </a:schemeClr>
                </a:solidFill>
                <a:latin typeface="Meiryo UI" panose="020B0604030504040204" pitchFamily="50" charset="-128"/>
                <a:ea typeface="Meiryo UI" panose="020B0604030504040204" pitchFamily="50" charset="-128"/>
              </a:defRPr>
            </a:lvl1pPr>
          </a:lstStyle>
          <a:p>
            <a:fld id="{B5CEABB6-07DC-46E8-9B57-56EC44A396E5}" type="slidenum">
              <a:rPr lang="en-US" altLang="ja-JP" noProof="0" smtClean="0"/>
              <a:pPr/>
              <a:t>‹#›</a:t>
            </a:fld>
            <a:endParaRPr lang="ja-JP" altLang="en-US" noProof="0"/>
          </a:p>
        </p:txBody>
      </p:sp>
    </p:spTree>
    <p:extLst>
      <p:ext uri="{BB962C8B-B14F-4D97-AF65-F5344CB8AC3E}">
        <p14:creationId xmlns:p14="http://schemas.microsoft.com/office/powerpoint/2010/main" val="2988813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3.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日付プレースホルダー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bg1"/>
                </a:solidFill>
                <a:latin typeface="Meiryo UI" panose="020B0604030504040204" pitchFamily="50" charset="-128"/>
                <a:ea typeface="Meiryo UI" panose="020B0604030504040204" pitchFamily="50" charset="-128"/>
              </a:defRPr>
            </a:lvl1pPr>
          </a:lstStyle>
          <a:p>
            <a:endParaRPr lang="ja-JP" altLang="en-US">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bg1"/>
                </a:solidFill>
                <a:latin typeface="Meiryo UI" panose="020B0604030504040204" pitchFamily="50" charset="-128"/>
                <a:ea typeface="Meiryo UI" panose="020B0604030504040204" pitchFamily="50" charset="-128"/>
              </a:defRPr>
            </a:lvl1pPr>
          </a:lstStyle>
          <a:p>
            <a:endParaRPr lang="ja-JP" altLang="en-US">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bg1"/>
                </a:solidFill>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75" r:id="rId3"/>
    <p:sldLayoutId id="2147483676" r:id="rId4"/>
    <p:sldLayoutId id="2147483650" r:id="rId5"/>
    <p:sldLayoutId id="2147483682" r:id="rId6"/>
    <p:sldLayoutId id="2147483667" r:id="rId7"/>
    <p:sldLayoutId id="2147483668" r:id="rId8"/>
    <p:sldLayoutId id="2147483656" r:id="rId9"/>
    <p:sldLayoutId id="2147483677" r:id="rId10"/>
    <p:sldLayoutId id="2147483664" r:id="rId11"/>
    <p:sldLayoutId id="2147483678" r:id="rId12"/>
    <p:sldLayoutId id="2147483679" r:id="rId13"/>
    <p:sldLayoutId id="2147483680" r:id="rId14"/>
    <p:sldLayoutId id="2147483673" r:id="rId15"/>
    <p:sldLayoutId id="2147483681" r:id="rId16"/>
    <p:sldLayoutId id="2147483683" r:id="rId17"/>
  </p:sldLayoutIdLst>
  <p:hf hdr="0"/>
  <p:txStyles>
    <p:titleStyle>
      <a:lvl1pPr algn="l" defTabSz="914400" rtl="0" eaLnBrk="1" latinLnBrk="0" hangingPunct="1">
        <a:lnSpc>
          <a:spcPct val="90000"/>
        </a:lnSpc>
        <a:spcBef>
          <a:spcPct val="0"/>
        </a:spcBef>
        <a:buNone/>
        <a:defRPr kumimoji="1" sz="4400" kern="120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2E37674-C1BA-4107-9B06-6D4CAC3A3DF5}" type="datetimeFigureOut">
              <a:rPr lang="en-US" dirty="0"/>
              <a:t>8/17/2023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773539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377" rtl="0" eaLnBrk="1" latinLnBrk="0" hangingPunct="1">
        <a:lnSpc>
          <a:spcPct val="90000"/>
        </a:lnSpc>
        <a:spcBef>
          <a:spcPct val="0"/>
        </a:spcBef>
        <a:buNone/>
        <a:defRPr kumimoji="1"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75" indent="-182875" algn="l" defTabSz="914377" rtl="0" eaLnBrk="1" latinLnBrk="0" hangingPunct="1">
        <a:lnSpc>
          <a:spcPct val="90000"/>
        </a:lnSpc>
        <a:spcBef>
          <a:spcPts val="1200"/>
        </a:spcBef>
        <a:buClr>
          <a:schemeClr val="accent1">
            <a:lumMod val="75000"/>
          </a:schemeClr>
        </a:buClr>
        <a:buSzPct val="85000"/>
        <a:buFont typeface="Wingdings" pitchFamily="2" charset="2"/>
        <a:buChar char="§"/>
        <a:defRPr kumimoji="1" sz="2000" kern="1200">
          <a:solidFill>
            <a:schemeClr val="tx1"/>
          </a:solidFill>
          <a:latin typeface="+mn-lt"/>
          <a:ea typeface="+mn-ea"/>
          <a:cs typeface="+mn-cs"/>
        </a:defRPr>
      </a:lvl1pPr>
      <a:lvl2pPr marL="457189" indent="-182875" algn="l" defTabSz="914377"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800" kern="1200">
          <a:solidFill>
            <a:schemeClr val="tx1"/>
          </a:solidFill>
          <a:latin typeface="+mn-lt"/>
          <a:ea typeface="+mn-ea"/>
          <a:cs typeface="+mn-cs"/>
        </a:defRPr>
      </a:lvl2pPr>
      <a:lvl3pPr marL="731502" indent="-182875" algn="l" defTabSz="914377"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3pPr>
      <a:lvl4pPr marL="1005815" indent="-182875" algn="l" defTabSz="914377"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4pPr>
      <a:lvl5pPr marL="1280128" indent="-182875" algn="l" defTabSz="914377"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5pPr>
      <a:lvl6pPr marL="1599960" indent="-228594" algn="l" defTabSz="914377"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6pPr>
      <a:lvl7pPr marL="1899953" indent="-228594" algn="l" defTabSz="914377"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7pPr>
      <a:lvl8pPr marL="2199945" indent="-228594" algn="l" defTabSz="914377"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8pPr>
      <a:lvl9pPr marL="2499938" indent="-228594" algn="l" defTabSz="914377"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9pPr>
    </p:bodyStyle>
    <p:otherStyle>
      <a:defPPr>
        <a:defRPr lang="en-US"/>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sv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9.svg"/></Relationships>
</file>

<file path=ppt/slides/_rels/slide28.xml.rels><?xml version="1.0" encoding="UTF-8" standalone="yes"?>
<Relationships xmlns="http://schemas.openxmlformats.org/package/2006/relationships"><Relationship Id="rId8" Type="http://schemas.openxmlformats.org/officeDocument/2006/relationships/hyperlink" Target="https://www.facebook.com/officetn/" TargetMode="External"/><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プレースホルダー 12" descr="ピンクの背景の前にいる赤い髪の人">
            <a:extLst>
              <a:ext uri="{FF2B5EF4-FFF2-40B4-BE49-F238E27FC236}">
                <a16:creationId xmlns:a16="http://schemas.microsoft.com/office/drawing/2014/main" id="{0B5415FF-395A-4AF8-B0FD-292979D3F806}"/>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3415570" y="1079"/>
            <a:ext cx="1719072" cy="1719072"/>
          </a:xfrm>
        </p:spPr>
      </p:pic>
      <p:sp>
        <p:nvSpPr>
          <p:cNvPr id="2" name="タイトル 1">
            <a:extLst>
              <a:ext uri="{FF2B5EF4-FFF2-40B4-BE49-F238E27FC236}">
                <a16:creationId xmlns:a16="http://schemas.microsoft.com/office/drawing/2014/main" id="{216815C6-3AD0-46E6-A74A-1967BD91AF50}"/>
              </a:ext>
            </a:extLst>
          </p:cNvPr>
          <p:cNvSpPr>
            <a:spLocks noGrp="1"/>
          </p:cNvSpPr>
          <p:nvPr>
            <p:ph type="ctrTitle"/>
          </p:nvPr>
        </p:nvSpPr>
        <p:spPr>
          <a:xfrm>
            <a:off x="5699578" y="1895475"/>
            <a:ext cx="5679621" cy="2413965"/>
          </a:xfrm>
        </p:spPr>
        <p:txBody>
          <a:bodyPr rtlCol="0">
            <a:normAutofit fontScale="90000"/>
          </a:bodyPr>
          <a:lstStyle/>
          <a:p>
            <a:pPr rtl="0"/>
            <a:r>
              <a:rPr lang="ja-JP" altLang="en-US" dirty="0">
                <a:latin typeface="Meiryo UI" panose="020B0604030504040204" pitchFamily="50" charset="-128"/>
                <a:ea typeface="Meiryo UI" panose="020B0604030504040204" pitchFamily="50" charset="-128"/>
              </a:rPr>
              <a:t>官民連携による</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　　　　　　地方創生</a:t>
            </a:r>
            <a:br>
              <a:rPr lang="ja-JP" altLang="en-US" dirty="0">
                <a:latin typeface="Meiryo UI" panose="020B0604030504040204" pitchFamily="50" charset="-128"/>
                <a:ea typeface="Meiryo UI" panose="020B0604030504040204" pitchFamily="50" charset="-128"/>
              </a:rPr>
            </a:br>
            <a:endParaRPr lang="ja-JP" altLang="en-US" dirty="0">
              <a:latin typeface="Meiryo UI" panose="020B0604030504040204" pitchFamily="50" charset="-128"/>
              <a:ea typeface="Meiryo UI" panose="020B0604030504040204" pitchFamily="50" charset="-128"/>
            </a:endParaRPr>
          </a:p>
        </p:txBody>
      </p:sp>
      <p:sp>
        <p:nvSpPr>
          <p:cNvPr id="3" name="サブタイトル 2">
            <a:extLst>
              <a:ext uri="{FF2B5EF4-FFF2-40B4-BE49-F238E27FC236}">
                <a16:creationId xmlns:a16="http://schemas.microsoft.com/office/drawing/2014/main" id="{1901B20D-4C28-4DA3-ABBD-718C22A5E58B}"/>
              </a:ext>
            </a:extLst>
          </p:cNvPr>
          <p:cNvSpPr>
            <a:spLocks noGrp="1"/>
          </p:cNvSpPr>
          <p:nvPr>
            <p:ph type="subTitle" idx="1"/>
          </p:nvPr>
        </p:nvSpPr>
        <p:spPr>
          <a:xfrm>
            <a:off x="5699578" y="5298706"/>
            <a:ext cx="5050971" cy="1090780"/>
          </a:xfrm>
        </p:spPr>
        <p:txBody>
          <a:bodyPr rtlCol="0">
            <a:normAutofit/>
          </a:bodyPr>
          <a:lstStyle/>
          <a:p>
            <a:pPr rtl="0"/>
            <a:r>
              <a:rPr lang="ja-JP" altLang="en-US" dirty="0">
                <a:latin typeface="Meiryo UI" panose="020B0604030504040204" pitchFamily="50" charset="-128"/>
                <a:ea typeface="Meiryo UI" panose="020B0604030504040204" pitchFamily="50" charset="-128"/>
              </a:rPr>
              <a:t>神戸国際大学　経済学部　教授</a:t>
            </a:r>
            <a:endParaRPr lang="en-US" altLang="ja-JP" dirty="0">
              <a:latin typeface="Meiryo UI" panose="020B0604030504040204" pitchFamily="50" charset="-128"/>
              <a:ea typeface="Meiryo UI" panose="020B0604030504040204" pitchFamily="50" charset="-128"/>
            </a:endParaRPr>
          </a:p>
          <a:p>
            <a:pPr rtl="0"/>
            <a:r>
              <a:rPr lang="ja-JP" altLang="en-US" dirty="0"/>
              <a:t>総務省地域力創造アドバイザー</a:t>
            </a:r>
            <a:endParaRPr lang="en-US" altLang="ja-JP" dirty="0">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37F4FD9B-8A25-53A3-C4FB-00167D684022}"/>
              </a:ext>
            </a:extLst>
          </p:cNvPr>
          <p:cNvPicPr>
            <a:picLocks noChangeAspect="1"/>
          </p:cNvPicPr>
          <p:nvPr/>
        </p:nvPicPr>
        <p:blipFill>
          <a:blip r:embed="rId4"/>
          <a:stretch>
            <a:fillRect/>
          </a:stretch>
        </p:blipFill>
        <p:spPr>
          <a:xfrm>
            <a:off x="0" y="-1"/>
            <a:ext cx="5134642" cy="1713063"/>
          </a:xfrm>
          <a:prstGeom prst="rect">
            <a:avLst/>
          </a:prstGeom>
        </p:spPr>
      </p:pic>
      <p:pic>
        <p:nvPicPr>
          <p:cNvPr id="8" name="図プレースホルダー 7">
            <a:extLst>
              <a:ext uri="{FF2B5EF4-FFF2-40B4-BE49-F238E27FC236}">
                <a16:creationId xmlns:a16="http://schemas.microsoft.com/office/drawing/2014/main" id="{56D480D2-5257-CDC0-673E-93F988C03F8A}"/>
              </a:ext>
            </a:extLst>
          </p:cNvPr>
          <p:cNvPicPr>
            <a:picLocks noGrp="1" noChangeAspect="1"/>
          </p:cNvPicPr>
          <p:nvPr>
            <p:ph type="pic" sz="quarter" idx="16"/>
          </p:nvPr>
        </p:nvPicPr>
        <p:blipFill>
          <a:blip r:embed="rId5"/>
          <a:srcRect l="12500" r="12500"/>
          <a:stretch>
            <a:fillRect/>
          </a:stretch>
        </p:blipFill>
        <p:spPr>
          <a:xfrm>
            <a:off x="-11287" y="1705974"/>
            <a:ext cx="1719072" cy="1719072"/>
          </a:xfrm>
        </p:spPr>
      </p:pic>
      <p:pic>
        <p:nvPicPr>
          <p:cNvPr id="12" name="図プレースホルダー 11" descr="屋外, 水, ボート, 船 が含まれている画像&#10;&#10;自動的に生成された説明">
            <a:extLst>
              <a:ext uri="{FF2B5EF4-FFF2-40B4-BE49-F238E27FC236}">
                <a16:creationId xmlns:a16="http://schemas.microsoft.com/office/drawing/2014/main" id="{2E63375B-4FBB-1DEB-F262-8F10C37D48A6}"/>
              </a:ext>
            </a:extLst>
          </p:cNvPr>
          <p:cNvPicPr>
            <a:picLocks noGrp="1" noChangeAspect="1"/>
          </p:cNvPicPr>
          <p:nvPr>
            <p:ph type="pic" sz="quarter" idx="15"/>
          </p:nvPr>
        </p:nvPicPr>
        <p:blipFill>
          <a:blip r:embed="rId6"/>
          <a:srcRect l="12535" r="12535"/>
          <a:stretch>
            <a:fillRect/>
          </a:stretch>
        </p:blipFill>
        <p:spPr/>
      </p:pic>
      <p:sp>
        <p:nvSpPr>
          <p:cNvPr id="14" name="サブタイトル 2">
            <a:extLst>
              <a:ext uri="{FF2B5EF4-FFF2-40B4-BE49-F238E27FC236}">
                <a16:creationId xmlns:a16="http://schemas.microsoft.com/office/drawing/2014/main" id="{413CD579-311E-1D90-44D1-7C0C8A42CDBD}"/>
              </a:ext>
            </a:extLst>
          </p:cNvPr>
          <p:cNvSpPr txBox="1">
            <a:spLocks/>
          </p:cNvSpPr>
          <p:nvPr/>
        </p:nvSpPr>
        <p:spPr>
          <a:xfrm>
            <a:off x="5699577" y="3900488"/>
            <a:ext cx="5050971" cy="1151180"/>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kumimoji="1" sz="2000" kern="1200">
                <a:solidFill>
                  <a:schemeClr val="bg1"/>
                </a:solidFill>
                <a:latin typeface="Meiryo UI" panose="020B0604030504040204" pitchFamily="50" charset="-128"/>
                <a:ea typeface="Meiryo UI" panose="020B0604030504040204" pitchFamily="50"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eiryo UI" panose="020B0604030504040204" pitchFamily="50" charset="-128"/>
                <a:ea typeface="Meiryo UI" panose="020B0604030504040204" pitchFamily="50"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eiryo UI" panose="020B0604030504040204" pitchFamily="50" charset="-128"/>
                <a:ea typeface="Meiryo UI" panose="020B0604030504040204" pitchFamily="50"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eiryo UI" panose="020B0604030504040204" pitchFamily="50" charset="-128"/>
                <a:ea typeface="Meiryo UI" panose="020B0604030504040204" pitchFamily="50"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eiryo UI" panose="020B0604030504040204" pitchFamily="50" charset="-128"/>
                <a:ea typeface="Meiryo UI" panose="020B0604030504040204" pitchFamily="50"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3500" dirty="0"/>
              <a:t>中 村 智 彦</a:t>
            </a:r>
            <a:endParaRPr lang="en-US" altLang="ja-JP" sz="3500" dirty="0"/>
          </a:p>
          <a:p>
            <a:r>
              <a:rPr lang="en-US" altLang="ja-JP" dirty="0" err="1"/>
              <a:t>Tomohiko</a:t>
            </a:r>
            <a:r>
              <a:rPr lang="en-US" altLang="ja-JP" dirty="0"/>
              <a:t> Nakamura</a:t>
            </a:r>
            <a:r>
              <a:rPr lang="ja-JP" altLang="en-US" dirty="0"/>
              <a:t>　</a:t>
            </a:r>
            <a:r>
              <a:rPr lang="en-US" altLang="ja-JP" dirty="0"/>
              <a:t>Ph.D.</a:t>
            </a:r>
          </a:p>
          <a:p>
            <a:endParaRPr lang="en-US" altLang="ja-JP" dirty="0"/>
          </a:p>
        </p:txBody>
      </p:sp>
      <p:sp>
        <p:nvSpPr>
          <p:cNvPr id="19" name="テキスト プレースホルダー 18">
            <a:extLst>
              <a:ext uri="{FF2B5EF4-FFF2-40B4-BE49-F238E27FC236}">
                <a16:creationId xmlns:a16="http://schemas.microsoft.com/office/drawing/2014/main" id="{9C42CCEE-D263-B296-1767-9E2E2AFF03E5}"/>
              </a:ext>
            </a:extLst>
          </p:cNvPr>
          <p:cNvSpPr>
            <a:spLocks noGrp="1"/>
          </p:cNvSpPr>
          <p:nvPr>
            <p:ph type="body" sz="quarter" idx="13"/>
          </p:nvPr>
        </p:nvSpPr>
        <p:spPr>
          <a:xfrm>
            <a:off x="9757228" y="6040934"/>
            <a:ext cx="2200154" cy="569912"/>
          </a:xfrm>
        </p:spPr>
        <p:txBody>
          <a:bodyPr>
            <a:normAutofit fontScale="85000" lnSpcReduction="20000"/>
          </a:bodyPr>
          <a:lstStyle/>
          <a:p>
            <a:r>
              <a:rPr lang="en-US" altLang="ja-JP" dirty="0"/>
              <a:t>2023</a:t>
            </a:r>
            <a:r>
              <a:rPr lang="ja-JP" altLang="en-US" dirty="0"/>
              <a:t>年</a:t>
            </a:r>
            <a:r>
              <a:rPr lang="en-US" altLang="ja-JP" dirty="0"/>
              <a:t>8</a:t>
            </a:r>
            <a:r>
              <a:rPr lang="ja-JP" altLang="en-US" dirty="0"/>
              <a:t>月</a:t>
            </a:r>
            <a:r>
              <a:rPr lang="en-US" altLang="ja-JP" dirty="0"/>
              <a:t>28</a:t>
            </a:r>
            <a:r>
              <a:rPr lang="ja-JP" altLang="en-US" dirty="0"/>
              <a:t>日</a:t>
            </a:r>
            <a:endParaRPr lang="en-US" altLang="ja-JP" dirty="0"/>
          </a:p>
          <a:p>
            <a:r>
              <a:rPr lang="ja-JP" altLang="en-US" dirty="0"/>
              <a:t>於　アクリエひめじ</a:t>
            </a:r>
          </a:p>
        </p:txBody>
      </p:sp>
      <p:pic>
        <p:nvPicPr>
          <p:cNvPr id="20" name="図 19">
            <a:extLst>
              <a:ext uri="{FF2B5EF4-FFF2-40B4-BE49-F238E27FC236}">
                <a16:creationId xmlns:a16="http://schemas.microsoft.com/office/drawing/2014/main" id="{DC7231F2-14F2-1D78-484E-8ADA2B3BA93B}"/>
              </a:ext>
            </a:extLst>
          </p:cNvPr>
          <p:cNvPicPr>
            <a:picLocks noChangeAspect="1"/>
          </p:cNvPicPr>
          <p:nvPr/>
        </p:nvPicPr>
        <p:blipFill>
          <a:blip r:embed="rId7"/>
          <a:stretch>
            <a:fillRect/>
          </a:stretch>
        </p:blipFill>
        <p:spPr>
          <a:xfrm>
            <a:off x="0" y="5131021"/>
            <a:ext cx="1726169" cy="1612127"/>
          </a:xfrm>
          <a:prstGeom prst="rect">
            <a:avLst/>
          </a:prstGeom>
        </p:spPr>
      </p:pic>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 棒グラフ&#10;&#10;自動的に生成された説明">
            <a:extLst>
              <a:ext uri="{FF2B5EF4-FFF2-40B4-BE49-F238E27FC236}">
                <a16:creationId xmlns:a16="http://schemas.microsoft.com/office/drawing/2014/main" id="{D0586516-34F3-51AE-F9C7-F3F8AD901644}"/>
              </a:ext>
            </a:extLst>
          </p:cNvPr>
          <p:cNvPicPr>
            <a:picLocks noChangeAspect="1"/>
          </p:cNvPicPr>
          <p:nvPr/>
        </p:nvPicPr>
        <p:blipFill rotWithShape="1">
          <a:blip r:embed="rId2"/>
          <a:srcRect t="15067" b="9683"/>
          <a:stretch/>
        </p:blipFill>
        <p:spPr>
          <a:xfrm>
            <a:off x="20" y="10"/>
            <a:ext cx="12191980" cy="6857990"/>
          </a:xfrm>
          <a:prstGeom prst="rect">
            <a:avLst/>
          </a:prstGeom>
          <a:noFill/>
        </p:spPr>
      </p:pic>
      <p:sp>
        <p:nvSpPr>
          <p:cNvPr id="7" name="スライド番号プレースホルダー 6" hidden="1">
            <a:extLst>
              <a:ext uri="{FF2B5EF4-FFF2-40B4-BE49-F238E27FC236}">
                <a16:creationId xmlns:a16="http://schemas.microsoft.com/office/drawing/2014/main" id="{8089B1D9-8F09-4480-0865-19CB95B47983}"/>
              </a:ext>
            </a:extLst>
          </p:cNvPr>
          <p:cNvSpPr>
            <a:spLocks noGrp="1"/>
          </p:cNvSpPr>
          <p:nvPr>
            <p:ph type="sldNum" sz="quarter" idx="4294967295"/>
          </p:nvPr>
        </p:nvSpPr>
        <p:spPr>
          <a:xfrm>
            <a:off x="8610600" y="6356350"/>
            <a:ext cx="2743200" cy="365125"/>
          </a:xfrm>
        </p:spPr>
        <p:txBody>
          <a:bodyPr/>
          <a:lstStyle/>
          <a:p>
            <a:pPr>
              <a:spcAft>
                <a:spcPts val="600"/>
              </a:spcAft>
            </a:pPr>
            <a:fld id="{B5CEABB6-07DC-46E8-9B57-56EC44A396E5}" type="slidenum">
              <a:rPr lang="en-US" altLang="ja-JP" smtClean="0"/>
              <a:pPr>
                <a:spcAft>
                  <a:spcPts val="600"/>
                </a:spcAft>
              </a:pPr>
              <a:t>10</a:t>
            </a:fld>
            <a:endParaRPr lang="ja-JP" altLang="en-US"/>
          </a:p>
        </p:txBody>
      </p:sp>
    </p:spTree>
    <p:extLst>
      <p:ext uri="{BB962C8B-B14F-4D97-AF65-F5344CB8AC3E}">
        <p14:creationId xmlns:p14="http://schemas.microsoft.com/office/powerpoint/2010/main" val="153435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570CD17-9752-2784-7055-8FC3663A68A2}"/>
              </a:ext>
            </a:extLst>
          </p:cNvPr>
          <p:cNvSpPr>
            <a:spLocks noGrp="1"/>
          </p:cNvSpPr>
          <p:nvPr>
            <p:ph idx="1"/>
          </p:nvPr>
        </p:nvSpPr>
        <p:spPr>
          <a:xfrm>
            <a:off x="341376" y="2187574"/>
            <a:ext cx="5457825" cy="4351338"/>
          </a:xfrm>
        </p:spPr>
        <p:txBody>
          <a:bodyPr>
            <a:normAutofit/>
          </a:bodyPr>
          <a:lstStyle/>
          <a:p>
            <a:pPr marL="0" indent="0">
              <a:buNone/>
            </a:pPr>
            <a:r>
              <a:rPr kumimoji="1" lang="ja-JP" altLang="en-US" sz="3600" dirty="0"/>
              <a:t>労働生産性が低い産業には</a:t>
            </a:r>
            <a:endParaRPr kumimoji="1" lang="en-US" altLang="ja-JP" sz="3600" dirty="0"/>
          </a:p>
          <a:p>
            <a:pPr marL="0" indent="0">
              <a:buNone/>
            </a:pPr>
            <a:r>
              <a:rPr lang="ja-JP" altLang="en-US" sz="3600" dirty="0"/>
              <a:t>人は集まらない</a:t>
            </a:r>
            <a:endParaRPr lang="en-US" altLang="ja-JP" sz="3600" dirty="0"/>
          </a:p>
          <a:p>
            <a:pPr marL="0" indent="0">
              <a:buNone/>
            </a:pPr>
            <a:r>
              <a:rPr kumimoji="1" lang="ja-JP" altLang="en-US" sz="3600" dirty="0"/>
              <a:t>↓</a:t>
            </a:r>
            <a:endParaRPr kumimoji="1" lang="en-US" altLang="ja-JP" sz="3600" dirty="0"/>
          </a:p>
          <a:p>
            <a:pPr marL="0" indent="0">
              <a:buNone/>
            </a:pPr>
            <a:r>
              <a:rPr lang="ja-JP" altLang="en-US" sz="3600" dirty="0"/>
              <a:t>経営者の意識改革</a:t>
            </a:r>
            <a:endParaRPr lang="en-US" altLang="ja-JP" sz="3600" dirty="0"/>
          </a:p>
          <a:p>
            <a:pPr marL="0" indent="0">
              <a:buNone/>
            </a:pPr>
            <a:r>
              <a:rPr kumimoji="1" lang="ja-JP" altLang="en-US" sz="3600" dirty="0"/>
              <a:t>政府や自治体の支援</a:t>
            </a:r>
            <a:endParaRPr kumimoji="1" lang="en-US" altLang="ja-JP" sz="3600" dirty="0"/>
          </a:p>
        </p:txBody>
      </p:sp>
      <p:sp>
        <p:nvSpPr>
          <p:cNvPr id="4" name="日付プレースホルダー 3">
            <a:extLst>
              <a:ext uri="{FF2B5EF4-FFF2-40B4-BE49-F238E27FC236}">
                <a16:creationId xmlns:a16="http://schemas.microsoft.com/office/drawing/2014/main" id="{89B7E96C-E281-5BA5-1771-B7A1F00FC8DA}"/>
              </a:ext>
            </a:extLst>
          </p:cNvPr>
          <p:cNvSpPr>
            <a:spLocks noGrp="1"/>
          </p:cNvSpPr>
          <p:nvPr>
            <p:ph type="dt" sz="half" idx="10"/>
          </p:nvPr>
        </p:nvSpPr>
        <p:spPr/>
        <p:txBody>
          <a:bodyPr/>
          <a:lstStyle/>
          <a:p>
            <a:fld id="{1191A880-4507-4F6F-BC65-7FC023403EEA}" type="datetime1">
              <a:rPr kumimoji="1" lang="ja-JP" altLang="en-US" smtClean="0"/>
              <a:t>2023/8/17</a:t>
            </a:fld>
            <a:endParaRPr kumimoji="1" lang="ja-JP" altLang="en-US" dirty="0"/>
          </a:p>
        </p:txBody>
      </p:sp>
      <p:sp>
        <p:nvSpPr>
          <p:cNvPr id="6" name="スライド番号プレースホルダー 5">
            <a:extLst>
              <a:ext uri="{FF2B5EF4-FFF2-40B4-BE49-F238E27FC236}">
                <a16:creationId xmlns:a16="http://schemas.microsoft.com/office/drawing/2014/main" id="{E7CE171A-2675-BAA5-4A58-D199C56C06AB}"/>
              </a:ext>
            </a:extLst>
          </p:cNvPr>
          <p:cNvSpPr>
            <a:spLocks noGrp="1"/>
          </p:cNvSpPr>
          <p:nvPr>
            <p:ph type="sldNum" sz="quarter" idx="12"/>
          </p:nvPr>
        </p:nvSpPr>
        <p:spPr/>
        <p:txBody>
          <a:bodyPr/>
          <a:lstStyle/>
          <a:p>
            <a:fld id="{6D5F6DC0-A728-45D5-ADE3-28BC2FDF80F8}" type="slidenum">
              <a:rPr kumimoji="1" lang="ja-JP" altLang="en-US" smtClean="0"/>
              <a:t>11</a:t>
            </a:fld>
            <a:endParaRPr kumimoji="1" lang="ja-JP" altLang="en-US"/>
          </a:p>
        </p:txBody>
      </p:sp>
      <p:pic>
        <p:nvPicPr>
          <p:cNvPr id="7" name="図 6">
            <a:extLst>
              <a:ext uri="{FF2B5EF4-FFF2-40B4-BE49-F238E27FC236}">
                <a16:creationId xmlns:a16="http://schemas.microsoft.com/office/drawing/2014/main" id="{8B3793BA-A383-436B-14D0-ECB724DFA72E}"/>
              </a:ext>
            </a:extLst>
          </p:cNvPr>
          <p:cNvPicPr>
            <a:picLocks noChangeAspect="1"/>
          </p:cNvPicPr>
          <p:nvPr/>
        </p:nvPicPr>
        <p:blipFill>
          <a:blip r:embed="rId2"/>
          <a:stretch>
            <a:fillRect/>
          </a:stretch>
        </p:blipFill>
        <p:spPr>
          <a:xfrm>
            <a:off x="5370575" y="0"/>
            <a:ext cx="6480049" cy="6858000"/>
          </a:xfrm>
          <a:prstGeom prst="rect">
            <a:avLst/>
          </a:prstGeom>
        </p:spPr>
      </p:pic>
      <p:sp>
        <p:nvSpPr>
          <p:cNvPr id="9" name="テキスト ボックス 8">
            <a:extLst>
              <a:ext uri="{FF2B5EF4-FFF2-40B4-BE49-F238E27FC236}">
                <a16:creationId xmlns:a16="http://schemas.microsoft.com/office/drawing/2014/main" id="{E3B8A3CD-AA13-146C-6794-680A555441FB}"/>
              </a:ext>
            </a:extLst>
          </p:cNvPr>
          <p:cNvSpPr txBox="1"/>
          <p:nvPr/>
        </p:nvSpPr>
        <p:spPr>
          <a:xfrm>
            <a:off x="341376" y="872316"/>
            <a:ext cx="6093618" cy="99617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mn-cs"/>
              </a:rPr>
              <a:t>「地域の産業」とは何かの</a:t>
            </a:r>
            <a:endParaRPr kumimoji="1" lang="en-US" altLang="ja-JP" sz="28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mn-cs"/>
              </a:rPr>
              <a:t>　　　　　　意識変革も必要</a:t>
            </a:r>
          </a:p>
        </p:txBody>
      </p:sp>
    </p:spTree>
    <p:extLst>
      <p:ext uri="{BB962C8B-B14F-4D97-AF65-F5344CB8AC3E}">
        <p14:creationId xmlns:p14="http://schemas.microsoft.com/office/powerpoint/2010/main" val="2697441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022D2B-ED40-7587-2887-BB2F856FD4F7}"/>
              </a:ext>
            </a:extLst>
          </p:cNvPr>
          <p:cNvSpPr>
            <a:spLocks noGrp="1"/>
          </p:cNvSpPr>
          <p:nvPr>
            <p:ph type="title"/>
          </p:nvPr>
        </p:nvSpPr>
        <p:spPr/>
        <p:txBody>
          <a:bodyPr/>
          <a:lstStyle/>
          <a:p>
            <a:r>
              <a:rPr kumimoji="1" lang="ja-JP" altLang="en-US" dirty="0"/>
              <a:t>地方産業の衰退と雇用の喪失</a:t>
            </a:r>
          </a:p>
        </p:txBody>
      </p:sp>
      <p:sp>
        <p:nvSpPr>
          <p:cNvPr id="3" name="コンテンツ プレースホルダー 2">
            <a:extLst>
              <a:ext uri="{FF2B5EF4-FFF2-40B4-BE49-F238E27FC236}">
                <a16:creationId xmlns:a16="http://schemas.microsoft.com/office/drawing/2014/main" id="{D49A4BD3-0E7C-16CD-4173-AC1C8F5AD345}"/>
              </a:ext>
            </a:extLst>
          </p:cNvPr>
          <p:cNvSpPr>
            <a:spLocks noGrp="1"/>
          </p:cNvSpPr>
          <p:nvPr>
            <p:ph idx="1"/>
          </p:nvPr>
        </p:nvSpPr>
        <p:spPr>
          <a:xfrm>
            <a:off x="666496" y="2121408"/>
            <a:ext cx="10461752" cy="4050792"/>
          </a:xfrm>
        </p:spPr>
        <p:txBody>
          <a:bodyPr>
            <a:normAutofit/>
          </a:bodyPr>
          <a:lstStyle/>
          <a:p>
            <a:r>
              <a:rPr lang="ja-JP" altLang="en-US" sz="2667" dirty="0"/>
              <a:t>気候変動などによる農林水産品の不作や、担い手不足による生産量の減少は、食品加工、製造業にも大きな影響を与えている。</a:t>
            </a:r>
            <a:endParaRPr lang="en-US" altLang="ja-JP" sz="2667" dirty="0"/>
          </a:p>
          <a:p>
            <a:r>
              <a:rPr lang="ja-JP" altLang="en-US" sz="2667" dirty="0"/>
              <a:t>観光産業の経済波及効果は、大きく、若年層の雇用を生み出す可能性を秘めている。</a:t>
            </a:r>
            <a:endParaRPr lang="en-US" altLang="ja-JP" sz="2667" dirty="0"/>
          </a:p>
          <a:p>
            <a:r>
              <a:rPr lang="ja-JP" altLang="en-US" sz="2667" dirty="0"/>
              <a:t>中長期的には、高齢化や少子化の影響で国内観光客が減少していくことは避けられない。</a:t>
            </a:r>
            <a:endParaRPr lang="en-US" altLang="ja-JP" sz="2667" dirty="0"/>
          </a:p>
          <a:p>
            <a:pPr marL="0" indent="0">
              <a:buNone/>
            </a:pPr>
            <a:endParaRPr lang="en-US" altLang="ja-JP" sz="2667" dirty="0"/>
          </a:p>
          <a:p>
            <a:pPr marL="0" indent="0">
              <a:buNone/>
            </a:pPr>
            <a:r>
              <a:rPr lang="ja-JP" altLang="en-US" sz="3200" b="1" dirty="0">
                <a:solidFill>
                  <a:srgbClr val="FF0000"/>
                </a:solidFill>
              </a:rPr>
              <a:t>⇒　こうした中で、自治体の役割とはなにかの再検討が必要</a:t>
            </a:r>
          </a:p>
        </p:txBody>
      </p:sp>
    </p:spTree>
    <p:extLst>
      <p:ext uri="{BB962C8B-B14F-4D97-AF65-F5344CB8AC3E}">
        <p14:creationId xmlns:p14="http://schemas.microsoft.com/office/powerpoint/2010/main" val="4018029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F95FB37-77C6-EC6F-3299-BD59A2067CE8}"/>
              </a:ext>
            </a:extLst>
          </p:cNvPr>
          <p:cNvPicPr>
            <a:picLocks noChangeAspect="1"/>
          </p:cNvPicPr>
          <p:nvPr/>
        </p:nvPicPr>
        <p:blipFill>
          <a:blip r:embed="rId2"/>
          <a:stretch>
            <a:fillRect/>
          </a:stretch>
        </p:blipFill>
        <p:spPr>
          <a:xfrm>
            <a:off x="787400" y="1286295"/>
            <a:ext cx="10617200" cy="1993900"/>
          </a:xfrm>
          <a:prstGeom prst="rect">
            <a:avLst/>
          </a:prstGeom>
        </p:spPr>
      </p:pic>
      <p:pic>
        <p:nvPicPr>
          <p:cNvPr id="7" name="図 6">
            <a:extLst>
              <a:ext uri="{FF2B5EF4-FFF2-40B4-BE49-F238E27FC236}">
                <a16:creationId xmlns:a16="http://schemas.microsoft.com/office/drawing/2014/main" id="{0DE94C47-B173-1984-121A-E7B977DA07C1}"/>
              </a:ext>
            </a:extLst>
          </p:cNvPr>
          <p:cNvPicPr>
            <a:picLocks noChangeAspect="1"/>
          </p:cNvPicPr>
          <p:nvPr/>
        </p:nvPicPr>
        <p:blipFill>
          <a:blip r:embed="rId3"/>
          <a:stretch>
            <a:fillRect/>
          </a:stretch>
        </p:blipFill>
        <p:spPr>
          <a:xfrm>
            <a:off x="3821553" y="3552406"/>
            <a:ext cx="4813300" cy="2019300"/>
          </a:xfrm>
          <a:prstGeom prst="rect">
            <a:avLst/>
          </a:prstGeom>
        </p:spPr>
      </p:pic>
      <p:pic>
        <p:nvPicPr>
          <p:cNvPr id="9" name="図 8">
            <a:extLst>
              <a:ext uri="{FF2B5EF4-FFF2-40B4-BE49-F238E27FC236}">
                <a16:creationId xmlns:a16="http://schemas.microsoft.com/office/drawing/2014/main" id="{DBA34BFF-B761-1A12-8380-054DDFFC56AD}"/>
              </a:ext>
            </a:extLst>
          </p:cNvPr>
          <p:cNvPicPr>
            <a:picLocks noChangeAspect="1"/>
          </p:cNvPicPr>
          <p:nvPr/>
        </p:nvPicPr>
        <p:blipFill>
          <a:blip r:embed="rId4"/>
          <a:stretch>
            <a:fillRect/>
          </a:stretch>
        </p:blipFill>
        <p:spPr>
          <a:xfrm>
            <a:off x="2952890" y="363785"/>
            <a:ext cx="6286220" cy="650299"/>
          </a:xfrm>
          <a:prstGeom prst="rect">
            <a:avLst/>
          </a:prstGeom>
        </p:spPr>
      </p:pic>
      <p:pic>
        <p:nvPicPr>
          <p:cNvPr id="11" name="図 10">
            <a:extLst>
              <a:ext uri="{FF2B5EF4-FFF2-40B4-BE49-F238E27FC236}">
                <a16:creationId xmlns:a16="http://schemas.microsoft.com/office/drawing/2014/main" id="{4A2EF622-2692-E5F9-78CF-2A6F1BD1A8E5}"/>
              </a:ext>
            </a:extLst>
          </p:cNvPr>
          <p:cNvPicPr>
            <a:picLocks noChangeAspect="1"/>
          </p:cNvPicPr>
          <p:nvPr/>
        </p:nvPicPr>
        <p:blipFill>
          <a:blip r:embed="rId5"/>
          <a:stretch>
            <a:fillRect/>
          </a:stretch>
        </p:blipFill>
        <p:spPr>
          <a:xfrm>
            <a:off x="-1" y="5843916"/>
            <a:ext cx="12192000" cy="238280"/>
          </a:xfrm>
          <a:prstGeom prst="rect">
            <a:avLst/>
          </a:prstGeom>
        </p:spPr>
      </p:pic>
    </p:spTree>
    <p:extLst>
      <p:ext uri="{BB962C8B-B14F-4D97-AF65-F5344CB8AC3E}">
        <p14:creationId xmlns:p14="http://schemas.microsoft.com/office/powerpoint/2010/main" val="2069297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FD6E848-BD89-312B-FB52-9507385AA293}"/>
              </a:ext>
            </a:extLst>
          </p:cNvPr>
          <p:cNvPicPr>
            <a:picLocks noChangeAspect="1"/>
          </p:cNvPicPr>
          <p:nvPr/>
        </p:nvPicPr>
        <p:blipFill>
          <a:blip r:embed="rId2"/>
          <a:stretch>
            <a:fillRect/>
          </a:stretch>
        </p:blipFill>
        <p:spPr>
          <a:xfrm>
            <a:off x="1258354" y="629843"/>
            <a:ext cx="9675292" cy="6228157"/>
          </a:xfrm>
          <a:prstGeom prst="rect">
            <a:avLst/>
          </a:prstGeom>
        </p:spPr>
      </p:pic>
      <p:sp>
        <p:nvSpPr>
          <p:cNvPr id="2" name="テキスト ボックス 1">
            <a:extLst>
              <a:ext uri="{FF2B5EF4-FFF2-40B4-BE49-F238E27FC236}">
                <a16:creationId xmlns:a16="http://schemas.microsoft.com/office/drawing/2014/main" id="{57B80AD3-D394-EF2F-CA54-D0E251D254EB}"/>
              </a:ext>
            </a:extLst>
          </p:cNvPr>
          <p:cNvSpPr txBox="1"/>
          <p:nvPr/>
        </p:nvSpPr>
        <p:spPr>
          <a:xfrm>
            <a:off x="431800" y="1"/>
            <a:ext cx="5664200" cy="461665"/>
          </a:xfrm>
          <a:prstGeom prst="rect">
            <a:avLst/>
          </a:prstGeom>
          <a:noFill/>
        </p:spPr>
        <p:txBody>
          <a:bodyPr wrap="square" rtlCol="0">
            <a:spAutoFit/>
          </a:bodyPr>
          <a:lstStyle/>
          <a:p>
            <a:pPr defTabSz="1219170">
              <a:buClr>
                <a:srgbClr val="000000"/>
              </a:buClr>
            </a:pPr>
            <a:r>
              <a:rPr kumimoji="1" lang="ja-JP" altLang="en-US" sz="2400" b="1" kern="0" dirty="0">
                <a:solidFill>
                  <a:srgbClr val="000000"/>
                </a:solidFill>
                <a:latin typeface="Meiryo" panose="020B0604030504040204" pitchFamily="34" charset="-128"/>
                <a:ea typeface="Meiryo" panose="020B0604030504040204" pitchFamily="34" charset="-128"/>
                <a:cs typeface="Arial"/>
                <a:sym typeface="Arial"/>
              </a:rPr>
              <a:t>地域産業振興の難しさ</a:t>
            </a:r>
          </a:p>
        </p:txBody>
      </p:sp>
    </p:spTree>
    <p:extLst>
      <p:ext uri="{BB962C8B-B14F-4D97-AF65-F5344CB8AC3E}">
        <p14:creationId xmlns:p14="http://schemas.microsoft.com/office/powerpoint/2010/main" val="666714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7E1C88-627C-4655-A4FB-0BB02EDB078A}"/>
              </a:ext>
            </a:extLst>
          </p:cNvPr>
          <p:cNvSpPr>
            <a:spLocks noGrp="1"/>
          </p:cNvSpPr>
          <p:nvPr>
            <p:ph type="title"/>
          </p:nvPr>
        </p:nvSpPr>
        <p:spPr>
          <a:xfrm rot="4670178">
            <a:off x="-2374585" y="2766221"/>
            <a:ext cx="6858002" cy="1325563"/>
          </a:xfrm>
        </p:spPr>
        <p:txBody>
          <a:bodyPr rtlCol="0"/>
          <a:lstStyle/>
          <a:p>
            <a:pPr rtl="0"/>
            <a:r>
              <a:rPr lang="ja-JP" altLang="en-US" dirty="0">
                <a:latin typeface="Meiryo UI" panose="020B0604030504040204" pitchFamily="50" charset="-128"/>
                <a:ea typeface="Meiryo UI" panose="020B0604030504040204" pitchFamily="50" charset="-128"/>
              </a:rPr>
              <a:t>地方振興に実際に関わってみて</a:t>
            </a:r>
          </a:p>
        </p:txBody>
      </p:sp>
      <p:sp>
        <p:nvSpPr>
          <p:cNvPr id="22" name="テキスト ボックス 21">
            <a:extLst>
              <a:ext uri="{FF2B5EF4-FFF2-40B4-BE49-F238E27FC236}">
                <a16:creationId xmlns:a16="http://schemas.microsoft.com/office/drawing/2014/main" id="{0F55C056-35B5-9F6F-BDAE-C99836FCDADD}"/>
              </a:ext>
            </a:extLst>
          </p:cNvPr>
          <p:cNvSpPr txBox="1"/>
          <p:nvPr/>
        </p:nvSpPr>
        <p:spPr>
          <a:xfrm>
            <a:off x="2643188" y="1012954"/>
            <a:ext cx="9272588" cy="4832092"/>
          </a:xfrm>
          <a:prstGeom prst="rect">
            <a:avLst/>
          </a:prstGeom>
          <a:noFill/>
        </p:spPr>
        <p:txBody>
          <a:bodyPr wrap="square">
            <a:spAutoFit/>
          </a:bodyPr>
          <a:lstStyle/>
          <a:p>
            <a:r>
              <a:rPr kumimoji="1" lang="ja-JP" altLang="en-US" sz="2800" dirty="0">
                <a:solidFill>
                  <a:schemeClr val="bg1"/>
                </a:solidFill>
              </a:rPr>
              <a:t>人材不足　　　＝　人員は足りているが、人材がいない</a:t>
            </a:r>
            <a:endParaRPr kumimoji="1" lang="en-US" altLang="ja-JP" sz="2800" dirty="0">
              <a:solidFill>
                <a:schemeClr val="bg1"/>
              </a:solidFill>
            </a:endParaRPr>
          </a:p>
          <a:p>
            <a:endParaRPr kumimoji="1" lang="en-US" altLang="ja-JP" sz="2800" dirty="0">
              <a:solidFill>
                <a:schemeClr val="bg1"/>
              </a:solidFill>
            </a:endParaRPr>
          </a:p>
          <a:p>
            <a:r>
              <a:rPr kumimoji="1" lang="ja-JP" altLang="en-US" sz="2800" dirty="0">
                <a:solidFill>
                  <a:schemeClr val="bg1"/>
                </a:solidFill>
              </a:rPr>
              <a:t>独自性の欠落　＝　コピーは縮小再生産にしか過ぎない</a:t>
            </a:r>
            <a:endParaRPr kumimoji="1" lang="en-US" altLang="ja-JP" sz="2800" dirty="0">
              <a:solidFill>
                <a:schemeClr val="bg1"/>
              </a:solidFill>
            </a:endParaRPr>
          </a:p>
          <a:p>
            <a:endParaRPr kumimoji="1" lang="en-US" altLang="ja-JP" sz="2800" dirty="0">
              <a:solidFill>
                <a:schemeClr val="bg1"/>
              </a:solidFill>
            </a:endParaRPr>
          </a:p>
          <a:p>
            <a:r>
              <a:rPr kumimoji="1" lang="en-US" altLang="ja-JP" sz="2800" dirty="0">
                <a:solidFill>
                  <a:schemeClr val="bg1"/>
                </a:solidFill>
              </a:rPr>
              <a:t>DX</a:t>
            </a:r>
            <a:r>
              <a:rPr kumimoji="1" lang="ja-JP" altLang="en-US" sz="2800" dirty="0">
                <a:solidFill>
                  <a:schemeClr val="bg1"/>
                </a:solidFill>
              </a:rPr>
              <a:t>の導入の遅れ　      ＝　民間との認識ズレ</a:t>
            </a:r>
            <a:endParaRPr kumimoji="1" lang="en-US" altLang="ja-JP" sz="2800" dirty="0">
              <a:solidFill>
                <a:schemeClr val="bg1"/>
              </a:solidFill>
            </a:endParaRPr>
          </a:p>
          <a:p>
            <a:endParaRPr kumimoji="1" lang="en-US" altLang="ja-JP" sz="2800" dirty="0">
              <a:solidFill>
                <a:schemeClr val="bg1"/>
              </a:solidFill>
            </a:endParaRPr>
          </a:p>
          <a:p>
            <a:r>
              <a:rPr kumimoji="1" lang="ja-JP" altLang="en-US" sz="2800" dirty="0">
                <a:solidFill>
                  <a:schemeClr val="bg1"/>
                </a:solidFill>
              </a:rPr>
              <a:t>連携の不足　　　　    ＝    地域内での足の引っ張り合い</a:t>
            </a:r>
            <a:endParaRPr kumimoji="1" lang="en-US" altLang="ja-JP" sz="2800" dirty="0">
              <a:solidFill>
                <a:schemeClr val="bg1"/>
              </a:solidFill>
            </a:endParaRPr>
          </a:p>
          <a:p>
            <a:endParaRPr kumimoji="1" lang="en-US" altLang="ja-JP" sz="2800" dirty="0">
              <a:solidFill>
                <a:schemeClr val="bg1"/>
              </a:solidFill>
            </a:endParaRPr>
          </a:p>
          <a:p>
            <a:r>
              <a:rPr kumimoji="1" lang="ja-JP" altLang="en-US" sz="2800" dirty="0">
                <a:solidFill>
                  <a:schemeClr val="bg1"/>
                </a:solidFill>
              </a:rPr>
              <a:t>営業感覚の不足　　　＝　いいことやっているのに！？</a:t>
            </a:r>
            <a:endParaRPr kumimoji="1" lang="en-US" altLang="ja-JP" sz="2800" dirty="0">
              <a:solidFill>
                <a:schemeClr val="bg1"/>
              </a:solidFill>
            </a:endParaRPr>
          </a:p>
          <a:p>
            <a:endParaRPr kumimoji="1" lang="en-US" altLang="ja-JP" sz="2800" dirty="0">
              <a:solidFill>
                <a:schemeClr val="bg1"/>
              </a:solidFill>
            </a:endParaRPr>
          </a:p>
          <a:p>
            <a:r>
              <a:rPr kumimoji="1" lang="ja-JP" altLang="en-US" sz="2800" dirty="0">
                <a:solidFill>
                  <a:schemeClr val="bg1"/>
                </a:solidFill>
              </a:rPr>
              <a:t>人材育成意識の欠落　＝    地方で人材を育成するには</a:t>
            </a:r>
            <a:endParaRPr kumimoji="1" lang="en-US" altLang="ja-JP" sz="2800" dirty="0">
              <a:solidFill>
                <a:schemeClr val="bg1"/>
              </a:solidFill>
            </a:endParaRPr>
          </a:p>
        </p:txBody>
      </p:sp>
    </p:spTree>
    <p:extLst>
      <p:ext uri="{BB962C8B-B14F-4D97-AF65-F5344CB8AC3E}">
        <p14:creationId xmlns:p14="http://schemas.microsoft.com/office/powerpoint/2010/main" val="1346372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7E1C88-627C-4655-A4FB-0BB02EDB078A}"/>
              </a:ext>
            </a:extLst>
          </p:cNvPr>
          <p:cNvSpPr>
            <a:spLocks noGrp="1"/>
          </p:cNvSpPr>
          <p:nvPr>
            <p:ph type="title"/>
          </p:nvPr>
        </p:nvSpPr>
        <p:spPr>
          <a:xfrm rot="4670178">
            <a:off x="-2374585" y="2766221"/>
            <a:ext cx="6858002" cy="1325563"/>
          </a:xfrm>
        </p:spPr>
        <p:txBody>
          <a:bodyPr rtlCol="0"/>
          <a:lstStyle/>
          <a:p>
            <a:pPr rtl="0"/>
            <a:r>
              <a:rPr kumimoji="1" lang="ja-JP" altLang="en-US" sz="4000" dirty="0"/>
              <a:t>頻発する問題</a:t>
            </a:r>
            <a:endParaRPr lang="ja-JP" altLang="en-US"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0F55C056-35B5-9F6F-BDAE-C99836FCDADD}"/>
              </a:ext>
            </a:extLst>
          </p:cNvPr>
          <p:cNvSpPr txBox="1"/>
          <p:nvPr/>
        </p:nvSpPr>
        <p:spPr>
          <a:xfrm>
            <a:off x="2571750" y="880454"/>
            <a:ext cx="9429750" cy="4832092"/>
          </a:xfrm>
          <a:prstGeom prst="rect">
            <a:avLst/>
          </a:prstGeom>
          <a:noFill/>
        </p:spPr>
        <p:txBody>
          <a:bodyPr wrap="square">
            <a:spAutoFit/>
          </a:bodyPr>
          <a:lstStyle/>
          <a:p>
            <a:r>
              <a:rPr kumimoji="1" lang="ja-JP" altLang="en-US" sz="2800" dirty="0">
                <a:solidFill>
                  <a:schemeClr val="bg1"/>
                </a:solidFill>
              </a:rPr>
              <a:t>知財の管理⇒　悪質な人たちの多さと、感覚のにぶさ</a:t>
            </a:r>
            <a:endParaRPr kumimoji="1" lang="en-US" altLang="ja-JP" sz="2800" dirty="0">
              <a:solidFill>
                <a:schemeClr val="bg1"/>
              </a:solidFill>
            </a:endParaRPr>
          </a:p>
          <a:p>
            <a:endParaRPr kumimoji="1" lang="en-US" altLang="ja-JP" sz="2800" dirty="0">
              <a:solidFill>
                <a:schemeClr val="bg1"/>
              </a:solidFill>
            </a:endParaRPr>
          </a:p>
          <a:p>
            <a:r>
              <a:rPr lang="ja-JP" altLang="en-US" sz="2800" dirty="0">
                <a:solidFill>
                  <a:schemeClr val="bg1"/>
                </a:solidFill>
              </a:rPr>
              <a:t>善意の暴走⇒　「良いことをしているのだから」の免罪符</a:t>
            </a:r>
            <a:endParaRPr lang="en-US" altLang="ja-JP" sz="2800" dirty="0">
              <a:solidFill>
                <a:schemeClr val="bg1"/>
              </a:solidFill>
            </a:endParaRPr>
          </a:p>
          <a:p>
            <a:endParaRPr lang="en-US" altLang="ja-JP" sz="2800" dirty="0">
              <a:solidFill>
                <a:schemeClr val="bg1"/>
              </a:solidFill>
            </a:endParaRPr>
          </a:p>
          <a:p>
            <a:r>
              <a:rPr kumimoji="1" lang="ja-JP" altLang="en-US" sz="2800" dirty="0">
                <a:solidFill>
                  <a:schemeClr val="bg1"/>
                </a:solidFill>
              </a:rPr>
              <a:t>悪意の第三者⇒　取り込み詐欺・架空取材</a:t>
            </a:r>
            <a:endParaRPr kumimoji="1" lang="en-US" altLang="ja-JP" sz="2800" dirty="0">
              <a:solidFill>
                <a:schemeClr val="bg1"/>
              </a:solidFill>
            </a:endParaRPr>
          </a:p>
          <a:p>
            <a:endParaRPr kumimoji="1" lang="en-US" altLang="ja-JP" sz="2800" dirty="0">
              <a:solidFill>
                <a:schemeClr val="bg1"/>
              </a:solidFill>
            </a:endParaRPr>
          </a:p>
          <a:p>
            <a:r>
              <a:rPr lang="ja-JP" altLang="en-US" sz="2800" dirty="0">
                <a:solidFill>
                  <a:schemeClr val="bg1"/>
                </a:solidFill>
              </a:rPr>
              <a:t>お友だち第一主義⇒「自分たちだけが楽しめればよい」</a:t>
            </a:r>
            <a:endParaRPr lang="en-US" altLang="ja-JP" sz="2800" dirty="0">
              <a:solidFill>
                <a:schemeClr val="bg1"/>
              </a:solidFill>
            </a:endParaRPr>
          </a:p>
          <a:p>
            <a:endParaRPr lang="en-US" altLang="ja-JP" sz="2800" dirty="0">
              <a:solidFill>
                <a:schemeClr val="bg1"/>
              </a:solidFill>
            </a:endParaRPr>
          </a:p>
          <a:p>
            <a:r>
              <a:rPr kumimoji="1" lang="ja-JP" altLang="en-US" sz="2800" dirty="0">
                <a:solidFill>
                  <a:schemeClr val="bg1"/>
                </a:solidFill>
              </a:rPr>
              <a:t>「親分」への忖度⇒　声がでかいだけで通る理不尽さ</a:t>
            </a:r>
            <a:endParaRPr kumimoji="1" lang="en-US" altLang="ja-JP" sz="2800" dirty="0">
              <a:solidFill>
                <a:schemeClr val="bg1"/>
              </a:solidFill>
            </a:endParaRPr>
          </a:p>
          <a:p>
            <a:endParaRPr kumimoji="1" lang="en-US" altLang="ja-JP" sz="2800" dirty="0">
              <a:solidFill>
                <a:schemeClr val="bg1"/>
              </a:solidFill>
            </a:endParaRPr>
          </a:p>
          <a:p>
            <a:r>
              <a:rPr lang="ja-JP" altLang="en-US" sz="2800" dirty="0">
                <a:solidFill>
                  <a:schemeClr val="bg1"/>
                </a:solidFill>
              </a:rPr>
              <a:t>勘違い「助っ人」⇒　地域おこし協力隊問題の背景</a:t>
            </a:r>
            <a:endParaRPr lang="en-US" altLang="ja-JP" sz="2800" dirty="0">
              <a:solidFill>
                <a:schemeClr val="bg1"/>
              </a:solidFill>
            </a:endParaRPr>
          </a:p>
        </p:txBody>
      </p:sp>
    </p:spTree>
    <p:extLst>
      <p:ext uri="{BB962C8B-B14F-4D97-AF65-F5344CB8AC3E}">
        <p14:creationId xmlns:p14="http://schemas.microsoft.com/office/powerpoint/2010/main" val="1848231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9DE7F2-E890-4744-88DD-A75F5E300513}"/>
              </a:ext>
            </a:extLst>
          </p:cNvPr>
          <p:cNvSpPr>
            <a:spLocks noGrp="1"/>
          </p:cNvSpPr>
          <p:nvPr>
            <p:ph type="title"/>
          </p:nvPr>
        </p:nvSpPr>
        <p:spPr>
          <a:xfrm>
            <a:off x="6124121" y="333374"/>
            <a:ext cx="5696404" cy="2390777"/>
          </a:xfrm>
        </p:spPr>
        <p:txBody>
          <a:bodyPr rtlCol="0">
            <a:normAutofit/>
          </a:bodyPr>
          <a:lstStyle/>
          <a:p>
            <a:pPr rtl="0"/>
            <a:r>
              <a:rPr lang="ja-JP" altLang="en-US" dirty="0"/>
              <a:t>振興の手法の見直し</a:t>
            </a:r>
            <a:br>
              <a:rPr lang="en-US" altLang="ja-JP" dirty="0"/>
            </a:br>
            <a:br>
              <a:rPr lang="en-US" altLang="ja-JP" dirty="0"/>
            </a:br>
            <a:r>
              <a:rPr lang="ja-JP" altLang="en-US" dirty="0"/>
              <a:t>山形県川西町</a:t>
            </a:r>
            <a:br>
              <a:rPr lang="en-US" altLang="ja-JP" dirty="0"/>
            </a:br>
            <a:r>
              <a:rPr lang="ja-JP" altLang="en-US" dirty="0"/>
              <a:t>　⇒まめのある町かわにし</a:t>
            </a:r>
            <a:r>
              <a:rPr lang="en-US" altLang="ja-JP" dirty="0"/>
              <a:t>P</a:t>
            </a:r>
            <a:endParaRPr lang="ja-JP" altLang="en-US" dirty="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6EDAC73C-E6A4-453D-B11A-1A391CDBFC6C}"/>
              </a:ext>
            </a:extLst>
          </p:cNvPr>
          <p:cNvSpPr>
            <a:spLocks noGrp="1"/>
          </p:cNvSpPr>
          <p:nvPr>
            <p:ph type="body" idx="1"/>
          </p:nvPr>
        </p:nvSpPr>
        <p:spPr>
          <a:xfrm>
            <a:off x="5843588" y="3089277"/>
            <a:ext cx="6348411" cy="3267073"/>
          </a:xfrm>
        </p:spPr>
        <p:txBody>
          <a:bodyPr vert="horz" lIns="0" tIns="45720" rIns="91440" bIns="45720" rtlCol="0" anchor="t">
            <a:normAutofit fontScale="92500" lnSpcReduction="20000"/>
          </a:bodyPr>
          <a:lstStyle/>
          <a:p>
            <a:pPr rtl="0"/>
            <a:r>
              <a:rPr lang="ja-JP" altLang="en-US" sz="3000" dirty="0">
                <a:latin typeface="Meiryo UI" panose="020B0604030504040204" pitchFamily="50" charset="-128"/>
                <a:ea typeface="Meiryo UI" panose="020B0604030504040204" pitchFamily="50" charset="-128"/>
              </a:rPr>
              <a:t>東京での産直市は、</a:t>
            </a:r>
            <a:endParaRPr lang="en-US" altLang="ja-JP" sz="3000" dirty="0">
              <a:latin typeface="Meiryo UI" panose="020B0604030504040204" pitchFamily="50" charset="-128"/>
              <a:ea typeface="Meiryo UI" panose="020B0604030504040204" pitchFamily="50" charset="-128"/>
            </a:endParaRPr>
          </a:p>
          <a:p>
            <a:pPr rtl="0"/>
            <a:r>
              <a:rPr lang="ja-JP" altLang="en-US" sz="3000" dirty="0">
                <a:latin typeface="Meiryo UI" panose="020B0604030504040204" pitchFamily="50" charset="-128"/>
                <a:ea typeface="Meiryo UI" panose="020B0604030504040204" pitchFamily="50" charset="-128"/>
              </a:rPr>
              <a:t>産業振興の役に立っているのか</a:t>
            </a:r>
            <a:endParaRPr lang="en-US" altLang="ja-JP" sz="3000" dirty="0">
              <a:latin typeface="Meiryo UI" panose="020B0604030504040204" pitchFamily="50" charset="-128"/>
              <a:ea typeface="Meiryo UI" panose="020B0604030504040204" pitchFamily="50" charset="-128"/>
            </a:endParaRPr>
          </a:p>
          <a:p>
            <a:pPr rtl="0"/>
            <a:endParaRPr lang="en-US" altLang="ja-JP" sz="3000" dirty="0"/>
          </a:p>
          <a:p>
            <a:pPr rtl="0"/>
            <a:r>
              <a:rPr lang="ja-JP" altLang="en-US" sz="3000" dirty="0">
                <a:latin typeface="Meiryo UI" panose="020B0604030504040204" pitchFamily="50" charset="-128"/>
                <a:ea typeface="Meiryo UI" panose="020B0604030504040204" pitchFamily="50" charset="-128"/>
              </a:rPr>
              <a:t>単なる恒例行事</a:t>
            </a:r>
            <a:endParaRPr lang="en-US" altLang="ja-JP" sz="3000" dirty="0">
              <a:latin typeface="Meiryo UI" panose="020B0604030504040204" pitchFamily="50" charset="-128"/>
              <a:ea typeface="Meiryo UI" panose="020B0604030504040204" pitchFamily="50" charset="-128"/>
            </a:endParaRPr>
          </a:p>
          <a:p>
            <a:pPr rtl="0"/>
            <a:r>
              <a:rPr lang="ja-JP" altLang="en-US" sz="3000" dirty="0"/>
              <a:t>当事者意識の欠如</a:t>
            </a:r>
            <a:endParaRPr lang="en-US" altLang="ja-JP" sz="3000" dirty="0"/>
          </a:p>
          <a:p>
            <a:pPr rtl="0"/>
            <a:r>
              <a:rPr lang="ja-JP" altLang="en-US" sz="3000" dirty="0">
                <a:latin typeface="Meiryo UI" panose="020B0604030504040204" pitchFamily="50" charset="-128"/>
                <a:ea typeface="Meiryo UI" panose="020B0604030504040204" pitchFamily="50" charset="-128"/>
              </a:rPr>
              <a:t>単なる安売り</a:t>
            </a:r>
            <a:endParaRPr lang="en-US" altLang="ja-JP" sz="3000" dirty="0">
              <a:latin typeface="Meiryo UI" panose="020B0604030504040204" pitchFamily="50" charset="-128"/>
              <a:ea typeface="Meiryo UI" panose="020B0604030504040204" pitchFamily="50" charset="-128"/>
            </a:endParaRPr>
          </a:p>
          <a:p>
            <a:pPr rtl="0"/>
            <a:r>
              <a:rPr lang="ja-JP" altLang="en-US" sz="3000" dirty="0"/>
              <a:t>営業感覚の欠落</a:t>
            </a:r>
            <a:endParaRPr lang="en-US" altLang="ja-JP" sz="3000" dirty="0">
              <a:latin typeface="Meiryo UI" panose="020B0604030504040204" pitchFamily="50" charset="-128"/>
              <a:ea typeface="Meiryo UI" panose="020B0604030504040204" pitchFamily="50" charset="-128"/>
            </a:endParaRPr>
          </a:p>
          <a:p>
            <a:pPr rtl="0"/>
            <a:endParaRPr lang="ja-JP" altLang="en-US" sz="3600" dirty="0">
              <a:latin typeface="Meiryo UI" panose="020B0604030504040204" pitchFamily="50" charset="-128"/>
              <a:ea typeface="Meiryo UI" panose="020B0604030504040204" pitchFamily="50" charset="-128"/>
            </a:endParaRPr>
          </a:p>
        </p:txBody>
      </p:sp>
      <p:sp>
        <p:nvSpPr>
          <p:cNvPr id="57" name="スライド番号プレースホルダー 56">
            <a:extLst>
              <a:ext uri="{FF2B5EF4-FFF2-40B4-BE49-F238E27FC236}">
                <a16:creationId xmlns:a16="http://schemas.microsoft.com/office/drawing/2014/main" id="{08E38868-AE22-478C-A747-15E01640B58D}"/>
              </a:ext>
            </a:extLst>
          </p:cNvPr>
          <p:cNvSpPr>
            <a:spLocks noGrp="1"/>
          </p:cNvSpPr>
          <p:nvPr>
            <p:ph type="sldNum" sz="quarter" idx="13"/>
          </p:nvPr>
        </p:nvSpPr>
        <p:spPr>
          <a:xfrm>
            <a:off x="10711542" y="6356350"/>
            <a:ext cx="642257"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rtl="0"/>
              <a:t>17</a:t>
            </a:fld>
            <a:endParaRPr lang="ja-JP" altLang="en-US">
              <a:latin typeface="Meiryo UI" panose="020B0604030504040204" pitchFamily="50" charset="-128"/>
              <a:ea typeface="Meiryo UI" panose="020B0604030504040204" pitchFamily="50" charset="-128"/>
            </a:endParaRPr>
          </a:p>
        </p:txBody>
      </p:sp>
      <p:pic>
        <p:nvPicPr>
          <p:cNvPr id="9" name="図プレースホルダー 8" descr="人, 屋外, 建物, 立つ が含まれている画像&#10;&#10;自動的に生成された説明">
            <a:extLst>
              <a:ext uri="{FF2B5EF4-FFF2-40B4-BE49-F238E27FC236}">
                <a16:creationId xmlns:a16="http://schemas.microsoft.com/office/drawing/2014/main" id="{F8070832-8C15-FB6F-7728-0B6F92CD5D9B}"/>
              </a:ext>
            </a:extLst>
          </p:cNvPr>
          <p:cNvPicPr>
            <a:picLocks noGrp="1" noChangeAspect="1"/>
          </p:cNvPicPr>
          <p:nvPr>
            <p:ph type="pic" sz="quarter" idx="10"/>
          </p:nvPr>
        </p:nvPicPr>
        <p:blipFill>
          <a:blip r:embed="rId3"/>
          <a:srcRect l="19944" r="19944"/>
          <a:stretch>
            <a:fillRect/>
          </a:stretch>
        </p:blipFill>
        <p:spPr>
          <a:xfrm>
            <a:off x="233464" y="130853"/>
            <a:ext cx="5166841" cy="6445045"/>
          </a:xfrm>
        </p:spPr>
      </p:pic>
    </p:spTree>
    <p:extLst>
      <p:ext uri="{BB962C8B-B14F-4D97-AF65-F5344CB8AC3E}">
        <p14:creationId xmlns:p14="http://schemas.microsoft.com/office/powerpoint/2010/main" val="2977628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031FE9-9059-4FE8-B4AC-9771F23A1B89}"/>
              </a:ext>
            </a:extLst>
          </p:cNvPr>
          <p:cNvSpPr>
            <a:spLocks noGrp="1"/>
          </p:cNvSpPr>
          <p:nvPr>
            <p:ph type="title"/>
          </p:nvPr>
        </p:nvSpPr>
        <p:spPr>
          <a:xfrm>
            <a:off x="984402" y="307408"/>
            <a:ext cx="4603750" cy="955826"/>
          </a:xfrm>
        </p:spPr>
        <p:txBody>
          <a:bodyPr rtlCol="0"/>
          <a:lstStyle/>
          <a:p>
            <a:pPr rtl="0"/>
            <a:r>
              <a:rPr lang="ja-JP" altLang="en-US" dirty="0">
                <a:latin typeface="Meiryo UI" panose="020B0604030504040204" pitchFamily="50" charset="-128"/>
                <a:ea typeface="Meiryo UI" panose="020B0604030504040204" pitchFamily="50" charset="-128"/>
              </a:rPr>
              <a:t>魅力ある移住先とは？</a:t>
            </a:r>
            <a:br>
              <a:rPr lang="en-US" altLang="ja-JP" dirty="0">
                <a:latin typeface="Meiryo UI" panose="020B0604030504040204" pitchFamily="50" charset="-128"/>
                <a:ea typeface="Meiryo UI" panose="020B0604030504040204" pitchFamily="50" charset="-128"/>
              </a:rPr>
            </a:b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秋田県五城目町</a:t>
            </a:r>
          </a:p>
        </p:txBody>
      </p:sp>
      <p:sp>
        <p:nvSpPr>
          <p:cNvPr id="166" name="スライド番号プレースホルダー 165">
            <a:extLst>
              <a:ext uri="{FF2B5EF4-FFF2-40B4-BE49-F238E27FC236}">
                <a16:creationId xmlns:a16="http://schemas.microsoft.com/office/drawing/2014/main" id="{C6322F0B-DD10-4131-BAF2-2C4B6470F0BE}"/>
              </a:ext>
            </a:extLst>
          </p:cNvPr>
          <p:cNvSpPr>
            <a:spLocks noGrp="1"/>
          </p:cNvSpPr>
          <p:nvPr>
            <p:ph type="sldNum" sz="quarter" idx="20"/>
          </p:nvPr>
        </p:nvSpPr>
        <p:spPr>
          <a:xfrm>
            <a:off x="4951850" y="6356350"/>
            <a:ext cx="809507"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rtl="0"/>
              <a:t>18</a:t>
            </a:fld>
            <a:endParaRPr lang="ja-JP" altLang="en-US">
              <a:latin typeface="Meiryo UI" panose="020B0604030504040204" pitchFamily="50" charset="-128"/>
              <a:ea typeface="Meiryo UI" panose="020B0604030504040204" pitchFamily="50" charset="-128"/>
            </a:endParaRPr>
          </a:p>
        </p:txBody>
      </p:sp>
      <p:pic>
        <p:nvPicPr>
          <p:cNvPr id="19" name="図 18" descr="ダイアグラム&#10;&#10;自動的に生成された説明">
            <a:extLst>
              <a:ext uri="{FF2B5EF4-FFF2-40B4-BE49-F238E27FC236}">
                <a16:creationId xmlns:a16="http://schemas.microsoft.com/office/drawing/2014/main" id="{8D3A24B4-9E99-08EC-B1D6-1DF28AA52F68}"/>
              </a:ext>
            </a:extLst>
          </p:cNvPr>
          <p:cNvPicPr>
            <a:picLocks noChangeAspect="1"/>
          </p:cNvPicPr>
          <p:nvPr/>
        </p:nvPicPr>
        <p:blipFill>
          <a:blip r:embed="rId3"/>
          <a:stretch>
            <a:fillRect/>
          </a:stretch>
        </p:blipFill>
        <p:spPr>
          <a:xfrm>
            <a:off x="6396196" y="244423"/>
            <a:ext cx="5795804" cy="3042797"/>
          </a:xfrm>
          <a:prstGeom prst="rect">
            <a:avLst/>
          </a:prstGeom>
        </p:spPr>
      </p:pic>
      <p:pic>
        <p:nvPicPr>
          <p:cNvPr id="20" name="図 19">
            <a:extLst>
              <a:ext uri="{FF2B5EF4-FFF2-40B4-BE49-F238E27FC236}">
                <a16:creationId xmlns:a16="http://schemas.microsoft.com/office/drawing/2014/main" id="{F8422F23-3767-477D-642E-B60A176B6F12}"/>
              </a:ext>
            </a:extLst>
          </p:cNvPr>
          <p:cNvPicPr>
            <a:picLocks noChangeAspect="1"/>
          </p:cNvPicPr>
          <p:nvPr/>
        </p:nvPicPr>
        <p:blipFill>
          <a:blip r:embed="rId4"/>
          <a:stretch>
            <a:fillRect/>
          </a:stretch>
        </p:blipFill>
        <p:spPr>
          <a:xfrm>
            <a:off x="6403998" y="3287220"/>
            <a:ext cx="5795804" cy="3042798"/>
          </a:xfrm>
          <a:prstGeom prst="rect">
            <a:avLst/>
          </a:prstGeom>
        </p:spPr>
      </p:pic>
      <p:sp>
        <p:nvSpPr>
          <p:cNvPr id="37" name="テキスト プレースホルダー 2">
            <a:extLst>
              <a:ext uri="{FF2B5EF4-FFF2-40B4-BE49-F238E27FC236}">
                <a16:creationId xmlns:a16="http://schemas.microsoft.com/office/drawing/2014/main" id="{8BE06C59-28EB-1DAA-F5B9-134713316FBA}"/>
              </a:ext>
            </a:extLst>
          </p:cNvPr>
          <p:cNvSpPr>
            <a:spLocks noGrp="1"/>
          </p:cNvSpPr>
          <p:nvPr>
            <p:ph type="body" idx="1"/>
          </p:nvPr>
        </p:nvSpPr>
        <p:spPr>
          <a:xfrm>
            <a:off x="0" y="2320058"/>
            <a:ext cx="6096000" cy="4009960"/>
          </a:xfrm>
        </p:spPr>
        <p:txBody>
          <a:bodyPr vert="horz" lIns="0" tIns="45720" rIns="91440" bIns="45720" rtlCol="0" anchor="t">
            <a:normAutofit/>
          </a:bodyPr>
          <a:lstStyle/>
          <a:p>
            <a:pPr rtl="0"/>
            <a:r>
              <a:rPr lang="ja-JP" altLang="en-US" sz="2400" b="1" dirty="0">
                <a:latin typeface="Meiryo UI" panose="020B0604030504040204" pitchFamily="50" charset="-128"/>
                <a:ea typeface="Meiryo UI" panose="020B0604030504040204" pitchFamily="50" charset="-128"/>
              </a:rPr>
              <a:t>高齢化の激しい地域でいかに雇用を生み出すか</a:t>
            </a:r>
            <a:endParaRPr lang="en-US" altLang="ja-JP" sz="2400" b="1" dirty="0">
              <a:latin typeface="Meiryo UI" panose="020B0604030504040204" pitchFamily="50" charset="-128"/>
              <a:ea typeface="Meiryo UI" panose="020B0604030504040204" pitchFamily="50" charset="-128"/>
            </a:endParaRPr>
          </a:p>
          <a:p>
            <a:pPr rtl="0"/>
            <a:r>
              <a:rPr lang="en-US" altLang="ja-JP" sz="2400" b="1" dirty="0">
                <a:latin typeface="Meiryo UI" panose="020B0604030504040204" pitchFamily="50" charset="-128"/>
                <a:ea typeface="Meiryo UI" panose="020B0604030504040204" pitchFamily="50" charset="-128"/>
              </a:rPr>
              <a:t>500</a:t>
            </a:r>
            <a:r>
              <a:rPr lang="ja-JP" altLang="en-US" sz="2400" b="1" dirty="0">
                <a:latin typeface="Meiryo UI" panose="020B0604030504040204" pitchFamily="50" charset="-128"/>
                <a:ea typeface="Meiryo UI" panose="020B0604030504040204" pitchFamily="50" charset="-128"/>
              </a:rPr>
              <a:t>人の大企業の誘致よりも</a:t>
            </a:r>
            <a:endParaRPr lang="en-US" altLang="ja-JP" sz="2400" b="1" dirty="0">
              <a:latin typeface="Meiryo UI" panose="020B0604030504040204" pitchFamily="50" charset="-128"/>
              <a:ea typeface="Meiryo UI" panose="020B0604030504040204" pitchFamily="50" charset="-128"/>
            </a:endParaRPr>
          </a:p>
          <a:p>
            <a:pPr rtl="0"/>
            <a:r>
              <a:rPr lang="en-US" altLang="ja-JP" sz="2400" b="1" dirty="0"/>
              <a:t>5</a:t>
            </a:r>
            <a:r>
              <a:rPr lang="ja-JP" altLang="en-US" sz="2400" b="1" dirty="0"/>
              <a:t>人の新規企業を</a:t>
            </a:r>
            <a:r>
              <a:rPr lang="en-US" altLang="ja-JP" sz="2400" b="1" dirty="0"/>
              <a:t>100</a:t>
            </a:r>
            <a:r>
              <a:rPr lang="ja-JP" altLang="en-US" sz="2400" b="1" dirty="0"/>
              <a:t>生みだそう</a:t>
            </a:r>
            <a:endParaRPr lang="en-US" altLang="ja-JP" sz="2400" b="1" dirty="0"/>
          </a:p>
          <a:p>
            <a:pPr rtl="0"/>
            <a:r>
              <a:rPr lang="ja-JP" altLang="en-US" sz="2400" b="1" dirty="0">
                <a:latin typeface="Meiryo UI" panose="020B0604030504040204" pitchFamily="50" charset="-128"/>
                <a:ea typeface="Meiryo UI" panose="020B0604030504040204" pitchFamily="50" charset="-128"/>
              </a:rPr>
              <a:t>「東京で使い物にならない人材はいらない」</a:t>
            </a:r>
            <a:endParaRPr lang="en-US" altLang="ja-JP" sz="2400" b="1" dirty="0">
              <a:latin typeface="Meiryo UI" panose="020B0604030504040204" pitchFamily="50" charset="-128"/>
              <a:ea typeface="Meiryo UI" panose="020B0604030504040204" pitchFamily="50" charset="-128"/>
            </a:endParaRPr>
          </a:p>
          <a:p>
            <a:pPr rtl="0"/>
            <a:r>
              <a:rPr lang="ja-JP" altLang="en-US" sz="2400" b="1" dirty="0"/>
              <a:t>姉妹都市はなんのためにある</a:t>
            </a:r>
            <a:endParaRPr lang="en-US" altLang="ja-JP" sz="2400" b="1" dirty="0"/>
          </a:p>
          <a:p>
            <a:pPr rtl="0"/>
            <a:r>
              <a:rPr lang="ja-JP" altLang="en-US" sz="2400" b="1" dirty="0">
                <a:latin typeface="Meiryo UI" panose="020B0604030504040204" pitchFamily="50" charset="-128"/>
                <a:ea typeface="Meiryo UI" panose="020B0604030504040204" pitchFamily="50" charset="-128"/>
              </a:rPr>
              <a:t>↓</a:t>
            </a:r>
            <a:endParaRPr lang="en-US" altLang="ja-JP" sz="2400" b="1" dirty="0">
              <a:latin typeface="Meiryo UI" panose="020B0604030504040204" pitchFamily="50" charset="-128"/>
              <a:ea typeface="Meiryo UI" panose="020B0604030504040204" pitchFamily="50" charset="-128"/>
            </a:endParaRPr>
          </a:p>
          <a:p>
            <a:pPr rtl="0"/>
            <a:r>
              <a:rPr lang="ja-JP" altLang="en-US" sz="2400" b="1" dirty="0"/>
              <a:t>馬場目ベース</a:t>
            </a:r>
            <a:endParaRPr lang="en-US" altLang="ja-JP" sz="2400" b="1" dirty="0"/>
          </a:p>
          <a:p>
            <a:pPr rtl="0"/>
            <a:r>
              <a:rPr lang="ja-JP" altLang="en-US" sz="2400" b="1" dirty="0">
                <a:latin typeface="Meiryo UI" panose="020B0604030504040204" pitchFamily="50" charset="-128"/>
                <a:ea typeface="Meiryo UI" panose="020B0604030504040204" pitchFamily="50" charset="-128"/>
              </a:rPr>
              <a:t>朝市の活性化</a:t>
            </a:r>
            <a:endParaRPr lang="en-US" altLang="ja-JP" sz="2400" b="1" dirty="0">
              <a:latin typeface="Meiryo UI" panose="020B0604030504040204" pitchFamily="50" charset="-128"/>
              <a:ea typeface="Meiryo UI" panose="020B0604030504040204" pitchFamily="50" charset="-128"/>
            </a:endParaRPr>
          </a:p>
          <a:p>
            <a:pPr rtl="0"/>
            <a:endParaRPr lang="ja-JP" altLang="en-US" sz="2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62002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031FE9-9059-4FE8-B4AC-9771F23A1B89}"/>
              </a:ext>
            </a:extLst>
          </p:cNvPr>
          <p:cNvSpPr>
            <a:spLocks noGrp="1"/>
          </p:cNvSpPr>
          <p:nvPr>
            <p:ph type="title"/>
          </p:nvPr>
        </p:nvSpPr>
        <p:spPr>
          <a:xfrm>
            <a:off x="962786" y="572886"/>
            <a:ext cx="4603750" cy="1703386"/>
          </a:xfrm>
        </p:spPr>
        <p:txBody>
          <a:bodyPr rtlCol="0"/>
          <a:lstStyle/>
          <a:p>
            <a:pPr rtl="0"/>
            <a:r>
              <a:rPr lang="ja-JP" altLang="en-US" dirty="0">
                <a:latin typeface="Meiryo UI" panose="020B0604030504040204" pitchFamily="50" charset="-128"/>
                <a:ea typeface="Meiryo UI" panose="020B0604030504040204" pitchFamily="50" charset="-128"/>
              </a:rPr>
              <a:t>民民連携の作り方</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東京都八王子市</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「八王子未来塾」</a:t>
            </a:r>
          </a:p>
        </p:txBody>
      </p:sp>
      <p:sp>
        <p:nvSpPr>
          <p:cNvPr id="166" name="スライド番号プレースホルダー 165">
            <a:extLst>
              <a:ext uri="{FF2B5EF4-FFF2-40B4-BE49-F238E27FC236}">
                <a16:creationId xmlns:a16="http://schemas.microsoft.com/office/drawing/2014/main" id="{C6322F0B-DD10-4131-BAF2-2C4B6470F0BE}"/>
              </a:ext>
            </a:extLst>
          </p:cNvPr>
          <p:cNvSpPr>
            <a:spLocks noGrp="1"/>
          </p:cNvSpPr>
          <p:nvPr>
            <p:ph type="sldNum" sz="quarter" idx="20"/>
          </p:nvPr>
        </p:nvSpPr>
        <p:spPr>
          <a:xfrm>
            <a:off x="4951850" y="6356350"/>
            <a:ext cx="809507"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rtl="0"/>
              <a:t>19</a:t>
            </a:fld>
            <a:endParaRPr lang="ja-JP" altLang="en-US">
              <a:latin typeface="Meiryo UI" panose="020B0604030504040204" pitchFamily="50" charset="-128"/>
              <a:ea typeface="Meiryo UI" panose="020B0604030504040204" pitchFamily="50" charset="-128"/>
            </a:endParaRPr>
          </a:p>
        </p:txBody>
      </p:sp>
      <p:pic>
        <p:nvPicPr>
          <p:cNvPr id="26" name="図 25">
            <a:extLst>
              <a:ext uri="{FF2B5EF4-FFF2-40B4-BE49-F238E27FC236}">
                <a16:creationId xmlns:a16="http://schemas.microsoft.com/office/drawing/2014/main" id="{E8E7DF5A-648A-6B83-D5C0-7BC6375CC408}"/>
              </a:ext>
            </a:extLst>
          </p:cNvPr>
          <p:cNvPicPr>
            <a:picLocks noChangeAspect="1"/>
          </p:cNvPicPr>
          <p:nvPr/>
        </p:nvPicPr>
        <p:blipFill>
          <a:blip r:embed="rId3"/>
          <a:stretch>
            <a:fillRect/>
          </a:stretch>
        </p:blipFill>
        <p:spPr>
          <a:xfrm>
            <a:off x="6780841" y="3332880"/>
            <a:ext cx="4811826" cy="3206032"/>
          </a:xfrm>
          <a:prstGeom prst="rect">
            <a:avLst/>
          </a:prstGeom>
        </p:spPr>
      </p:pic>
      <p:pic>
        <p:nvPicPr>
          <p:cNvPr id="1026" name="Picture 2" descr="はちおうじ未来塾">
            <a:extLst>
              <a:ext uri="{FF2B5EF4-FFF2-40B4-BE49-F238E27FC236}">
                <a16:creationId xmlns:a16="http://schemas.microsoft.com/office/drawing/2014/main" id="{AA221BDD-DEB7-24E7-0C2C-A323BF384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0841" y="319088"/>
            <a:ext cx="4811826" cy="3604225"/>
          </a:xfrm>
          <a:prstGeom prst="rect">
            <a:avLst/>
          </a:prstGeom>
          <a:noFill/>
          <a:extLst>
            <a:ext uri="{909E8E84-426E-40DD-AFC4-6F175D3DCCD1}">
              <a14:hiddenFill xmlns:a14="http://schemas.microsoft.com/office/drawing/2010/main">
                <a:solidFill>
                  <a:srgbClr val="FFFFFF"/>
                </a:solidFill>
              </a14:hiddenFill>
            </a:ext>
          </a:extLst>
        </p:spPr>
      </p:pic>
      <p:sp>
        <p:nvSpPr>
          <p:cNvPr id="27" name="テキスト プレースホルダー 2">
            <a:extLst>
              <a:ext uri="{FF2B5EF4-FFF2-40B4-BE49-F238E27FC236}">
                <a16:creationId xmlns:a16="http://schemas.microsoft.com/office/drawing/2014/main" id="{9389D04B-1A65-F479-D0EA-AB9B26628B26}"/>
              </a:ext>
            </a:extLst>
          </p:cNvPr>
          <p:cNvSpPr>
            <a:spLocks noGrp="1"/>
          </p:cNvSpPr>
          <p:nvPr>
            <p:ph type="body" idx="1"/>
          </p:nvPr>
        </p:nvSpPr>
        <p:spPr>
          <a:xfrm>
            <a:off x="0" y="2320058"/>
            <a:ext cx="6096000" cy="4009960"/>
          </a:xfrm>
        </p:spPr>
        <p:txBody>
          <a:bodyPr vert="horz" lIns="0" tIns="45720" rIns="91440" bIns="45720" rtlCol="0" anchor="t">
            <a:normAutofit/>
          </a:bodyPr>
          <a:lstStyle/>
          <a:p>
            <a:pPr rtl="0"/>
            <a:r>
              <a:rPr lang="ja-JP" altLang="en-US" sz="2400" b="1" dirty="0">
                <a:latin typeface="Meiryo UI" panose="020B0604030504040204" pitchFamily="50" charset="-128"/>
                <a:ea typeface="Meiryo UI" panose="020B0604030504040204" pitchFamily="50" charset="-128"/>
              </a:rPr>
              <a:t>戦後起業した中小企業が</a:t>
            </a:r>
            <a:endParaRPr lang="en-US" altLang="ja-JP" sz="2400" b="1" dirty="0">
              <a:latin typeface="Meiryo UI" panose="020B0604030504040204" pitchFamily="50" charset="-128"/>
              <a:ea typeface="Meiryo UI" panose="020B0604030504040204" pitchFamily="50" charset="-128"/>
            </a:endParaRPr>
          </a:p>
          <a:p>
            <a:pPr rtl="0"/>
            <a:r>
              <a:rPr lang="ja-JP" altLang="en-US" sz="2400" b="1" dirty="0">
                <a:latin typeface="Meiryo UI" panose="020B0604030504040204" pitchFamily="50" charset="-128"/>
                <a:ea typeface="Meiryo UI" panose="020B0604030504040204" pitchFamily="50" charset="-128"/>
              </a:rPr>
              <a:t>事業承継の時期</a:t>
            </a:r>
            <a:endParaRPr lang="en-US" altLang="ja-JP" sz="2400" b="1" dirty="0">
              <a:latin typeface="Meiryo UI" panose="020B0604030504040204" pitchFamily="50" charset="-128"/>
              <a:ea typeface="Meiryo UI" panose="020B0604030504040204" pitchFamily="50" charset="-128"/>
            </a:endParaRPr>
          </a:p>
          <a:p>
            <a:pPr rtl="0"/>
            <a:r>
              <a:rPr lang="ja-JP" altLang="en-US" sz="2400" b="1" dirty="0">
                <a:latin typeface="Meiryo UI" panose="020B0604030504040204" pitchFamily="50" charset="-128"/>
                <a:ea typeface="Meiryo UI" panose="020B0604030504040204" pitchFamily="50" charset="-128"/>
              </a:rPr>
              <a:t>誘致も大事だが、今ある企業を残す</a:t>
            </a:r>
            <a:endParaRPr lang="en-US" altLang="ja-JP" sz="2400" b="1" dirty="0">
              <a:latin typeface="Meiryo UI" panose="020B0604030504040204" pitchFamily="50" charset="-128"/>
              <a:ea typeface="Meiryo UI" panose="020B0604030504040204" pitchFamily="50" charset="-128"/>
            </a:endParaRPr>
          </a:p>
          <a:p>
            <a:pPr rtl="0"/>
            <a:r>
              <a:rPr lang="ja-JP" altLang="en-US" sz="2400" b="1" dirty="0"/>
              <a:t>市、商工会議所、金融機関</a:t>
            </a:r>
            <a:endParaRPr lang="en-US" altLang="ja-JP" sz="2400" b="1" dirty="0"/>
          </a:p>
          <a:p>
            <a:pPr rtl="0"/>
            <a:r>
              <a:rPr lang="ja-JP" altLang="en-US" sz="2400" b="1" dirty="0">
                <a:latin typeface="Meiryo UI" panose="020B0604030504040204" pitchFamily="50" charset="-128"/>
                <a:ea typeface="Meiryo UI" panose="020B0604030504040204" pitchFamily="50" charset="-128"/>
              </a:rPr>
              <a:t>そして当事者</a:t>
            </a:r>
            <a:endParaRPr lang="en-US" altLang="ja-JP" sz="2400" b="1" dirty="0">
              <a:latin typeface="Meiryo UI" panose="020B0604030504040204" pitchFamily="50" charset="-128"/>
              <a:ea typeface="Meiryo UI" panose="020B0604030504040204" pitchFamily="50" charset="-128"/>
            </a:endParaRPr>
          </a:p>
          <a:p>
            <a:pPr rtl="0"/>
            <a:r>
              <a:rPr lang="ja-JP" altLang="en-US" sz="2400" b="1" dirty="0">
                <a:latin typeface="Meiryo UI" panose="020B0604030504040204" pitchFamily="50" charset="-128"/>
                <a:ea typeface="Meiryo UI" panose="020B0604030504040204" pitchFamily="50" charset="-128"/>
              </a:rPr>
              <a:t>↓</a:t>
            </a:r>
            <a:endParaRPr lang="en-US" altLang="ja-JP" sz="2400" b="1" dirty="0">
              <a:latin typeface="Meiryo UI" panose="020B0604030504040204" pitchFamily="50" charset="-128"/>
              <a:ea typeface="Meiryo UI" panose="020B0604030504040204" pitchFamily="50" charset="-128"/>
            </a:endParaRPr>
          </a:p>
          <a:p>
            <a:pPr rtl="0"/>
            <a:r>
              <a:rPr lang="ja-JP" altLang="en-US" sz="2400" b="1" dirty="0">
                <a:latin typeface="Meiryo UI" panose="020B0604030504040204" pitchFamily="50" charset="-128"/>
                <a:ea typeface="Meiryo UI" panose="020B0604030504040204" pitchFamily="50" charset="-128"/>
              </a:rPr>
              <a:t>当事者意識をいかに</a:t>
            </a:r>
            <a:endParaRPr lang="en-US" altLang="ja-JP" sz="2400" b="1" dirty="0">
              <a:latin typeface="Meiryo UI" panose="020B0604030504040204" pitchFamily="50" charset="-128"/>
              <a:ea typeface="Meiryo UI" panose="020B0604030504040204" pitchFamily="50" charset="-128"/>
            </a:endParaRPr>
          </a:p>
          <a:p>
            <a:pPr rtl="0"/>
            <a:r>
              <a:rPr lang="ja-JP" altLang="en-US" sz="2400" b="1" dirty="0">
                <a:latin typeface="Meiryo UI" panose="020B0604030504040204" pitchFamily="50" charset="-128"/>
                <a:ea typeface="Meiryo UI" panose="020B0604030504040204" pitchFamily="50" charset="-128"/>
              </a:rPr>
              <a:t>醸成していくか</a:t>
            </a:r>
          </a:p>
        </p:txBody>
      </p:sp>
    </p:spTree>
    <p:extLst>
      <p:ext uri="{BB962C8B-B14F-4D97-AF65-F5344CB8AC3E}">
        <p14:creationId xmlns:p14="http://schemas.microsoft.com/office/powerpoint/2010/main" val="3848948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98C48D-8FE7-491A-A6C7-72647C2A7837}"/>
              </a:ext>
            </a:extLst>
          </p:cNvPr>
          <p:cNvSpPr>
            <a:spLocks noGrp="1"/>
          </p:cNvSpPr>
          <p:nvPr>
            <p:ph type="title"/>
          </p:nvPr>
        </p:nvSpPr>
        <p:spPr>
          <a:xfrm>
            <a:off x="6978195" y="-1"/>
            <a:ext cx="4823280" cy="1243013"/>
          </a:xfrm>
        </p:spPr>
        <p:txBody>
          <a:bodyPr rtlCol="0">
            <a:normAutofit/>
          </a:bodyPr>
          <a:lstStyle/>
          <a:p>
            <a:pPr rtl="0"/>
            <a:r>
              <a:rPr lang="ja-JP" altLang="en-US" dirty="0">
                <a:latin typeface="Meiryo UI" panose="020B0604030504040204" pitchFamily="50" charset="-128"/>
                <a:ea typeface="Meiryo UI" panose="020B0604030504040204" pitchFamily="50" charset="-128"/>
              </a:rPr>
              <a:t>コロナ禍</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年</a:t>
            </a:r>
            <a:br>
              <a:rPr lang="ja-JP" altLang="en-US"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　　で明らかになったこと</a:t>
            </a:r>
          </a:p>
        </p:txBody>
      </p:sp>
      <p:sp>
        <p:nvSpPr>
          <p:cNvPr id="8" name="スライド番号プレースホルダー 7">
            <a:extLst>
              <a:ext uri="{FF2B5EF4-FFF2-40B4-BE49-F238E27FC236}">
                <a16:creationId xmlns:a16="http://schemas.microsoft.com/office/drawing/2014/main" id="{C3DF7213-3C72-4451-B46A-78DA65245A45}"/>
              </a:ext>
            </a:extLst>
          </p:cNvPr>
          <p:cNvSpPr>
            <a:spLocks noGrp="1"/>
          </p:cNvSpPr>
          <p:nvPr>
            <p:ph type="sldNum" sz="quarter" idx="12"/>
          </p:nvPr>
        </p:nvSpPr>
        <p:spPr>
          <a:xfrm>
            <a:off x="10711542" y="6356350"/>
            <a:ext cx="642257"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a:t>2</a:t>
            </a:fld>
            <a:endParaRPr lang="ja-JP" altLang="en-US">
              <a:latin typeface="Meiryo UI" panose="020B0604030504040204" pitchFamily="50" charset="-128"/>
              <a:ea typeface="Meiryo UI" panose="020B0604030504040204" pitchFamily="50" charset="-128"/>
            </a:endParaRPr>
          </a:p>
        </p:txBody>
      </p:sp>
      <p:sp>
        <p:nvSpPr>
          <p:cNvPr id="10" name="コンテンツ プレースホルダー 9">
            <a:extLst>
              <a:ext uri="{FF2B5EF4-FFF2-40B4-BE49-F238E27FC236}">
                <a16:creationId xmlns:a16="http://schemas.microsoft.com/office/drawing/2014/main" id="{27B2A2B6-D4C1-7ABA-077D-7D85C8831714}"/>
              </a:ext>
            </a:extLst>
          </p:cNvPr>
          <p:cNvSpPr>
            <a:spLocks noGrp="1"/>
          </p:cNvSpPr>
          <p:nvPr>
            <p:ph idx="1"/>
          </p:nvPr>
        </p:nvSpPr>
        <p:spPr>
          <a:xfrm>
            <a:off x="6978195" y="1414463"/>
            <a:ext cx="5213805" cy="469068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n-cs"/>
              </a:rPr>
              <a:t>①原材料費の高騰</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n-cs"/>
              </a:rPr>
              <a:t>②国内市場の縮小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n-cs"/>
              </a:rPr>
              <a:t>③求人難と働き方改革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n-cs"/>
              </a:rPr>
              <a:t>④価格決定権がない</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n-cs"/>
              </a:rPr>
              <a:t>⑤営業力の欠落</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n-cs"/>
              </a:rPr>
              <a:t>⑥国際競争</a:t>
            </a:r>
            <a:endParaRPr kumimoji="0" lang="en-US" altLang="ja-JP" sz="4000" b="1"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n-cs"/>
            </a:endParaRPr>
          </a:p>
          <a:p>
            <a:endParaRPr lang="ja-JP" altLang="en-US" dirty="0"/>
          </a:p>
        </p:txBody>
      </p:sp>
      <p:pic>
        <p:nvPicPr>
          <p:cNvPr id="14" name="図プレースホルダー 13" descr="空港で駐車した飛行機&#10;&#10;自動的に生成された説明">
            <a:extLst>
              <a:ext uri="{FF2B5EF4-FFF2-40B4-BE49-F238E27FC236}">
                <a16:creationId xmlns:a16="http://schemas.microsoft.com/office/drawing/2014/main" id="{E4E1710A-4ABE-DE05-B7B9-E17CF292C181}"/>
              </a:ext>
            </a:extLst>
          </p:cNvPr>
          <p:cNvPicPr>
            <a:picLocks noGrp="1" noChangeAspect="1"/>
          </p:cNvPicPr>
          <p:nvPr>
            <p:ph type="pic" sz="quarter" idx="13"/>
          </p:nvPr>
        </p:nvPicPr>
        <p:blipFill>
          <a:blip r:embed="rId3"/>
          <a:srcRect l="12500" r="12500"/>
          <a:stretch>
            <a:fillRect/>
          </a:stretch>
        </p:blipFill>
        <p:spPr/>
      </p:pic>
      <p:pic>
        <p:nvPicPr>
          <p:cNvPr id="18" name="図プレースホルダー 17" descr="積み重ねられた本&#10;&#10;中程度の精度で自動的に生成された説明">
            <a:extLst>
              <a:ext uri="{FF2B5EF4-FFF2-40B4-BE49-F238E27FC236}">
                <a16:creationId xmlns:a16="http://schemas.microsoft.com/office/drawing/2014/main" id="{69C52861-11DA-95B9-71A7-915DE88D073D}"/>
              </a:ext>
            </a:extLst>
          </p:cNvPr>
          <p:cNvPicPr>
            <a:picLocks noGrp="1" noChangeAspect="1"/>
          </p:cNvPicPr>
          <p:nvPr>
            <p:ph type="pic" sz="quarter" idx="14"/>
          </p:nvPr>
        </p:nvPicPr>
        <p:blipFill>
          <a:blip r:embed="rId4"/>
          <a:srcRect t="12552" b="12552"/>
          <a:stretch>
            <a:fillRect/>
          </a:stretch>
        </p:blipFill>
        <p:spPr/>
      </p:pic>
    </p:spTree>
    <p:extLst>
      <p:ext uri="{BB962C8B-B14F-4D97-AF65-F5344CB8AC3E}">
        <p14:creationId xmlns:p14="http://schemas.microsoft.com/office/powerpoint/2010/main" val="338485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9DE7F2-E890-4744-88DD-A75F5E300513}"/>
              </a:ext>
            </a:extLst>
          </p:cNvPr>
          <p:cNvSpPr>
            <a:spLocks noGrp="1"/>
          </p:cNvSpPr>
          <p:nvPr>
            <p:ph type="title"/>
          </p:nvPr>
        </p:nvSpPr>
        <p:spPr>
          <a:xfrm>
            <a:off x="6096000" y="419100"/>
            <a:ext cx="5162550" cy="2265734"/>
          </a:xfrm>
        </p:spPr>
        <p:txBody>
          <a:bodyPr rtlCol="0">
            <a:normAutofit fontScale="90000"/>
          </a:bodyPr>
          <a:lstStyle/>
          <a:p>
            <a:pPr rtl="0"/>
            <a:r>
              <a:rPr lang="ja-JP" altLang="en-US" dirty="0"/>
              <a:t>産品の売り込みのためには</a:t>
            </a:r>
            <a:br>
              <a:rPr lang="en-US" altLang="ja-JP" dirty="0"/>
            </a:br>
            <a:r>
              <a:rPr lang="ja-JP" altLang="en-US" dirty="0"/>
              <a:t>岩手県滝沢市</a:t>
            </a:r>
            <a:br>
              <a:rPr lang="en-US" altLang="ja-JP" dirty="0"/>
            </a:br>
            <a:br>
              <a:rPr lang="en-US" altLang="ja-JP" dirty="0"/>
            </a:br>
            <a:r>
              <a:rPr lang="ja-JP" altLang="en-US" dirty="0"/>
              <a:t>市職員は「営業」マン</a:t>
            </a:r>
            <a:endParaRPr lang="ja-JP" altLang="en-US" dirty="0">
              <a:latin typeface="Meiryo UI" panose="020B0604030504040204" pitchFamily="50" charset="-128"/>
              <a:ea typeface="Meiryo UI" panose="020B0604030504040204" pitchFamily="50" charset="-128"/>
            </a:endParaRPr>
          </a:p>
        </p:txBody>
      </p:sp>
      <p:sp>
        <p:nvSpPr>
          <p:cNvPr id="57" name="スライド番号プレースホルダー 56">
            <a:extLst>
              <a:ext uri="{FF2B5EF4-FFF2-40B4-BE49-F238E27FC236}">
                <a16:creationId xmlns:a16="http://schemas.microsoft.com/office/drawing/2014/main" id="{08E38868-AE22-478C-A747-15E01640B58D}"/>
              </a:ext>
            </a:extLst>
          </p:cNvPr>
          <p:cNvSpPr>
            <a:spLocks noGrp="1"/>
          </p:cNvSpPr>
          <p:nvPr>
            <p:ph type="sldNum" sz="quarter" idx="13"/>
          </p:nvPr>
        </p:nvSpPr>
        <p:spPr>
          <a:xfrm>
            <a:off x="10711542" y="6356350"/>
            <a:ext cx="642257"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rtl="0"/>
              <a:t>20</a:t>
            </a:fld>
            <a:endParaRPr lang="ja-JP" altLang="en-US">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AC1FBAB8-F310-4F5E-761C-D1A698B043C6}"/>
              </a:ext>
            </a:extLst>
          </p:cNvPr>
          <p:cNvPicPr>
            <a:picLocks noChangeAspect="1"/>
          </p:cNvPicPr>
          <p:nvPr/>
        </p:nvPicPr>
        <p:blipFill>
          <a:blip r:embed="rId3"/>
          <a:stretch>
            <a:fillRect/>
          </a:stretch>
        </p:blipFill>
        <p:spPr>
          <a:xfrm>
            <a:off x="0" y="1138580"/>
            <a:ext cx="5819600" cy="4580839"/>
          </a:xfrm>
          <a:prstGeom prst="rect">
            <a:avLst/>
          </a:prstGeom>
        </p:spPr>
      </p:pic>
      <p:sp>
        <p:nvSpPr>
          <p:cNvPr id="10" name="テキスト プレースホルダー 9">
            <a:extLst>
              <a:ext uri="{FF2B5EF4-FFF2-40B4-BE49-F238E27FC236}">
                <a16:creationId xmlns:a16="http://schemas.microsoft.com/office/drawing/2014/main" id="{06675B02-0A15-52A1-66B5-6A08D71F8892}"/>
              </a:ext>
            </a:extLst>
          </p:cNvPr>
          <p:cNvSpPr>
            <a:spLocks noGrp="1"/>
          </p:cNvSpPr>
          <p:nvPr>
            <p:ph type="body" idx="1"/>
          </p:nvPr>
        </p:nvSpPr>
        <p:spPr>
          <a:xfrm>
            <a:off x="6004560" y="3283902"/>
            <a:ext cx="6096000" cy="2909888"/>
          </a:xfrm>
        </p:spPr>
        <p:txBody>
          <a:bodyPr>
            <a:normAutofit/>
          </a:bodyPr>
          <a:lstStyle/>
          <a:p>
            <a:r>
              <a:rPr lang="ja-JP" altLang="en-US" sz="2400" b="1" dirty="0"/>
              <a:t>盛岡市に隣接　＝教育水準の向上に力</a:t>
            </a:r>
            <a:endParaRPr lang="en-US" altLang="ja-JP" sz="2400" b="1" dirty="0"/>
          </a:p>
          <a:p>
            <a:r>
              <a:rPr lang="ja-JP" altLang="en-US" sz="2400" b="1" dirty="0"/>
              <a:t>市の職員が、スイカやリンゴの売り込みに奔走</a:t>
            </a:r>
            <a:endParaRPr lang="en-US" altLang="ja-JP" sz="2400" b="1" dirty="0"/>
          </a:p>
          <a:p>
            <a:r>
              <a:rPr lang="ja-JP" altLang="en-US" sz="2400" b="1" dirty="0"/>
              <a:t>人脈を生かし、インキュベーション施設を活性化</a:t>
            </a:r>
            <a:endParaRPr lang="en-US" altLang="ja-JP" sz="2400" b="1" dirty="0"/>
          </a:p>
          <a:p>
            <a:r>
              <a:rPr lang="ja-JP" altLang="en-US" sz="2400" b="1" dirty="0"/>
              <a:t>地元出身者をいかにつなぐか</a:t>
            </a:r>
            <a:endParaRPr lang="en-US" altLang="ja-JP" sz="2400" b="1" dirty="0"/>
          </a:p>
        </p:txBody>
      </p:sp>
    </p:spTree>
    <p:extLst>
      <p:ext uri="{BB962C8B-B14F-4D97-AF65-F5344CB8AC3E}">
        <p14:creationId xmlns:p14="http://schemas.microsoft.com/office/powerpoint/2010/main" val="2835391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9DE7F2-E890-4744-88DD-A75F5E300513}"/>
              </a:ext>
            </a:extLst>
          </p:cNvPr>
          <p:cNvSpPr>
            <a:spLocks noGrp="1"/>
          </p:cNvSpPr>
          <p:nvPr>
            <p:ph type="title"/>
          </p:nvPr>
        </p:nvSpPr>
        <p:spPr>
          <a:xfrm>
            <a:off x="6428920" y="319088"/>
            <a:ext cx="5127540" cy="2389390"/>
          </a:xfrm>
        </p:spPr>
        <p:txBody>
          <a:bodyPr rtlCol="0">
            <a:normAutofit/>
          </a:bodyPr>
          <a:lstStyle/>
          <a:p>
            <a:pPr rtl="0"/>
            <a:r>
              <a:rPr lang="ja-JP" altLang="en-US" dirty="0"/>
              <a:t>次世代経営者の声を</a:t>
            </a:r>
            <a:br>
              <a:rPr lang="en-US" altLang="ja-JP" dirty="0"/>
            </a:br>
            <a:r>
              <a:rPr lang="ja-JP" altLang="en-US" dirty="0"/>
              <a:t>東京都北区</a:t>
            </a:r>
            <a:br>
              <a:rPr lang="en-US" altLang="ja-JP" dirty="0"/>
            </a:br>
            <a:br>
              <a:rPr lang="en-US" altLang="ja-JP" dirty="0"/>
            </a:br>
            <a:r>
              <a:rPr lang="ja-JP" altLang="en-US" dirty="0"/>
              <a:t>ビジョン作りに若手の声を</a:t>
            </a:r>
            <a:endParaRPr lang="ja-JP" altLang="en-US" dirty="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6EDAC73C-E6A4-453D-B11A-1A391CDBFC6C}"/>
              </a:ext>
            </a:extLst>
          </p:cNvPr>
          <p:cNvSpPr>
            <a:spLocks noGrp="1"/>
          </p:cNvSpPr>
          <p:nvPr>
            <p:ph type="body" idx="1"/>
          </p:nvPr>
        </p:nvSpPr>
        <p:spPr>
          <a:xfrm>
            <a:off x="6282309" y="3042680"/>
            <a:ext cx="5575012" cy="2979467"/>
          </a:xfrm>
        </p:spPr>
        <p:txBody>
          <a:bodyPr vert="horz" lIns="0" tIns="45720" rIns="91440" bIns="45720" rtlCol="0" anchor="t">
            <a:normAutofit/>
          </a:bodyPr>
          <a:lstStyle/>
          <a:p>
            <a:pPr rtl="0"/>
            <a:r>
              <a:rPr lang="ja-JP" altLang="en-US" sz="2400" b="1" dirty="0">
                <a:latin typeface="Meiryo UI" panose="020B0604030504040204" pitchFamily="50" charset="-128"/>
                <a:ea typeface="Meiryo UI" panose="020B0604030504040204" pitchFamily="50" charset="-128"/>
              </a:rPr>
              <a:t>ビジョン作りの際に</a:t>
            </a:r>
            <a:endParaRPr lang="en-US" altLang="ja-JP" sz="2400" b="1" dirty="0">
              <a:latin typeface="Meiryo UI" panose="020B0604030504040204" pitchFamily="50" charset="-128"/>
              <a:ea typeface="Meiryo UI" panose="020B0604030504040204" pitchFamily="50" charset="-128"/>
            </a:endParaRPr>
          </a:p>
          <a:p>
            <a:pPr rtl="0"/>
            <a:r>
              <a:rPr lang="ja-JP" altLang="en-US" sz="2400" b="1" dirty="0"/>
              <a:t>委員会を二階建てに</a:t>
            </a:r>
            <a:endParaRPr lang="en-US" altLang="ja-JP" sz="2400" b="1" dirty="0"/>
          </a:p>
          <a:p>
            <a:pPr rtl="0"/>
            <a:endParaRPr lang="en-US" altLang="ja-JP" sz="2400" b="1" dirty="0">
              <a:latin typeface="Meiryo UI" panose="020B0604030504040204" pitchFamily="50" charset="-128"/>
              <a:ea typeface="Meiryo UI" panose="020B0604030504040204" pitchFamily="50" charset="-128"/>
            </a:endParaRPr>
          </a:p>
          <a:p>
            <a:pPr rtl="0"/>
            <a:r>
              <a:rPr lang="ja-JP" altLang="en-US" sz="2400" b="1" dirty="0"/>
              <a:t>若手経営者たちの声をいかに拾い上げるか</a:t>
            </a:r>
            <a:endParaRPr lang="en-US" altLang="ja-JP" sz="2400" b="1" dirty="0"/>
          </a:p>
          <a:p>
            <a:pPr rtl="0"/>
            <a:r>
              <a:rPr lang="ja-JP" altLang="en-US" sz="2400" b="1" dirty="0">
                <a:latin typeface="Meiryo UI" panose="020B0604030504040204" pitchFamily="50" charset="-128"/>
                <a:ea typeface="Meiryo UI" panose="020B0604030504040204" pitchFamily="50" charset="-128"/>
              </a:rPr>
              <a:t>大企業</a:t>
            </a:r>
            <a:r>
              <a:rPr lang="ja-JP" altLang="en-US" sz="2400" b="1" dirty="0"/>
              <a:t>の社員も委員として参加してもらう</a:t>
            </a:r>
            <a:endParaRPr lang="ja-JP" altLang="en-US" sz="2400" b="1" dirty="0">
              <a:latin typeface="Meiryo UI" panose="020B0604030504040204" pitchFamily="50" charset="-128"/>
              <a:ea typeface="Meiryo UI" panose="020B0604030504040204" pitchFamily="50" charset="-128"/>
            </a:endParaRPr>
          </a:p>
        </p:txBody>
      </p:sp>
      <p:sp>
        <p:nvSpPr>
          <p:cNvPr id="57" name="スライド番号プレースホルダー 56">
            <a:extLst>
              <a:ext uri="{FF2B5EF4-FFF2-40B4-BE49-F238E27FC236}">
                <a16:creationId xmlns:a16="http://schemas.microsoft.com/office/drawing/2014/main" id="{08E38868-AE22-478C-A747-15E01640B58D}"/>
              </a:ext>
            </a:extLst>
          </p:cNvPr>
          <p:cNvSpPr>
            <a:spLocks noGrp="1"/>
          </p:cNvSpPr>
          <p:nvPr>
            <p:ph type="sldNum" sz="quarter" idx="13"/>
          </p:nvPr>
        </p:nvSpPr>
        <p:spPr>
          <a:xfrm>
            <a:off x="10711542" y="6356350"/>
            <a:ext cx="642257"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rtl="0"/>
              <a:t>21</a:t>
            </a:fld>
            <a:endParaRPr lang="ja-JP" altLang="en-US">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3AD720F1-98B5-E52A-183D-ED543E80104D}"/>
              </a:ext>
            </a:extLst>
          </p:cNvPr>
          <p:cNvPicPr>
            <a:picLocks noChangeAspect="1"/>
          </p:cNvPicPr>
          <p:nvPr/>
        </p:nvPicPr>
        <p:blipFill>
          <a:blip r:embed="rId3"/>
          <a:stretch>
            <a:fillRect/>
          </a:stretch>
        </p:blipFill>
        <p:spPr>
          <a:xfrm>
            <a:off x="3174769" y="3210128"/>
            <a:ext cx="2734924" cy="3647872"/>
          </a:xfrm>
          <a:prstGeom prst="rect">
            <a:avLst/>
          </a:prstGeom>
        </p:spPr>
      </p:pic>
      <p:pic>
        <p:nvPicPr>
          <p:cNvPr id="7" name="図 6">
            <a:extLst>
              <a:ext uri="{FF2B5EF4-FFF2-40B4-BE49-F238E27FC236}">
                <a16:creationId xmlns:a16="http://schemas.microsoft.com/office/drawing/2014/main" id="{8EC5AAF0-BA61-893A-9BB9-179B8DA97076}"/>
              </a:ext>
            </a:extLst>
          </p:cNvPr>
          <p:cNvPicPr>
            <a:picLocks noChangeAspect="1"/>
          </p:cNvPicPr>
          <p:nvPr/>
        </p:nvPicPr>
        <p:blipFill>
          <a:blip r:embed="rId4"/>
          <a:stretch>
            <a:fillRect/>
          </a:stretch>
        </p:blipFill>
        <p:spPr>
          <a:xfrm>
            <a:off x="380080" y="0"/>
            <a:ext cx="5296153" cy="3973181"/>
          </a:xfrm>
          <a:prstGeom prst="rect">
            <a:avLst/>
          </a:prstGeom>
        </p:spPr>
      </p:pic>
      <p:pic>
        <p:nvPicPr>
          <p:cNvPr id="9" name="図 8">
            <a:extLst>
              <a:ext uri="{FF2B5EF4-FFF2-40B4-BE49-F238E27FC236}">
                <a16:creationId xmlns:a16="http://schemas.microsoft.com/office/drawing/2014/main" id="{92ECE3C7-591E-56CC-265E-20B7B64D6CCE}"/>
              </a:ext>
            </a:extLst>
          </p:cNvPr>
          <p:cNvPicPr>
            <a:picLocks noChangeAspect="1"/>
          </p:cNvPicPr>
          <p:nvPr/>
        </p:nvPicPr>
        <p:blipFill>
          <a:blip r:embed="rId5"/>
          <a:stretch>
            <a:fillRect/>
          </a:stretch>
        </p:blipFill>
        <p:spPr>
          <a:xfrm>
            <a:off x="380080" y="2708478"/>
            <a:ext cx="2734924" cy="3647872"/>
          </a:xfrm>
          <a:prstGeom prst="rect">
            <a:avLst/>
          </a:prstGeom>
        </p:spPr>
      </p:pic>
    </p:spTree>
    <p:extLst>
      <p:ext uri="{BB962C8B-B14F-4D97-AF65-F5344CB8AC3E}">
        <p14:creationId xmlns:p14="http://schemas.microsoft.com/office/powerpoint/2010/main" val="1734697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B37F596D-F1E9-DAC8-BB01-1B6C0198B424}"/>
              </a:ext>
            </a:extLst>
          </p:cNvPr>
          <p:cNvPicPr>
            <a:picLocks noChangeAspect="1"/>
          </p:cNvPicPr>
          <p:nvPr/>
        </p:nvPicPr>
        <p:blipFill rotWithShape="1">
          <a:blip r:embed="rId3"/>
          <a:srcRect l="15580" r="11484" b="-1"/>
          <a:stretch/>
        </p:blipFill>
        <p:spPr>
          <a:xfrm>
            <a:off x="-3175" y="607060"/>
            <a:ext cx="6082549" cy="6254745"/>
          </a:xfrm>
          <a:prstGeom prst="rect">
            <a:avLst/>
          </a:prstGeom>
          <a:noFill/>
        </p:spPr>
      </p:pic>
      <p:sp>
        <p:nvSpPr>
          <p:cNvPr id="2" name="タイトル 1">
            <a:extLst>
              <a:ext uri="{FF2B5EF4-FFF2-40B4-BE49-F238E27FC236}">
                <a16:creationId xmlns:a16="http://schemas.microsoft.com/office/drawing/2014/main" id="{75031FE9-9059-4FE8-B4AC-9771F23A1B89}"/>
              </a:ext>
            </a:extLst>
          </p:cNvPr>
          <p:cNvSpPr>
            <a:spLocks noGrp="1"/>
          </p:cNvSpPr>
          <p:nvPr>
            <p:ph type="title"/>
          </p:nvPr>
        </p:nvSpPr>
        <p:spPr>
          <a:xfrm>
            <a:off x="6750050" y="607060"/>
            <a:ext cx="4603750" cy="1343025"/>
          </a:xfrm>
        </p:spPr>
        <p:txBody>
          <a:bodyPr rtlCol="0" anchor="t">
            <a:normAutofit/>
          </a:bodyPr>
          <a:lstStyle/>
          <a:p>
            <a:pPr rtl="0"/>
            <a:r>
              <a:rPr lang="ja-JP" altLang="en-US" dirty="0"/>
              <a:t>京都府向日市</a:t>
            </a:r>
            <a:br>
              <a:rPr lang="en-US" altLang="ja-JP" dirty="0"/>
            </a:br>
            <a:r>
              <a:rPr lang="ja-JP" altLang="en-US" dirty="0"/>
              <a:t>計画は固定ではない</a:t>
            </a:r>
          </a:p>
        </p:txBody>
      </p:sp>
      <p:sp>
        <p:nvSpPr>
          <p:cNvPr id="182" name="Text Placeholder 4">
            <a:extLst>
              <a:ext uri="{FF2B5EF4-FFF2-40B4-BE49-F238E27FC236}">
                <a16:creationId xmlns:a16="http://schemas.microsoft.com/office/drawing/2014/main" id="{CD12495F-BC5F-1576-8944-6F3D95FABE33}"/>
              </a:ext>
            </a:extLst>
          </p:cNvPr>
          <p:cNvSpPr>
            <a:spLocks noGrp="1"/>
          </p:cNvSpPr>
          <p:nvPr>
            <p:ph type="body" idx="1"/>
          </p:nvPr>
        </p:nvSpPr>
        <p:spPr>
          <a:xfrm>
            <a:off x="6321872" y="3149124"/>
            <a:ext cx="5169087" cy="3343116"/>
          </a:xfrm>
        </p:spPr>
        <p:txBody>
          <a:bodyPr>
            <a:normAutofit fontScale="92500" lnSpcReduction="10000"/>
          </a:bodyPr>
          <a:lstStyle/>
          <a:p>
            <a:r>
              <a:rPr lang="ja-JP" altLang="en-US" sz="2400" b="1" dirty="0"/>
              <a:t>ふるさと向日市創生計画委員会</a:t>
            </a:r>
            <a:endParaRPr lang="en-US" altLang="ja-JP" sz="2400" b="1" dirty="0"/>
          </a:p>
          <a:p>
            <a:r>
              <a:rPr lang="ja-JP" altLang="en-US" sz="2400" b="1" dirty="0"/>
              <a:t>↓</a:t>
            </a:r>
            <a:endParaRPr lang="en-US" altLang="ja-JP" sz="2400" b="1" dirty="0"/>
          </a:p>
          <a:p>
            <a:r>
              <a:rPr lang="ja-JP" altLang="en-US" sz="2400" b="1" dirty="0"/>
              <a:t>「計画を立てて終わり」ではなく</a:t>
            </a:r>
            <a:endParaRPr lang="en-US" altLang="ja-JP" sz="2400" b="1" dirty="0"/>
          </a:p>
          <a:p>
            <a:r>
              <a:rPr lang="ja-JP" altLang="en-US" sz="2400" b="1" dirty="0"/>
              <a:t>事業評価とリンクさせて</a:t>
            </a:r>
            <a:endParaRPr lang="en-US" altLang="ja-JP" sz="2400" b="1" dirty="0"/>
          </a:p>
          <a:p>
            <a:r>
              <a:rPr lang="ja-JP" altLang="en-US" sz="2400" b="1" dirty="0"/>
              <a:t>毎年、ビジョンを改定</a:t>
            </a:r>
            <a:endParaRPr lang="en-US" altLang="ja-JP" sz="2400" b="1" dirty="0"/>
          </a:p>
          <a:p>
            <a:r>
              <a:rPr lang="ja-JP" altLang="en-US" sz="2400" b="1" dirty="0"/>
              <a:t>市民委員からも活発な意見</a:t>
            </a:r>
            <a:endParaRPr lang="en-US" altLang="ja-JP" sz="2400" b="1" dirty="0"/>
          </a:p>
          <a:p>
            <a:r>
              <a:rPr lang="ja-JP" altLang="en-US" sz="2400" b="1" dirty="0"/>
              <a:t>市の職員にとっては負担だが</a:t>
            </a:r>
            <a:br>
              <a:rPr lang="en-US" altLang="ja-JP" sz="2400" b="1" dirty="0"/>
            </a:br>
            <a:endParaRPr lang="en-US" altLang="ja-JP" sz="2400" b="1" dirty="0"/>
          </a:p>
          <a:p>
            <a:endParaRPr lang="en-US" dirty="0"/>
          </a:p>
        </p:txBody>
      </p:sp>
      <p:sp>
        <p:nvSpPr>
          <p:cNvPr id="166" name="スライド番号プレースホルダー 165">
            <a:extLst>
              <a:ext uri="{FF2B5EF4-FFF2-40B4-BE49-F238E27FC236}">
                <a16:creationId xmlns:a16="http://schemas.microsoft.com/office/drawing/2014/main" id="{C6322F0B-DD10-4131-BAF2-2C4B6470F0BE}"/>
              </a:ext>
            </a:extLst>
          </p:cNvPr>
          <p:cNvSpPr>
            <a:spLocks noGrp="1"/>
          </p:cNvSpPr>
          <p:nvPr>
            <p:ph type="sldNum" sz="quarter" idx="12"/>
          </p:nvPr>
        </p:nvSpPr>
        <p:spPr>
          <a:xfrm>
            <a:off x="10570030" y="6356350"/>
            <a:ext cx="783770" cy="365125"/>
          </a:xfrm>
        </p:spPr>
        <p:txBody>
          <a:bodyPr rtlCol="0" anchor="ctr">
            <a:normAutofit/>
          </a:bodyPr>
          <a:lstStyle/>
          <a:p>
            <a:pPr rtl="0">
              <a:spcAft>
                <a:spcPts val="600"/>
              </a:spcAft>
            </a:pPr>
            <a:fld id="{B5CEABB6-07DC-46E8-9B57-56EC44A396E5}" type="slidenum">
              <a:rPr lang="en-US" altLang="ja-JP" smtClean="0"/>
              <a:pPr rtl="0">
                <a:spcAft>
                  <a:spcPts val="600"/>
                </a:spcAft>
              </a:pPr>
              <a:t>22</a:t>
            </a:fld>
            <a:endParaRPr lang="ja-JP" altLang="en-US"/>
          </a:p>
        </p:txBody>
      </p:sp>
    </p:spTree>
    <p:extLst>
      <p:ext uri="{BB962C8B-B14F-4D97-AF65-F5344CB8AC3E}">
        <p14:creationId xmlns:p14="http://schemas.microsoft.com/office/powerpoint/2010/main" val="3805779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9DE7F2-E890-4744-88DD-A75F5E300513}"/>
              </a:ext>
            </a:extLst>
          </p:cNvPr>
          <p:cNvSpPr>
            <a:spLocks noGrp="1"/>
          </p:cNvSpPr>
          <p:nvPr>
            <p:ph type="title"/>
          </p:nvPr>
        </p:nvSpPr>
        <p:spPr>
          <a:xfrm>
            <a:off x="7442199" y="183170"/>
            <a:ext cx="3911600" cy="928688"/>
          </a:xfrm>
        </p:spPr>
        <p:txBody>
          <a:bodyPr rtlCol="0" anchor="t">
            <a:normAutofit/>
          </a:bodyPr>
          <a:lstStyle/>
          <a:p>
            <a:pPr rtl="0"/>
            <a:r>
              <a:rPr lang="ja-JP" altLang="en-US" sz="2900" dirty="0"/>
              <a:t>京都機械金属</a:t>
            </a:r>
            <a:br>
              <a:rPr lang="en-US" altLang="ja-JP" sz="2900" dirty="0"/>
            </a:br>
            <a:r>
              <a:rPr lang="ja-JP" altLang="en-US" sz="2900" dirty="0"/>
              <a:t>中小企業青年連絡会</a:t>
            </a:r>
          </a:p>
        </p:txBody>
      </p:sp>
      <p:sp>
        <p:nvSpPr>
          <p:cNvPr id="3" name="テキスト プレースホルダー 2">
            <a:extLst>
              <a:ext uri="{FF2B5EF4-FFF2-40B4-BE49-F238E27FC236}">
                <a16:creationId xmlns:a16="http://schemas.microsoft.com/office/drawing/2014/main" id="{6EDAC73C-E6A4-453D-B11A-1A391CDBFC6C}"/>
              </a:ext>
            </a:extLst>
          </p:cNvPr>
          <p:cNvSpPr>
            <a:spLocks noGrp="1"/>
          </p:cNvSpPr>
          <p:nvPr>
            <p:ph idx="1"/>
          </p:nvPr>
        </p:nvSpPr>
        <p:spPr>
          <a:xfrm>
            <a:off x="7422180" y="1545012"/>
            <a:ext cx="3911600" cy="3438144"/>
          </a:xfrm>
        </p:spPr>
        <p:txBody>
          <a:bodyPr vert="horz" lIns="0" tIns="45720" rIns="91440" bIns="45720" rtlCol="0">
            <a:normAutofit/>
          </a:bodyPr>
          <a:lstStyle/>
          <a:p>
            <a:pPr rtl="0"/>
            <a:r>
              <a:rPr lang="en-US" altLang="ja-JP" dirty="0"/>
              <a:t>40</a:t>
            </a:r>
            <a:r>
              <a:rPr lang="ja-JP" altLang="en-US" dirty="0"/>
              <a:t>年前の不況期に設立</a:t>
            </a:r>
            <a:endParaRPr lang="en-US" altLang="ja-JP" dirty="0"/>
          </a:p>
          <a:p>
            <a:pPr rtl="0"/>
            <a:r>
              <a:rPr lang="ja-JP" altLang="en-US" dirty="0"/>
              <a:t>元は経営者同士の勉強会</a:t>
            </a:r>
            <a:endParaRPr lang="en-US" altLang="ja-JP" dirty="0"/>
          </a:p>
          <a:p>
            <a:pPr rtl="0"/>
            <a:r>
              <a:rPr lang="ja-JP" altLang="en-US" dirty="0"/>
              <a:t>京都産業</a:t>
            </a:r>
            <a:r>
              <a:rPr lang="en-US" altLang="ja-JP" dirty="0"/>
              <a:t>21</a:t>
            </a:r>
            <a:r>
              <a:rPr lang="ja-JP" altLang="en-US" dirty="0"/>
              <a:t>（旧京都府中小企業振興公社）が支援</a:t>
            </a:r>
            <a:endParaRPr lang="en-US" altLang="ja-JP" dirty="0"/>
          </a:p>
          <a:p>
            <a:pPr rtl="0"/>
            <a:endParaRPr lang="en-US" altLang="ja-JP" dirty="0"/>
          </a:p>
          <a:p>
            <a:pPr rtl="0"/>
            <a:r>
              <a:rPr lang="ja-JP" altLang="en-US" dirty="0"/>
              <a:t>↓</a:t>
            </a:r>
            <a:endParaRPr lang="en-US" altLang="ja-JP" dirty="0"/>
          </a:p>
          <a:p>
            <a:pPr rtl="0"/>
            <a:r>
              <a:rPr lang="en-US" altLang="ja-JP" dirty="0"/>
              <a:t>45</a:t>
            </a:r>
            <a:r>
              <a:rPr lang="ja-JP" altLang="en-US" dirty="0"/>
              <a:t>歳定年制</a:t>
            </a:r>
            <a:endParaRPr lang="en-US" altLang="ja-JP" dirty="0"/>
          </a:p>
          <a:p>
            <a:pPr rtl="0"/>
            <a:r>
              <a:rPr lang="ja-JP" altLang="en-US" dirty="0"/>
              <a:t>行政、金融機関とも連携</a:t>
            </a:r>
            <a:endParaRPr lang="en-US" altLang="ja-JP" dirty="0"/>
          </a:p>
          <a:p>
            <a:pPr rtl="0"/>
            <a:endParaRPr lang="ja-JP" altLang="en-US" dirty="0"/>
          </a:p>
        </p:txBody>
      </p:sp>
      <p:sp>
        <p:nvSpPr>
          <p:cNvPr id="57" name="スライド番号プレースホルダー 56">
            <a:extLst>
              <a:ext uri="{FF2B5EF4-FFF2-40B4-BE49-F238E27FC236}">
                <a16:creationId xmlns:a16="http://schemas.microsoft.com/office/drawing/2014/main" id="{08E38868-AE22-478C-A747-15E01640B58D}"/>
              </a:ext>
            </a:extLst>
          </p:cNvPr>
          <p:cNvSpPr>
            <a:spLocks noGrp="1"/>
          </p:cNvSpPr>
          <p:nvPr>
            <p:ph type="sldNum" sz="quarter" idx="12"/>
          </p:nvPr>
        </p:nvSpPr>
        <p:spPr>
          <a:xfrm>
            <a:off x="10711542" y="6356350"/>
            <a:ext cx="642257" cy="365125"/>
          </a:xfrm>
        </p:spPr>
        <p:txBody>
          <a:bodyPr rtlCol="0" anchor="ctr">
            <a:normAutofit/>
          </a:bodyPr>
          <a:lstStyle/>
          <a:p>
            <a:pPr marL="0" marR="0" lvl="0" indent="0" defTabSz="914400" rtl="0" eaLnBrk="1" fontAlgn="auto" latinLnBrk="0" hangingPunct="1">
              <a:spcBef>
                <a:spcPts val="0"/>
              </a:spcBef>
              <a:spcAft>
                <a:spcPts val="600"/>
              </a:spcAft>
              <a:buClrTx/>
              <a:buSzTx/>
              <a:buFontTx/>
              <a:buNone/>
              <a:tabLst/>
              <a:defRPr/>
            </a:pPr>
            <a:fld id="{B5CEABB6-07DC-46E8-9B57-56EC44A396E5}" type="slidenum">
              <a:rPr kumimoji="0" lang="en-US" altLang="ja-JP"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23</a:t>
            </a:fld>
            <a:endParaRPr kumimoji="0" lang="ja-JP" altLang="en-US" b="0" i="0" u="none" strike="noStrike" kern="1200" cap="none" spc="0" normalizeH="0" baseline="0" noProof="0">
              <a:ln>
                <a:noFill/>
              </a:ln>
              <a:effectLst/>
              <a:uLnTx/>
              <a:uFillTx/>
            </a:endParaRPr>
          </a:p>
        </p:txBody>
      </p:sp>
      <p:pic>
        <p:nvPicPr>
          <p:cNvPr id="7" name="図 6">
            <a:extLst>
              <a:ext uri="{FF2B5EF4-FFF2-40B4-BE49-F238E27FC236}">
                <a16:creationId xmlns:a16="http://schemas.microsoft.com/office/drawing/2014/main" id="{AA25FB76-395D-2A54-100B-15D593D9BB4F}"/>
              </a:ext>
            </a:extLst>
          </p:cNvPr>
          <p:cNvPicPr>
            <a:picLocks noChangeAspect="1"/>
          </p:cNvPicPr>
          <p:nvPr/>
        </p:nvPicPr>
        <p:blipFill rotWithShape="1">
          <a:blip r:embed="rId3"/>
          <a:srcRect l="8129" r="16868" b="-4"/>
          <a:stretch/>
        </p:blipFill>
        <p:spPr>
          <a:xfrm>
            <a:off x="-4572" y="10"/>
            <a:ext cx="3438144" cy="343813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noFill/>
        </p:spPr>
      </p:pic>
      <p:pic>
        <p:nvPicPr>
          <p:cNvPr id="8" name="図 7">
            <a:extLst>
              <a:ext uri="{FF2B5EF4-FFF2-40B4-BE49-F238E27FC236}">
                <a16:creationId xmlns:a16="http://schemas.microsoft.com/office/drawing/2014/main" id="{4A99A8D2-9E2B-77B0-0369-759E9E330E0D}"/>
              </a:ext>
            </a:extLst>
          </p:cNvPr>
          <p:cNvPicPr>
            <a:picLocks noChangeAspect="1"/>
          </p:cNvPicPr>
          <p:nvPr/>
        </p:nvPicPr>
        <p:blipFill rotWithShape="1">
          <a:blip r:embed="rId4"/>
          <a:srcRect l="14175" r="10694" b="3"/>
          <a:stretch/>
        </p:blipFill>
        <p:spPr>
          <a:xfrm>
            <a:off x="3433572" y="3443974"/>
            <a:ext cx="3429000" cy="342290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noFill/>
        </p:spPr>
      </p:pic>
      <p:pic>
        <p:nvPicPr>
          <p:cNvPr id="9" name="図 8">
            <a:extLst>
              <a:ext uri="{FF2B5EF4-FFF2-40B4-BE49-F238E27FC236}">
                <a16:creationId xmlns:a16="http://schemas.microsoft.com/office/drawing/2014/main" id="{74D2FC31-0013-90F1-2322-AAB12E2E4EF4}"/>
              </a:ext>
            </a:extLst>
          </p:cNvPr>
          <p:cNvPicPr>
            <a:picLocks noChangeAspect="1"/>
          </p:cNvPicPr>
          <p:nvPr/>
        </p:nvPicPr>
        <p:blipFill>
          <a:blip r:embed="rId5"/>
          <a:stretch>
            <a:fillRect/>
          </a:stretch>
        </p:blipFill>
        <p:spPr>
          <a:xfrm>
            <a:off x="4076509" y="647514"/>
            <a:ext cx="2143125" cy="2143125"/>
          </a:xfrm>
          <a:prstGeom prst="rect">
            <a:avLst/>
          </a:prstGeom>
        </p:spPr>
      </p:pic>
      <p:pic>
        <p:nvPicPr>
          <p:cNvPr id="10" name="図 9">
            <a:extLst>
              <a:ext uri="{FF2B5EF4-FFF2-40B4-BE49-F238E27FC236}">
                <a16:creationId xmlns:a16="http://schemas.microsoft.com/office/drawing/2014/main" id="{1645E669-3DE6-CD1F-5559-B6818B82B1F5}"/>
              </a:ext>
            </a:extLst>
          </p:cNvPr>
          <p:cNvPicPr>
            <a:picLocks noChangeAspect="1"/>
          </p:cNvPicPr>
          <p:nvPr/>
        </p:nvPicPr>
        <p:blipFill>
          <a:blip r:embed="rId6"/>
          <a:stretch>
            <a:fillRect/>
          </a:stretch>
        </p:blipFill>
        <p:spPr>
          <a:xfrm>
            <a:off x="149814" y="4354506"/>
            <a:ext cx="2724150" cy="1257300"/>
          </a:xfrm>
          <a:prstGeom prst="rect">
            <a:avLst/>
          </a:prstGeom>
        </p:spPr>
      </p:pic>
      <p:pic>
        <p:nvPicPr>
          <p:cNvPr id="11" name="図 10">
            <a:extLst>
              <a:ext uri="{FF2B5EF4-FFF2-40B4-BE49-F238E27FC236}">
                <a16:creationId xmlns:a16="http://schemas.microsoft.com/office/drawing/2014/main" id="{C9BEAC7B-385A-CD0C-B615-45A9CFA9F4A8}"/>
              </a:ext>
            </a:extLst>
          </p:cNvPr>
          <p:cNvPicPr>
            <a:picLocks noChangeAspect="1"/>
          </p:cNvPicPr>
          <p:nvPr/>
        </p:nvPicPr>
        <p:blipFill>
          <a:blip r:embed="rId7"/>
          <a:stretch>
            <a:fillRect/>
          </a:stretch>
        </p:blipFill>
        <p:spPr>
          <a:xfrm>
            <a:off x="7014575" y="4497760"/>
            <a:ext cx="5027611" cy="736805"/>
          </a:xfrm>
          <a:prstGeom prst="rect">
            <a:avLst/>
          </a:prstGeom>
        </p:spPr>
      </p:pic>
    </p:spTree>
    <p:extLst>
      <p:ext uri="{BB962C8B-B14F-4D97-AF65-F5344CB8AC3E}">
        <p14:creationId xmlns:p14="http://schemas.microsoft.com/office/powerpoint/2010/main" val="2831363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031FE9-9059-4FE8-B4AC-9771F23A1B89}"/>
              </a:ext>
            </a:extLst>
          </p:cNvPr>
          <p:cNvSpPr>
            <a:spLocks noGrp="1"/>
          </p:cNvSpPr>
          <p:nvPr>
            <p:ph type="title"/>
          </p:nvPr>
        </p:nvSpPr>
        <p:spPr>
          <a:xfrm>
            <a:off x="962786" y="572886"/>
            <a:ext cx="4603750" cy="1703386"/>
          </a:xfrm>
        </p:spPr>
        <p:txBody>
          <a:bodyPr rtlCol="0"/>
          <a:lstStyle/>
          <a:p>
            <a:pPr rtl="0"/>
            <a:r>
              <a:rPr lang="ja-JP" altLang="en-US" dirty="0"/>
              <a:t>神戸市</a:t>
            </a:r>
            <a:br>
              <a:rPr lang="en-US" altLang="ja-JP" dirty="0"/>
            </a:br>
            <a:r>
              <a:rPr lang="ja-JP" altLang="en-US" dirty="0"/>
              <a:t>神戸国際大学</a:t>
            </a:r>
            <a:endParaRPr lang="ja-JP" altLang="en-US" dirty="0">
              <a:latin typeface="Meiryo UI" panose="020B0604030504040204" pitchFamily="50" charset="-128"/>
              <a:ea typeface="Meiryo UI" panose="020B0604030504040204" pitchFamily="50" charset="-128"/>
            </a:endParaRPr>
          </a:p>
        </p:txBody>
      </p:sp>
      <p:sp>
        <p:nvSpPr>
          <p:cNvPr id="166" name="スライド番号プレースホルダー 165">
            <a:extLst>
              <a:ext uri="{FF2B5EF4-FFF2-40B4-BE49-F238E27FC236}">
                <a16:creationId xmlns:a16="http://schemas.microsoft.com/office/drawing/2014/main" id="{C6322F0B-DD10-4131-BAF2-2C4B6470F0BE}"/>
              </a:ext>
            </a:extLst>
          </p:cNvPr>
          <p:cNvSpPr>
            <a:spLocks noGrp="1"/>
          </p:cNvSpPr>
          <p:nvPr>
            <p:ph type="sldNum" sz="quarter" idx="20"/>
          </p:nvPr>
        </p:nvSpPr>
        <p:spPr>
          <a:xfrm>
            <a:off x="4951850" y="6356350"/>
            <a:ext cx="809507"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rtl="0"/>
              <a:t>24</a:t>
            </a:fld>
            <a:endParaRPr lang="ja-JP" altLang="en-US">
              <a:latin typeface="Meiryo UI" panose="020B0604030504040204" pitchFamily="50" charset="-128"/>
              <a:ea typeface="Meiryo UI" panose="020B0604030504040204" pitchFamily="50" charset="-128"/>
            </a:endParaRPr>
          </a:p>
        </p:txBody>
      </p:sp>
      <p:sp>
        <p:nvSpPr>
          <p:cNvPr id="27" name="テキスト プレースホルダー 2">
            <a:extLst>
              <a:ext uri="{FF2B5EF4-FFF2-40B4-BE49-F238E27FC236}">
                <a16:creationId xmlns:a16="http://schemas.microsoft.com/office/drawing/2014/main" id="{9389D04B-1A65-F479-D0EA-AB9B26628B26}"/>
              </a:ext>
            </a:extLst>
          </p:cNvPr>
          <p:cNvSpPr>
            <a:spLocks noGrp="1"/>
          </p:cNvSpPr>
          <p:nvPr>
            <p:ph type="body" idx="1"/>
          </p:nvPr>
        </p:nvSpPr>
        <p:spPr>
          <a:xfrm>
            <a:off x="0" y="2320058"/>
            <a:ext cx="6096000" cy="4009960"/>
          </a:xfrm>
        </p:spPr>
        <p:txBody>
          <a:bodyPr vert="horz" lIns="0" tIns="45720" rIns="91440" bIns="45720" rtlCol="0" anchor="t">
            <a:normAutofit/>
          </a:bodyPr>
          <a:lstStyle/>
          <a:p>
            <a:pPr rtl="0"/>
            <a:r>
              <a:rPr lang="ja-JP" altLang="en-US" sz="3200" b="1" dirty="0">
                <a:latin typeface="Meiryo UI" panose="020B0604030504040204" pitchFamily="50" charset="-128"/>
                <a:ea typeface="Meiryo UI" panose="020B0604030504040204" pitchFamily="50" charset="-128"/>
              </a:rPr>
              <a:t>六甲アイランドのマリンパーク改修</a:t>
            </a:r>
            <a:endParaRPr lang="en-US" altLang="ja-JP" sz="3200" b="1" dirty="0">
              <a:latin typeface="Meiryo UI" panose="020B0604030504040204" pitchFamily="50" charset="-128"/>
              <a:ea typeface="Meiryo UI" panose="020B0604030504040204" pitchFamily="50" charset="-128"/>
            </a:endParaRPr>
          </a:p>
          <a:p>
            <a:pPr rtl="0"/>
            <a:r>
              <a:rPr lang="ja-JP" altLang="en-US" sz="3200" b="1" dirty="0">
                <a:latin typeface="Meiryo UI" panose="020B0604030504040204" pitchFamily="50" charset="-128"/>
                <a:ea typeface="Meiryo UI" panose="020B0604030504040204" pitchFamily="50" charset="-128"/>
              </a:rPr>
              <a:t>六甲アイランド内の活性化</a:t>
            </a:r>
            <a:endParaRPr lang="en-US" altLang="ja-JP" sz="3200" b="1" dirty="0">
              <a:latin typeface="Meiryo UI" panose="020B0604030504040204" pitchFamily="50" charset="-128"/>
              <a:ea typeface="Meiryo UI" panose="020B0604030504040204" pitchFamily="50" charset="-128"/>
            </a:endParaRPr>
          </a:p>
          <a:p>
            <a:pPr rtl="0"/>
            <a:r>
              <a:rPr lang="ja-JP" altLang="en-US" sz="3200" b="1" dirty="0"/>
              <a:t>神戸空港の国際線化への取り組み</a:t>
            </a:r>
            <a:endParaRPr lang="en-US" altLang="ja-JP" sz="3200" b="1" dirty="0"/>
          </a:p>
          <a:p>
            <a:pPr rtl="0"/>
            <a:r>
              <a:rPr lang="ja-JP" altLang="en-US" sz="3200" b="1" dirty="0">
                <a:latin typeface="Meiryo UI" panose="020B0604030504040204" pitchFamily="50" charset="-128"/>
                <a:ea typeface="Meiryo UI" panose="020B0604030504040204" pitchFamily="50" charset="-128"/>
              </a:rPr>
              <a:t>↓↓</a:t>
            </a:r>
            <a:endParaRPr lang="en-US" altLang="ja-JP" sz="3200" b="1" dirty="0">
              <a:latin typeface="Meiryo UI" panose="020B0604030504040204" pitchFamily="50" charset="-128"/>
              <a:ea typeface="Meiryo UI" panose="020B0604030504040204" pitchFamily="50" charset="-128"/>
            </a:endParaRPr>
          </a:p>
          <a:p>
            <a:pPr rtl="0"/>
            <a:r>
              <a:rPr lang="ja-JP" altLang="en-US" sz="3200" b="1" dirty="0"/>
              <a:t>まず「知る」ことの大切さ</a:t>
            </a:r>
            <a:endParaRPr lang="ja-JP" altLang="en-US" sz="3200" b="1" dirty="0">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2559B8C6-6953-2CEC-BA2A-BAC8333C6903}"/>
              </a:ext>
            </a:extLst>
          </p:cNvPr>
          <p:cNvPicPr>
            <a:picLocks noChangeAspect="1"/>
          </p:cNvPicPr>
          <p:nvPr/>
        </p:nvPicPr>
        <p:blipFill>
          <a:blip r:embed="rId3"/>
          <a:stretch>
            <a:fillRect/>
          </a:stretch>
        </p:blipFill>
        <p:spPr>
          <a:xfrm>
            <a:off x="6625466" y="227875"/>
            <a:ext cx="5414797" cy="2951019"/>
          </a:xfrm>
          <a:prstGeom prst="rect">
            <a:avLst/>
          </a:prstGeom>
        </p:spPr>
      </p:pic>
      <p:pic>
        <p:nvPicPr>
          <p:cNvPr id="6" name="図 5">
            <a:extLst>
              <a:ext uri="{FF2B5EF4-FFF2-40B4-BE49-F238E27FC236}">
                <a16:creationId xmlns:a16="http://schemas.microsoft.com/office/drawing/2014/main" id="{69058F75-3642-4404-20CC-0ACFC986F24B}"/>
              </a:ext>
            </a:extLst>
          </p:cNvPr>
          <p:cNvPicPr>
            <a:picLocks noChangeAspect="1"/>
          </p:cNvPicPr>
          <p:nvPr/>
        </p:nvPicPr>
        <p:blipFill>
          <a:blip r:embed="rId4"/>
          <a:stretch>
            <a:fillRect/>
          </a:stretch>
        </p:blipFill>
        <p:spPr>
          <a:xfrm>
            <a:off x="6625466" y="3178894"/>
            <a:ext cx="5414796" cy="3679106"/>
          </a:xfrm>
          <a:prstGeom prst="rect">
            <a:avLst/>
          </a:prstGeom>
        </p:spPr>
      </p:pic>
    </p:spTree>
    <p:extLst>
      <p:ext uri="{BB962C8B-B14F-4D97-AF65-F5344CB8AC3E}">
        <p14:creationId xmlns:p14="http://schemas.microsoft.com/office/powerpoint/2010/main" val="425490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06B2E4-7115-4A6C-B218-5316CEB06D2F}"/>
              </a:ext>
            </a:extLst>
          </p:cNvPr>
          <p:cNvSpPr>
            <a:spLocks noGrp="1"/>
          </p:cNvSpPr>
          <p:nvPr>
            <p:ph type="title"/>
          </p:nvPr>
        </p:nvSpPr>
        <p:spPr>
          <a:xfrm>
            <a:off x="620684" y="4883627"/>
            <a:ext cx="10950632" cy="1363663"/>
          </a:xfrm>
        </p:spPr>
        <p:txBody>
          <a:bodyPr rtlCol="0">
            <a:noAutofit/>
          </a:bodyPr>
          <a:lstStyle/>
          <a:p>
            <a:pPr rtl="0"/>
            <a:r>
              <a:rPr lang="ja-JP" altLang="en-US" sz="3200" dirty="0">
                <a:latin typeface="Meiryo UI" panose="020B0604030504040204" pitchFamily="50" charset="-128"/>
                <a:ea typeface="Meiryo UI" panose="020B0604030504040204" pitchFamily="50" charset="-128"/>
              </a:rPr>
              <a:t>共通しているのは</a:t>
            </a:r>
            <a:br>
              <a:rPr lang="en-US" altLang="ja-JP" sz="3200" dirty="0">
                <a:latin typeface="Meiryo UI" panose="020B0604030504040204" pitchFamily="50" charset="-128"/>
                <a:ea typeface="Meiryo UI" panose="020B0604030504040204" pitchFamily="50" charset="-128"/>
              </a:rPr>
            </a:br>
            <a:r>
              <a:rPr lang="ja-JP" altLang="en-US" sz="3200" dirty="0">
                <a:latin typeface="Meiryo UI" panose="020B0604030504040204" pitchFamily="50" charset="-128"/>
                <a:ea typeface="Meiryo UI" panose="020B0604030504040204" pitchFamily="50" charset="-128"/>
              </a:rPr>
              <a:t>市町村職員と商工会議所・商工会などの職員が</a:t>
            </a:r>
            <a:br>
              <a:rPr lang="en-US" altLang="ja-JP" sz="3200" dirty="0">
                <a:latin typeface="Meiryo UI" panose="020B0604030504040204" pitchFamily="50" charset="-128"/>
                <a:ea typeface="Meiryo UI" panose="020B0604030504040204" pitchFamily="50" charset="-128"/>
              </a:rPr>
            </a:br>
            <a:r>
              <a:rPr lang="ja-JP" altLang="en-US" sz="3200" dirty="0">
                <a:latin typeface="Meiryo UI" panose="020B0604030504040204" pitchFamily="50" charset="-128"/>
                <a:ea typeface="Meiryo UI" panose="020B0604030504040204" pitchFamily="50" charset="-128"/>
              </a:rPr>
              <a:t>連携し、</a:t>
            </a:r>
            <a:br>
              <a:rPr lang="en-US" altLang="ja-JP" sz="3200" dirty="0">
                <a:latin typeface="Meiryo UI" panose="020B0604030504040204" pitchFamily="50" charset="-128"/>
                <a:ea typeface="Meiryo UI" panose="020B0604030504040204" pitchFamily="50" charset="-128"/>
              </a:rPr>
            </a:br>
            <a:r>
              <a:rPr lang="ja-JP" altLang="en-US" sz="3200" dirty="0">
                <a:latin typeface="Meiryo UI" panose="020B0604030504040204" pitchFamily="50" charset="-128"/>
                <a:ea typeface="Meiryo UI" panose="020B0604030504040204" pitchFamily="50" charset="-128"/>
              </a:rPr>
              <a:t>独自色を出していること</a:t>
            </a:r>
            <a:br>
              <a:rPr lang="en-US" altLang="ja-JP" sz="3200" dirty="0">
                <a:latin typeface="Meiryo UI" panose="020B0604030504040204" pitchFamily="50" charset="-128"/>
                <a:ea typeface="Meiryo UI" panose="020B0604030504040204" pitchFamily="50" charset="-128"/>
              </a:rPr>
            </a:br>
            <a:r>
              <a:rPr lang="ja-JP" altLang="en-US" sz="3200" dirty="0">
                <a:latin typeface="Meiryo UI" panose="020B0604030504040204" pitchFamily="50" charset="-128"/>
                <a:ea typeface="Meiryo UI" panose="020B0604030504040204" pitchFamily="50" charset="-128"/>
              </a:rPr>
              <a:t>絶えず、調査、研究、勉強を行っていること</a:t>
            </a:r>
          </a:p>
        </p:txBody>
      </p:sp>
      <p:sp>
        <p:nvSpPr>
          <p:cNvPr id="67" name="スライド番号プレースホルダー 66">
            <a:extLst>
              <a:ext uri="{FF2B5EF4-FFF2-40B4-BE49-F238E27FC236}">
                <a16:creationId xmlns:a16="http://schemas.microsoft.com/office/drawing/2014/main" id="{7578ED86-4183-4FF7-B154-90D1E1F96050}"/>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rtl="0"/>
              <a:t>25</a:t>
            </a:fld>
            <a:endParaRPr lang="ja-JP" altLang="en-US">
              <a:latin typeface="Meiryo UI" panose="020B0604030504040204" pitchFamily="50" charset="-128"/>
              <a:ea typeface="Meiryo UI" panose="020B0604030504040204" pitchFamily="50" charset="-128"/>
            </a:endParaRPr>
          </a:p>
        </p:txBody>
      </p:sp>
      <p:pic>
        <p:nvPicPr>
          <p:cNvPr id="18" name="図プレースホルダー 17" descr="木の枝&#10;&#10;低い精度で自動的に生成された説明">
            <a:extLst>
              <a:ext uri="{FF2B5EF4-FFF2-40B4-BE49-F238E27FC236}">
                <a16:creationId xmlns:a16="http://schemas.microsoft.com/office/drawing/2014/main" id="{BFF59D3A-4CF4-FD35-F70F-77E7D392C5E5}"/>
              </a:ext>
            </a:extLst>
          </p:cNvPr>
          <p:cNvPicPr>
            <a:picLocks noGrp="1" noChangeAspect="1"/>
          </p:cNvPicPr>
          <p:nvPr>
            <p:ph type="pic" sz="quarter" idx="14"/>
          </p:nvPr>
        </p:nvPicPr>
        <p:blipFill>
          <a:blip r:embed="rId3"/>
          <a:srcRect l="12671" r="12671"/>
          <a:stretch>
            <a:fillRect/>
          </a:stretch>
        </p:blipFill>
        <p:spPr>
          <a:xfrm rot="5400000">
            <a:off x="3484563" y="-3175"/>
            <a:ext cx="1733550" cy="1741488"/>
          </a:xfrm>
        </p:spPr>
      </p:pic>
      <p:pic>
        <p:nvPicPr>
          <p:cNvPr id="16" name="図プレースホルダー 15" descr="建物, 大きい, フロント, 子供 が含まれている画像&#10;&#10;自動的に生成された説明">
            <a:extLst>
              <a:ext uri="{FF2B5EF4-FFF2-40B4-BE49-F238E27FC236}">
                <a16:creationId xmlns:a16="http://schemas.microsoft.com/office/drawing/2014/main" id="{D5C887E1-25C2-422D-9FB2-A17BC4A1F75C}"/>
              </a:ext>
            </a:extLst>
          </p:cNvPr>
          <p:cNvPicPr>
            <a:picLocks noGrp="1" noChangeAspect="1"/>
          </p:cNvPicPr>
          <p:nvPr>
            <p:ph type="pic" sz="quarter" idx="18"/>
          </p:nvPr>
        </p:nvPicPr>
        <p:blipFill>
          <a:blip r:embed="rId4"/>
          <a:srcRect t="5333" b="5333"/>
          <a:stretch>
            <a:fillRect/>
          </a:stretch>
        </p:blipFill>
        <p:spPr/>
      </p:pic>
      <p:pic>
        <p:nvPicPr>
          <p:cNvPr id="20" name="図プレースホルダー 19" descr="傘の下にいる人たち&#10;&#10;中程度の精度で自動的に生成された説明">
            <a:extLst>
              <a:ext uri="{FF2B5EF4-FFF2-40B4-BE49-F238E27FC236}">
                <a16:creationId xmlns:a16="http://schemas.microsoft.com/office/drawing/2014/main" id="{524B4C86-1A78-F36F-D67F-DE6E9373BF24}"/>
              </a:ext>
            </a:extLst>
          </p:cNvPr>
          <p:cNvPicPr>
            <a:picLocks noGrp="1" noChangeAspect="1"/>
          </p:cNvPicPr>
          <p:nvPr>
            <p:ph type="pic" sz="quarter" idx="17"/>
          </p:nvPr>
        </p:nvPicPr>
        <p:blipFill>
          <a:blip r:embed="rId5"/>
          <a:srcRect t="12773" b="12773"/>
          <a:stretch>
            <a:fillRect/>
          </a:stretch>
        </p:blipFill>
        <p:spPr/>
      </p:pic>
    </p:spTree>
    <p:extLst>
      <p:ext uri="{BB962C8B-B14F-4D97-AF65-F5344CB8AC3E}">
        <p14:creationId xmlns:p14="http://schemas.microsoft.com/office/powerpoint/2010/main" val="2536718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D5B31B-E901-480D-92F5-D6FB76A25B7D}"/>
              </a:ext>
            </a:extLst>
          </p:cNvPr>
          <p:cNvSpPr>
            <a:spLocks noGrp="1"/>
          </p:cNvSpPr>
          <p:nvPr>
            <p:ph type="title"/>
          </p:nvPr>
        </p:nvSpPr>
        <p:spPr>
          <a:xfrm rot="3565240">
            <a:off x="-2476501" y="2766221"/>
            <a:ext cx="6858002" cy="1325563"/>
          </a:xfrm>
        </p:spPr>
        <p:txBody>
          <a:bodyPr rtlCol="0"/>
          <a:lstStyle/>
          <a:p>
            <a:pPr rtl="0"/>
            <a:r>
              <a:rPr lang="en-US" altLang="ja-JP" dirty="0">
                <a:latin typeface="Meiryo UI" panose="020B0604030504040204" pitchFamily="50" charset="-128"/>
                <a:ea typeface="Meiryo UI" panose="020B0604030504040204" pitchFamily="50" charset="-128"/>
              </a:rPr>
              <a:t>PDCA</a:t>
            </a:r>
            <a:r>
              <a:rPr lang="ja-JP" altLang="en-US" dirty="0">
                <a:latin typeface="Meiryo UI" panose="020B0604030504040204" pitchFamily="50" charset="-128"/>
                <a:ea typeface="Meiryo UI" panose="020B0604030504040204" pitchFamily="50" charset="-128"/>
              </a:rPr>
              <a:t>が基礎</a:t>
            </a:r>
          </a:p>
        </p:txBody>
      </p:sp>
      <p:sp>
        <p:nvSpPr>
          <p:cNvPr id="23" name="コンテンツ プレースホルダー 22">
            <a:extLst>
              <a:ext uri="{FF2B5EF4-FFF2-40B4-BE49-F238E27FC236}">
                <a16:creationId xmlns:a16="http://schemas.microsoft.com/office/drawing/2014/main" id="{8B0EE5BA-CA63-41C6-B15E-A8E2131ACAF6}"/>
              </a:ext>
            </a:extLst>
          </p:cNvPr>
          <p:cNvSpPr>
            <a:spLocks noGrp="1"/>
          </p:cNvSpPr>
          <p:nvPr>
            <p:ph idx="14"/>
          </p:nvPr>
        </p:nvSpPr>
        <p:spPr>
          <a:xfrm>
            <a:off x="5334000" y="528657"/>
            <a:ext cx="3429000" cy="2371685"/>
          </a:xfrm>
        </p:spPr>
        <p:txBody>
          <a:bodyPr rtlCol="0">
            <a:normAutofit fontScale="92500" lnSpcReduction="10000"/>
          </a:bodyPr>
          <a:lstStyle/>
          <a:p>
            <a:pPr rtl="0"/>
            <a:r>
              <a:rPr lang="ja-JP" altLang="en-US" sz="3600" b="1" dirty="0">
                <a:latin typeface="Meiryo UI" panose="020B0604030504040204" pitchFamily="50" charset="-128"/>
                <a:ea typeface="Meiryo UI" panose="020B0604030504040204" pitchFamily="50" charset="-128"/>
              </a:rPr>
              <a:t>コンサルまかせに</a:t>
            </a:r>
            <a:endParaRPr lang="en-US" altLang="ja-JP" sz="3600" b="1" dirty="0">
              <a:latin typeface="Meiryo UI" panose="020B0604030504040204" pitchFamily="50" charset="-128"/>
              <a:ea typeface="Meiryo UI" panose="020B0604030504040204" pitchFamily="50" charset="-128"/>
            </a:endParaRPr>
          </a:p>
          <a:p>
            <a:pPr rtl="0"/>
            <a:r>
              <a:rPr lang="ja-JP" altLang="en-US" sz="3600" b="1" dirty="0"/>
              <a:t>しない</a:t>
            </a:r>
            <a:endParaRPr lang="en-US" altLang="ja-JP" sz="3600" b="1" dirty="0"/>
          </a:p>
          <a:p>
            <a:pPr rtl="0"/>
            <a:r>
              <a:rPr lang="ja-JP" altLang="en-US" sz="3600" b="1" dirty="0">
                <a:latin typeface="Meiryo UI" panose="020B0604030504040204" pitchFamily="50" charset="-128"/>
                <a:ea typeface="Meiryo UI" panose="020B0604030504040204" pitchFamily="50" charset="-128"/>
              </a:rPr>
              <a:t>＝</a:t>
            </a:r>
            <a:endParaRPr lang="en-US" altLang="ja-JP" sz="3600" b="1" dirty="0">
              <a:latin typeface="Meiryo UI" panose="020B0604030504040204" pitchFamily="50" charset="-128"/>
              <a:ea typeface="Meiryo UI" panose="020B0604030504040204" pitchFamily="50" charset="-128"/>
            </a:endParaRPr>
          </a:p>
          <a:p>
            <a:pPr rtl="0"/>
            <a:r>
              <a:rPr lang="ja-JP" altLang="en-US" sz="3600" b="1" dirty="0">
                <a:latin typeface="Meiryo UI" panose="020B0604030504040204" pitchFamily="50" charset="-128"/>
                <a:ea typeface="Meiryo UI" panose="020B0604030504040204" pitchFamily="50" charset="-128"/>
              </a:rPr>
              <a:t>自分たちで考える</a:t>
            </a:r>
          </a:p>
        </p:txBody>
      </p:sp>
      <p:sp>
        <p:nvSpPr>
          <p:cNvPr id="3" name="コンテンツ プレースホルダー 2">
            <a:extLst>
              <a:ext uri="{FF2B5EF4-FFF2-40B4-BE49-F238E27FC236}">
                <a16:creationId xmlns:a16="http://schemas.microsoft.com/office/drawing/2014/main" id="{EEF5B303-F387-4BA0-8784-0D2EA6A301C5}"/>
              </a:ext>
            </a:extLst>
          </p:cNvPr>
          <p:cNvSpPr>
            <a:spLocks noGrp="1"/>
          </p:cNvSpPr>
          <p:nvPr>
            <p:ph idx="1"/>
          </p:nvPr>
        </p:nvSpPr>
        <p:spPr>
          <a:xfrm>
            <a:off x="1954213" y="3843338"/>
            <a:ext cx="3040855" cy="2878137"/>
          </a:xfrm>
        </p:spPr>
        <p:txBody>
          <a:bodyPr vert="horz" lIns="91440" tIns="45720" rIns="91440" bIns="45720" rtlCol="0" anchor="t">
            <a:normAutofit fontScale="92500" lnSpcReduction="10000"/>
          </a:bodyPr>
          <a:lstStyle/>
          <a:p>
            <a:pPr rtl="0"/>
            <a:r>
              <a:rPr lang="ja-JP" altLang="en-US" sz="3600" b="1" dirty="0">
                <a:latin typeface="Meiryo UI" panose="020B0604030504040204" pitchFamily="50" charset="-128"/>
                <a:ea typeface="Meiryo UI" panose="020B0604030504040204" pitchFamily="50" charset="-128"/>
              </a:rPr>
              <a:t>外からの意見を</a:t>
            </a:r>
            <a:endParaRPr lang="en-US" altLang="ja-JP" sz="3600" b="1" dirty="0">
              <a:latin typeface="Meiryo UI" panose="020B0604030504040204" pitchFamily="50" charset="-128"/>
              <a:ea typeface="Meiryo UI" panose="020B0604030504040204" pitchFamily="50" charset="-128"/>
            </a:endParaRPr>
          </a:p>
          <a:p>
            <a:pPr rtl="0"/>
            <a:r>
              <a:rPr lang="ja-JP" altLang="en-US" sz="3600" b="1" dirty="0"/>
              <a:t>柔軟に</a:t>
            </a:r>
            <a:endParaRPr lang="en-US" altLang="ja-JP" sz="3600" b="1" dirty="0"/>
          </a:p>
          <a:p>
            <a:pPr rtl="0"/>
            <a:r>
              <a:rPr lang="ja-JP" altLang="en-US" sz="3600" b="1" dirty="0">
                <a:latin typeface="Meiryo UI" panose="020B0604030504040204" pitchFamily="50" charset="-128"/>
                <a:ea typeface="Meiryo UI" panose="020B0604030504040204" pitchFamily="50" charset="-128"/>
              </a:rPr>
              <a:t>聞き入れる</a:t>
            </a:r>
            <a:endParaRPr lang="en-US" altLang="ja-JP" sz="3600" b="1" dirty="0">
              <a:latin typeface="Meiryo UI" panose="020B0604030504040204" pitchFamily="50" charset="-128"/>
              <a:ea typeface="Meiryo UI" panose="020B0604030504040204" pitchFamily="50" charset="-128"/>
            </a:endParaRPr>
          </a:p>
          <a:p>
            <a:pPr rtl="0"/>
            <a:r>
              <a:rPr lang="ja-JP" altLang="en-US" sz="3600" b="1" dirty="0">
                <a:latin typeface="Meiryo UI" panose="020B0604030504040204" pitchFamily="50" charset="-128"/>
                <a:ea typeface="Meiryo UI" panose="020B0604030504040204" pitchFamily="50" charset="-128"/>
              </a:rPr>
              <a:t>＝</a:t>
            </a:r>
            <a:endParaRPr lang="en-US" altLang="ja-JP" sz="3600" b="1" dirty="0">
              <a:latin typeface="Meiryo UI" panose="020B0604030504040204" pitchFamily="50" charset="-128"/>
              <a:ea typeface="Meiryo UI" panose="020B0604030504040204" pitchFamily="50" charset="-128"/>
            </a:endParaRPr>
          </a:p>
          <a:p>
            <a:pPr rtl="0"/>
            <a:r>
              <a:rPr lang="ja-JP" altLang="en-US" sz="3600" b="1" dirty="0">
                <a:latin typeface="Meiryo UI" panose="020B0604030504040204" pitchFamily="50" charset="-128"/>
                <a:ea typeface="Meiryo UI" panose="020B0604030504040204" pitchFamily="50" charset="-128"/>
              </a:rPr>
              <a:t>学ぶ姿勢</a:t>
            </a:r>
          </a:p>
        </p:txBody>
      </p:sp>
      <p:sp>
        <p:nvSpPr>
          <p:cNvPr id="22" name="コンテンツ プレースホルダー 21">
            <a:extLst>
              <a:ext uri="{FF2B5EF4-FFF2-40B4-BE49-F238E27FC236}">
                <a16:creationId xmlns:a16="http://schemas.microsoft.com/office/drawing/2014/main" id="{BB7AADC4-96C1-41B1-95A8-882A74D1E10D}"/>
              </a:ext>
            </a:extLst>
          </p:cNvPr>
          <p:cNvSpPr>
            <a:spLocks noGrp="1"/>
          </p:cNvSpPr>
          <p:nvPr>
            <p:ph idx="13"/>
          </p:nvPr>
        </p:nvSpPr>
        <p:spPr>
          <a:xfrm>
            <a:off x="8763000" y="3558064"/>
            <a:ext cx="3428999" cy="2903696"/>
          </a:xfrm>
        </p:spPr>
        <p:txBody>
          <a:bodyPr rtlCol="0">
            <a:normAutofit fontScale="77500" lnSpcReduction="20000"/>
          </a:bodyPr>
          <a:lstStyle/>
          <a:p>
            <a:pPr rtl="0"/>
            <a:r>
              <a:rPr lang="ja-JP" altLang="en-US" sz="3600" b="1" dirty="0">
                <a:latin typeface="Meiryo UI" panose="020B0604030504040204" pitchFamily="50" charset="-128"/>
                <a:ea typeface="Meiryo UI" panose="020B0604030504040204" pitchFamily="50" charset="-128"/>
              </a:rPr>
              <a:t>予算管理を</a:t>
            </a:r>
            <a:endParaRPr lang="en-US" altLang="ja-JP" sz="3600" b="1" dirty="0">
              <a:latin typeface="Meiryo UI" panose="020B0604030504040204" pitchFamily="50" charset="-128"/>
              <a:ea typeface="Meiryo UI" panose="020B0604030504040204" pitchFamily="50" charset="-128"/>
            </a:endParaRPr>
          </a:p>
          <a:p>
            <a:pPr rtl="0"/>
            <a:r>
              <a:rPr lang="ja-JP" altLang="en-US" sz="3600" b="1" dirty="0"/>
              <a:t>適切に</a:t>
            </a:r>
            <a:r>
              <a:rPr lang="ja-JP" altLang="en-US" sz="3600" b="1" dirty="0">
                <a:latin typeface="Meiryo UI" panose="020B0604030504040204" pitchFamily="50" charset="-128"/>
                <a:ea typeface="Meiryo UI" panose="020B0604030504040204" pitchFamily="50" charset="-128"/>
              </a:rPr>
              <a:t>行う</a:t>
            </a:r>
            <a:endParaRPr lang="en-US" altLang="ja-JP" sz="3600" b="1" dirty="0">
              <a:latin typeface="Meiryo UI" panose="020B0604030504040204" pitchFamily="50" charset="-128"/>
              <a:ea typeface="Meiryo UI" panose="020B0604030504040204" pitchFamily="50" charset="-128"/>
            </a:endParaRPr>
          </a:p>
          <a:p>
            <a:pPr rtl="0"/>
            <a:r>
              <a:rPr lang="ja-JP" altLang="en-US" sz="3600" b="1" dirty="0"/>
              <a:t>＝</a:t>
            </a:r>
            <a:endParaRPr lang="en-US" altLang="ja-JP" sz="3600" b="1" dirty="0"/>
          </a:p>
          <a:p>
            <a:pPr rtl="0"/>
            <a:r>
              <a:rPr lang="ja-JP" altLang="en-US" sz="3600" b="1" dirty="0">
                <a:latin typeface="Meiryo UI" panose="020B0604030504040204" pitchFamily="50" charset="-128"/>
                <a:ea typeface="Meiryo UI" panose="020B0604030504040204" pitchFamily="50" charset="-128"/>
              </a:rPr>
              <a:t>自己満足</a:t>
            </a:r>
            <a:endParaRPr lang="en-US" altLang="ja-JP" sz="3600" b="1" dirty="0">
              <a:latin typeface="Meiryo UI" panose="020B0604030504040204" pitchFamily="50" charset="-128"/>
              <a:ea typeface="Meiryo UI" panose="020B0604030504040204" pitchFamily="50" charset="-128"/>
            </a:endParaRPr>
          </a:p>
          <a:p>
            <a:pPr rtl="0"/>
            <a:r>
              <a:rPr lang="ja-JP" altLang="en-US" sz="3600" b="1" dirty="0"/>
              <a:t>自己承認欲求は</a:t>
            </a:r>
            <a:endParaRPr lang="en-US" altLang="ja-JP" sz="3600" b="1" dirty="0"/>
          </a:p>
          <a:p>
            <a:pPr rtl="0"/>
            <a:r>
              <a:rPr lang="ja-JP" altLang="en-US" sz="3600" b="1" dirty="0">
                <a:latin typeface="Meiryo UI" panose="020B0604030504040204" pitchFamily="50" charset="-128"/>
                <a:ea typeface="Meiryo UI" panose="020B0604030504040204" pitchFamily="50" charset="-128"/>
              </a:rPr>
              <a:t>邪魔</a:t>
            </a:r>
            <a:endParaRPr lang="en-US" altLang="ja-JP" sz="3600" b="1" dirty="0">
              <a:latin typeface="Meiryo UI" panose="020B0604030504040204" pitchFamily="50" charset="-128"/>
              <a:ea typeface="Meiryo UI" panose="020B0604030504040204" pitchFamily="50" charset="-128"/>
            </a:endParaRPr>
          </a:p>
        </p:txBody>
      </p:sp>
      <p:sp>
        <p:nvSpPr>
          <p:cNvPr id="48" name="スライド番号プレースホルダー 47">
            <a:extLst>
              <a:ext uri="{FF2B5EF4-FFF2-40B4-BE49-F238E27FC236}">
                <a16:creationId xmlns:a16="http://schemas.microsoft.com/office/drawing/2014/main" id="{C18313DC-9A78-47C0-B8C3-BA1756D3C62F}"/>
              </a:ext>
            </a:extLst>
          </p:cNvPr>
          <p:cNvSpPr>
            <a:spLocks noGrp="1"/>
          </p:cNvSpPr>
          <p:nvPr>
            <p:ph type="sldNum" sz="quarter" idx="17"/>
          </p:nvPr>
        </p:nvSpPr>
        <p:spPr>
          <a:xfrm>
            <a:off x="10711542" y="6356350"/>
            <a:ext cx="642257"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rtl="0"/>
              <a:t>26</a:t>
            </a:fld>
            <a:endParaRPr lang="ja-JP" altLang="en-US" dirty="0">
              <a:latin typeface="Meiryo UI" panose="020B0604030504040204" pitchFamily="50" charset="-128"/>
              <a:ea typeface="Meiryo UI" panose="020B0604030504040204" pitchFamily="50" charset="-128"/>
            </a:endParaRPr>
          </a:p>
        </p:txBody>
      </p:sp>
      <p:pic>
        <p:nvPicPr>
          <p:cNvPr id="11" name="図プレースホルダー 10" descr="桟橋の上にいる船&#10;&#10;中程度の精度で自動的に生成された説明">
            <a:extLst>
              <a:ext uri="{FF2B5EF4-FFF2-40B4-BE49-F238E27FC236}">
                <a16:creationId xmlns:a16="http://schemas.microsoft.com/office/drawing/2014/main" id="{07A4C56A-2833-2EB3-CB41-FE89E021C6E3}"/>
              </a:ext>
            </a:extLst>
          </p:cNvPr>
          <p:cNvPicPr>
            <a:picLocks noGrp="1" noChangeAspect="1"/>
          </p:cNvPicPr>
          <p:nvPr>
            <p:ph type="pic" sz="quarter" idx="10"/>
          </p:nvPr>
        </p:nvPicPr>
        <p:blipFill>
          <a:blip r:embed="rId3"/>
          <a:srcRect l="12500" r="12500"/>
          <a:stretch>
            <a:fillRect/>
          </a:stretch>
        </p:blipFill>
        <p:spPr/>
      </p:pic>
      <p:pic>
        <p:nvPicPr>
          <p:cNvPr id="13" name="図プレースホルダー 12" descr="屋内, テーブル, 座る, 大きい が含まれている画像&#10;&#10;自動的に生成された説明">
            <a:extLst>
              <a:ext uri="{FF2B5EF4-FFF2-40B4-BE49-F238E27FC236}">
                <a16:creationId xmlns:a16="http://schemas.microsoft.com/office/drawing/2014/main" id="{C71D1616-1FFD-4F0F-847C-44BD94CDC6F2}"/>
              </a:ext>
            </a:extLst>
          </p:cNvPr>
          <p:cNvPicPr>
            <a:picLocks noGrp="1" noChangeAspect="1"/>
          </p:cNvPicPr>
          <p:nvPr>
            <p:ph type="pic" sz="quarter" idx="12"/>
          </p:nvPr>
        </p:nvPicPr>
        <p:blipFill>
          <a:blip r:embed="rId4"/>
          <a:srcRect l="16675" r="16675"/>
          <a:stretch>
            <a:fillRect/>
          </a:stretch>
        </p:blipFill>
        <p:spPr/>
      </p:pic>
      <p:pic>
        <p:nvPicPr>
          <p:cNvPr id="15" name="図プレースホルダー 14" descr="スーツを着た男性たち&#10;&#10;低い精度で自動的に生成された説明">
            <a:extLst>
              <a:ext uri="{FF2B5EF4-FFF2-40B4-BE49-F238E27FC236}">
                <a16:creationId xmlns:a16="http://schemas.microsoft.com/office/drawing/2014/main" id="{C623CD12-0A52-A969-F35C-1FB2CF955D58}"/>
              </a:ext>
            </a:extLst>
          </p:cNvPr>
          <p:cNvPicPr>
            <a:picLocks noGrp="1" noChangeAspect="1"/>
          </p:cNvPicPr>
          <p:nvPr>
            <p:ph type="pic" sz="quarter" idx="11"/>
          </p:nvPr>
        </p:nvPicPr>
        <p:blipFill>
          <a:blip r:embed="rId5"/>
          <a:srcRect l="12500" r="12500"/>
          <a:stretch>
            <a:fillRect/>
          </a:stretch>
        </p:blipFill>
        <p:spPr/>
      </p:pic>
      <p:pic>
        <p:nvPicPr>
          <p:cNvPr id="16" name="オンライン イメージ プレースホルダー 7" descr="星のアウトライン">
            <a:extLst>
              <a:ext uri="{FF2B5EF4-FFF2-40B4-BE49-F238E27FC236}">
                <a16:creationId xmlns:a16="http://schemas.microsoft.com/office/drawing/2014/main" id="{3728717A-661D-007E-E51F-E3B7DF2C42C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0016" y="3532909"/>
            <a:ext cx="914400" cy="914400"/>
          </a:xfrm>
          <a:prstGeom prst="rect">
            <a:avLst/>
          </a:prstGeom>
        </p:spPr>
      </p:pic>
    </p:spTree>
    <p:extLst>
      <p:ext uri="{BB962C8B-B14F-4D97-AF65-F5344CB8AC3E}">
        <p14:creationId xmlns:p14="http://schemas.microsoft.com/office/powerpoint/2010/main" val="2367895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A1A783-363D-4063-959E-81A50B59BE8C}"/>
              </a:ext>
            </a:extLst>
          </p:cNvPr>
          <p:cNvSpPr>
            <a:spLocks noGrp="1"/>
          </p:cNvSpPr>
          <p:nvPr>
            <p:ph type="title"/>
          </p:nvPr>
        </p:nvSpPr>
        <p:spPr>
          <a:xfrm rot="3371813">
            <a:off x="-2374585" y="2766220"/>
            <a:ext cx="6858002" cy="1325563"/>
          </a:xfrm>
        </p:spPr>
        <p:txBody>
          <a:bodyPr rtlCol="0">
            <a:normAutofit/>
          </a:bodyPr>
          <a:lstStyle/>
          <a:p>
            <a:pPr rtl="0"/>
            <a:r>
              <a:rPr lang="ja-JP" altLang="en-US" dirty="0">
                <a:latin typeface="Meiryo UI" panose="020B0604030504040204" pitchFamily="50" charset="-128"/>
                <a:ea typeface="Meiryo UI" panose="020B0604030504040204" pitchFamily="50" charset="-128"/>
              </a:rPr>
              <a:t>行動を起こす</a:t>
            </a:r>
          </a:p>
        </p:txBody>
      </p:sp>
      <p:pic>
        <p:nvPicPr>
          <p:cNvPr id="8" name="オンライン イメージ プレースホルダー 7" descr="星のアウトライン">
            <a:extLst>
              <a:ext uri="{FF2B5EF4-FFF2-40B4-BE49-F238E27FC236}">
                <a16:creationId xmlns:a16="http://schemas.microsoft.com/office/drawing/2014/main" id="{00CC90D3-F393-4F28-9E43-4D73A5D7372A}"/>
              </a:ext>
            </a:extLst>
          </p:cNvPr>
          <p:cNvPicPr>
            <a:picLocks noGrp="1" noChangeAspect="1"/>
          </p:cNvPicPr>
          <p:nvPr>
            <p:ph type="clipArt" sz="quarter" idx="15"/>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016" y="3532909"/>
            <a:ext cx="914400" cy="914400"/>
          </a:xfrm>
        </p:spPr>
      </p:pic>
      <p:sp>
        <p:nvSpPr>
          <p:cNvPr id="11" name="スライド番号プレースホルダー 10">
            <a:extLst>
              <a:ext uri="{FF2B5EF4-FFF2-40B4-BE49-F238E27FC236}">
                <a16:creationId xmlns:a16="http://schemas.microsoft.com/office/drawing/2014/main" id="{451ECB57-0389-48C5-A67F-93E0D20369B1}"/>
              </a:ext>
            </a:extLst>
          </p:cNvPr>
          <p:cNvSpPr>
            <a:spLocks noGrp="1"/>
          </p:cNvSpPr>
          <p:nvPr>
            <p:ph type="sldNum" sz="quarter" idx="4"/>
          </p:nvPr>
        </p:nvSpPr>
        <p:spPr>
          <a:xfrm>
            <a:off x="8610600" y="6356350"/>
            <a:ext cx="2743200"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rtl="0"/>
              <a:t>27</a:t>
            </a:fld>
            <a:endParaRPr lang="ja-JP" altLang="en-US">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B107025C-859B-A989-3B55-9F741C93BF88}"/>
              </a:ext>
            </a:extLst>
          </p:cNvPr>
          <p:cNvSpPr txBox="1"/>
          <p:nvPr/>
        </p:nvSpPr>
        <p:spPr>
          <a:xfrm>
            <a:off x="2452255" y="984430"/>
            <a:ext cx="9739745" cy="5447645"/>
          </a:xfrm>
          <a:prstGeom prst="rect">
            <a:avLst/>
          </a:prstGeom>
          <a:noFill/>
        </p:spPr>
        <p:txBody>
          <a:bodyPr wrap="square">
            <a:spAutoFit/>
          </a:bodyPr>
          <a:lstStyle/>
          <a:p>
            <a:pPr marL="0" indent="0">
              <a:buNone/>
            </a:pPr>
            <a:r>
              <a:rPr kumimoji="1" lang="ja-JP" altLang="en-US" sz="3200" dirty="0">
                <a:solidFill>
                  <a:schemeClr val="bg1"/>
                </a:solidFill>
                <a:latin typeface="富士ポップＰ" panose="040F0700000000000000" pitchFamily="50" charset="-128"/>
                <a:ea typeface="富士ポップＰ" panose="040F0700000000000000" pitchFamily="50" charset="-128"/>
              </a:rPr>
              <a:t>人員は足りているが、人材が不足している</a:t>
            </a:r>
            <a:endParaRPr kumimoji="1" lang="en-US" altLang="ja-JP" sz="3200" dirty="0">
              <a:solidFill>
                <a:schemeClr val="bg1"/>
              </a:solidFill>
              <a:latin typeface="富士ポップＰ" panose="040F0700000000000000" pitchFamily="50" charset="-128"/>
              <a:ea typeface="富士ポップＰ" panose="040F0700000000000000" pitchFamily="50" charset="-128"/>
            </a:endParaRPr>
          </a:p>
          <a:p>
            <a:pPr marL="0" indent="0">
              <a:buNone/>
            </a:pPr>
            <a:r>
              <a:rPr kumimoji="1" lang="ja-JP" altLang="en-US" sz="2800" b="1" dirty="0">
                <a:solidFill>
                  <a:schemeClr val="bg1"/>
                </a:solidFill>
              </a:rPr>
              <a:t>　⇒いかに懐を大きくするかが問われている</a:t>
            </a:r>
            <a:endParaRPr kumimoji="1" lang="en-US" altLang="ja-JP" sz="2800" b="1" dirty="0">
              <a:solidFill>
                <a:schemeClr val="bg1"/>
              </a:solidFill>
            </a:endParaRPr>
          </a:p>
          <a:p>
            <a:pPr marL="0" indent="0">
              <a:buNone/>
            </a:pPr>
            <a:endParaRPr kumimoji="1" lang="en-US" altLang="ja-JP" sz="2800" b="1" dirty="0">
              <a:solidFill>
                <a:schemeClr val="bg1"/>
              </a:solidFill>
            </a:endParaRPr>
          </a:p>
          <a:p>
            <a:pPr marL="0" indent="0">
              <a:buNone/>
            </a:pPr>
            <a:endParaRPr kumimoji="1" lang="en-US" altLang="ja-JP" sz="2800" b="1" dirty="0">
              <a:solidFill>
                <a:schemeClr val="bg1"/>
              </a:solidFill>
            </a:endParaRPr>
          </a:p>
          <a:p>
            <a:pPr marL="0" indent="0">
              <a:buNone/>
            </a:pPr>
            <a:r>
              <a:rPr lang="ja-JP" altLang="en-US" sz="3200" dirty="0">
                <a:solidFill>
                  <a:schemeClr val="bg1"/>
                </a:solidFill>
                <a:latin typeface="富士ポップＰ" panose="040F0700000000000000" pitchFamily="50" charset="-128"/>
                <a:ea typeface="富士ポップＰ" panose="040F0700000000000000" pitchFamily="50" charset="-128"/>
              </a:rPr>
              <a:t>地域振興は、金儲けをしてなんぼのもん</a:t>
            </a:r>
            <a:endParaRPr lang="en-US" altLang="ja-JP" sz="3200" dirty="0">
              <a:solidFill>
                <a:schemeClr val="bg1"/>
              </a:solidFill>
              <a:latin typeface="富士ポップＰ" panose="040F0700000000000000" pitchFamily="50" charset="-128"/>
              <a:ea typeface="富士ポップＰ" panose="040F0700000000000000" pitchFamily="50" charset="-128"/>
            </a:endParaRPr>
          </a:p>
          <a:p>
            <a:pPr marL="0" indent="0">
              <a:buNone/>
            </a:pPr>
            <a:r>
              <a:rPr kumimoji="1" lang="ja-JP" altLang="en-US" sz="2800" b="1" dirty="0">
                <a:solidFill>
                  <a:schemeClr val="bg1"/>
                </a:solidFill>
              </a:rPr>
              <a:t>　⇒「金儲けを品の悪いことのように考えるのは、根本的に間違っている。しかし、儲けることに熱中しすぎると、品が悪くなるのも確かである。」（渋沢栄一）」</a:t>
            </a:r>
            <a:endParaRPr kumimoji="1" lang="en-US" altLang="ja-JP" sz="2800" b="1" dirty="0">
              <a:solidFill>
                <a:schemeClr val="bg1"/>
              </a:solidFill>
            </a:endParaRPr>
          </a:p>
          <a:p>
            <a:pPr marL="0" indent="0">
              <a:buNone/>
            </a:pPr>
            <a:endParaRPr kumimoji="1" lang="en-US" altLang="ja-JP" sz="2800" b="1" dirty="0">
              <a:solidFill>
                <a:schemeClr val="bg1"/>
              </a:solidFill>
            </a:endParaRPr>
          </a:p>
          <a:p>
            <a:pPr marL="0" indent="0">
              <a:buNone/>
            </a:pPr>
            <a:r>
              <a:rPr kumimoji="1" lang="ja-JP" altLang="en-US" sz="3200" dirty="0">
                <a:solidFill>
                  <a:schemeClr val="bg1"/>
                </a:solidFill>
                <a:latin typeface="富士ポップＰ" panose="040F0700000000000000" pitchFamily="50" charset="-128"/>
                <a:ea typeface="富士ポップＰ" panose="040F0700000000000000" pitchFamily="50" charset="-128"/>
              </a:rPr>
              <a:t>人材を育てることが、地域を育てることになる</a:t>
            </a:r>
            <a:endParaRPr kumimoji="1" lang="en-US" altLang="ja-JP" sz="3200" dirty="0">
              <a:solidFill>
                <a:schemeClr val="bg1"/>
              </a:solidFill>
              <a:latin typeface="富士ポップＰ" panose="040F0700000000000000" pitchFamily="50" charset="-128"/>
              <a:ea typeface="富士ポップＰ" panose="040F0700000000000000" pitchFamily="50" charset="-128"/>
            </a:endParaRPr>
          </a:p>
          <a:p>
            <a:pPr marL="0" indent="0">
              <a:buNone/>
            </a:pPr>
            <a:r>
              <a:rPr kumimoji="1" lang="ja-JP" altLang="en-US" sz="2800" b="1" dirty="0">
                <a:solidFill>
                  <a:schemeClr val="bg1"/>
                </a:solidFill>
              </a:rPr>
              <a:t>　⇒自分たちを追認するような人材を育てても、衰退は止まらない</a:t>
            </a:r>
            <a:endParaRPr kumimoji="1" lang="en-US" altLang="ja-JP" sz="2800" b="1" dirty="0">
              <a:solidFill>
                <a:schemeClr val="bg1"/>
              </a:solidFill>
            </a:endParaRPr>
          </a:p>
        </p:txBody>
      </p:sp>
    </p:spTree>
    <p:extLst>
      <p:ext uri="{BB962C8B-B14F-4D97-AF65-F5344CB8AC3E}">
        <p14:creationId xmlns:p14="http://schemas.microsoft.com/office/powerpoint/2010/main" val="511059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CAEE93-8585-46D4-A7EC-F184E317CB2E}"/>
              </a:ext>
            </a:extLst>
          </p:cNvPr>
          <p:cNvSpPr>
            <a:spLocks noGrp="1"/>
          </p:cNvSpPr>
          <p:nvPr>
            <p:ph type="ctrTitle"/>
          </p:nvPr>
        </p:nvSpPr>
        <p:spPr>
          <a:xfrm>
            <a:off x="758067" y="28663"/>
            <a:ext cx="5522750" cy="449228"/>
          </a:xfrm>
        </p:spPr>
        <p:txBody>
          <a:bodyPr rtlCol="0">
            <a:normAutofit/>
          </a:bodyPr>
          <a:lstStyle/>
          <a:p>
            <a:pPr rtl="0"/>
            <a:r>
              <a:rPr lang="ja-JP" altLang="en-US" sz="2400" dirty="0">
                <a:latin typeface="Meiryo UI" panose="020B0604030504040204" pitchFamily="50" charset="-128"/>
                <a:ea typeface="Meiryo UI" panose="020B0604030504040204" pitchFamily="50" charset="-128"/>
              </a:rPr>
              <a:t>ありがとうございました</a:t>
            </a:r>
          </a:p>
        </p:txBody>
      </p:sp>
      <p:sp>
        <p:nvSpPr>
          <p:cNvPr id="5" name="図プレースホルダー 4">
            <a:extLst>
              <a:ext uri="{FF2B5EF4-FFF2-40B4-BE49-F238E27FC236}">
                <a16:creationId xmlns:a16="http://schemas.microsoft.com/office/drawing/2014/main" id="{B91979E1-3B3A-C332-3258-8DF47C391D88}"/>
              </a:ext>
            </a:extLst>
          </p:cNvPr>
          <p:cNvSpPr>
            <a:spLocks noGrp="1"/>
          </p:cNvSpPr>
          <p:nvPr>
            <p:ph type="pic" sz="quarter" idx="15"/>
          </p:nvPr>
        </p:nvSpPr>
        <p:spPr/>
        <p:txBody>
          <a:bodyPr/>
          <a:lstStyle/>
          <a:p>
            <a:endParaRPr lang="ja-JP" altLang="en-US" dirty="0"/>
          </a:p>
        </p:txBody>
      </p:sp>
      <p:pic>
        <p:nvPicPr>
          <p:cNvPr id="6" name="図 5">
            <a:extLst>
              <a:ext uri="{FF2B5EF4-FFF2-40B4-BE49-F238E27FC236}">
                <a16:creationId xmlns:a16="http://schemas.microsoft.com/office/drawing/2014/main" id="{13E9E3E3-877F-80C0-5D41-5BFBA878651D}"/>
              </a:ext>
            </a:extLst>
          </p:cNvPr>
          <p:cNvPicPr>
            <a:picLocks noChangeAspect="1"/>
          </p:cNvPicPr>
          <p:nvPr/>
        </p:nvPicPr>
        <p:blipFill>
          <a:blip r:embed="rId3"/>
          <a:stretch>
            <a:fillRect/>
          </a:stretch>
        </p:blipFill>
        <p:spPr>
          <a:xfrm>
            <a:off x="10472928" y="5134520"/>
            <a:ext cx="1719072" cy="1723480"/>
          </a:xfrm>
          <a:prstGeom prst="rect">
            <a:avLst/>
          </a:prstGeom>
        </p:spPr>
      </p:pic>
      <p:pic>
        <p:nvPicPr>
          <p:cNvPr id="9" name="図 8">
            <a:extLst>
              <a:ext uri="{FF2B5EF4-FFF2-40B4-BE49-F238E27FC236}">
                <a16:creationId xmlns:a16="http://schemas.microsoft.com/office/drawing/2014/main" id="{854C8175-61CF-C37D-D3DC-A0C5B4BBA6D4}"/>
              </a:ext>
            </a:extLst>
          </p:cNvPr>
          <p:cNvPicPr>
            <a:picLocks noChangeAspect="1"/>
          </p:cNvPicPr>
          <p:nvPr/>
        </p:nvPicPr>
        <p:blipFill>
          <a:blip r:embed="rId4"/>
          <a:stretch>
            <a:fillRect/>
          </a:stretch>
        </p:blipFill>
        <p:spPr>
          <a:xfrm>
            <a:off x="7041710" y="5144937"/>
            <a:ext cx="3428393" cy="1758199"/>
          </a:xfrm>
          <a:prstGeom prst="rect">
            <a:avLst/>
          </a:prstGeom>
        </p:spPr>
      </p:pic>
      <p:sp>
        <p:nvSpPr>
          <p:cNvPr id="10" name="テキスト ボックス 9">
            <a:extLst>
              <a:ext uri="{FF2B5EF4-FFF2-40B4-BE49-F238E27FC236}">
                <a16:creationId xmlns:a16="http://schemas.microsoft.com/office/drawing/2014/main" id="{14B5B95D-E604-9895-F2F9-4A6F34D3E52B}"/>
              </a:ext>
            </a:extLst>
          </p:cNvPr>
          <p:cNvSpPr txBox="1"/>
          <p:nvPr/>
        </p:nvSpPr>
        <p:spPr>
          <a:xfrm>
            <a:off x="7262174" y="5134520"/>
            <a:ext cx="3207929" cy="338554"/>
          </a:xfrm>
          <a:prstGeom prst="rect">
            <a:avLst/>
          </a:prstGeom>
          <a:noFill/>
        </p:spPr>
        <p:txBody>
          <a:bodyPr wrap="none" rtlCol="0">
            <a:spAutoFit/>
          </a:bodyPr>
          <a:lstStyle/>
          <a:p>
            <a:r>
              <a:rPr kumimoji="1" lang="en-US" altLang="ja-JP" sz="1600" b="1" dirty="0">
                <a:solidFill>
                  <a:srgbClr val="FF0000"/>
                </a:solidFill>
                <a:latin typeface="HG丸ｺﾞｼｯｸM-PRO" panose="020F0600000000000000" pitchFamily="50" charset="-128"/>
                <a:ea typeface="HG丸ｺﾞｼｯｸM-PRO" panose="020F0600000000000000" pitchFamily="50" charset="-128"/>
              </a:rPr>
              <a:t>Yahoo</a:t>
            </a:r>
            <a:r>
              <a:rPr kumimoji="1" lang="ja-JP" altLang="en-US" sz="1600" b="1"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1600" b="1" dirty="0">
                <a:solidFill>
                  <a:schemeClr val="bg2">
                    <a:lumMod val="90000"/>
                  </a:schemeClr>
                </a:solidFill>
                <a:latin typeface="HG丸ｺﾞｼｯｸM-PRO" panose="020F0600000000000000" pitchFamily="50" charset="-128"/>
                <a:ea typeface="HG丸ｺﾞｼｯｸM-PRO" panose="020F0600000000000000" pitchFamily="50" charset="-128"/>
              </a:rPr>
              <a:t>ニュース</a:t>
            </a:r>
            <a:r>
              <a:rPr kumimoji="1" lang="en-US" altLang="ja-JP" sz="1600" b="1"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sz="1600" b="1" dirty="0">
                <a:solidFill>
                  <a:srgbClr val="FF0000"/>
                </a:solidFill>
              </a:rPr>
              <a:t>エキスパート</a:t>
            </a:r>
          </a:p>
        </p:txBody>
      </p:sp>
      <p:pic>
        <p:nvPicPr>
          <p:cNvPr id="19" name="図プレースホルダー 18" descr="会議室に集まる人々&#10;&#10;自動的に生成された説明">
            <a:extLst>
              <a:ext uri="{FF2B5EF4-FFF2-40B4-BE49-F238E27FC236}">
                <a16:creationId xmlns:a16="http://schemas.microsoft.com/office/drawing/2014/main" id="{CFF8DC8A-A4D4-70D6-5EA1-72CEA91C7A6D}"/>
              </a:ext>
            </a:extLst>
          </p:cNvPr>
          <p:cNvPicPr>
            <a:picLocks noGrp="1" noChangeAspect="1"/>
          </p:cNvPicPr>
          <p:nvPr>
            <p:ph type="pic" sz="quarter" idx="16"/>
          </p:nvPr>
        </p:nvPicPr>
        <p:blipFill>
          <a:blip r:embed="rId5"/>
          <a:srcRect l="12535" r="12535"/>
          <a:stretch>
            <a:fillRect/>
          </a:stretch>
        </p:blipFill>
        <p:spPr/>
      </p:pic>
      <p:pic>
        <p:nvPicPr>
          <p:cNvPr id="24" name="図プレースホルダー 23" descr="飛行機の窓から見える景色&#10;&#10;自動的に生成された説明">
            <a:extLst>
              <a:ext uri="{FF2B5EF4-FFF2-40B4-BE49-F238E27FC236}">
                <a16:creationId xmlns:a16="http://schemas.microsoft.com/office/drawing/2014/main" id="{87700EB1-ABC5-BADB-CD50-7F2478662A05}"/>
              </a:ext>
            </a:extLst>
          </p:cNvPr>
          <p:cNvPicPr>
            <a:picLocks noGrp="1" noChangeAspect="1"/>
          </p:cNvPicPr>
          <p:nvPr>
            <p:ph type="pic" sz="quarter" idx="14"/>
          </p:nvPr>
        </p:nvPicPr>
        <p:blipFill>
          <a:blip r:embed="rId6"/>
          <a:srcRect l="12326" r="12326"/>
          <a:stretch>
            <a:fillRect/>
          </a:stretch>
        </p:blipFill>
        <p:spPr/>
      </p:pic>
      <p:pic>
        <p:nvPicPr>
          <p:cNvPr id="8" name="図 7">
            <a:extLst>
              <a:ext uri="{FF2B5EF4-FFF2-40B4-BE49-F238E27FC236}">
                <a16:creationId xmlns:a16="http://schemas.microsoft.com/office/drawing/2014/main" id="{C3498410-5AE4-392C-EDA3-FCF3230443A0}"/>
              </a:ext>
            </a:extLst>
          </p:cNvPr>
          <p:cNvPicPr>
            <a:picLocks noChangeAspect="1"/>
          </p:cNvPicPr>
          <p:nvPr/>
        </p:nvPicPr>
        <p:blipFill>
          <a:blip r:embed="rId7"/>
          <a:stretch>
            <a:fillRect/>
          </a:stretch>
        </p:blipFill>
        <p:spPr>
          <a:xfrm>
            <a:off x="-1" y="3425047"/>
            <a:ext cx="7038885" cy="3447818"/>
          </a:xfrm>
          <a:prstGeom prst="rect">
            <a:avLst/>
          </a:prstGeom>
        </p:spPr>
      </p:pic>
      <p:sp>
        <p:nvSpPr>
          <p:cNvPr id="12" name="テキスト ボックス 11">
            <a:extLst>
              <a:ext uri="{FF2B5EF4-FFF2-40B4-BE49-F238E27FC236}">
                <a16:creationId xmlns:a16="http://schemas.microsoft.com/office/drawing/2014/main" id="{31B49FD7-7D42-83F5-D17B-6DDDE7D0B94B}"/>
              </a:ext>
            </a:extLst>
          </p:cNvPr>
          <p:cNvSpPr txBox="1"/>
          <p:nvPr/>
        </p:nvSpPr>
        <p:spPr>
          <a:xfrm>
            <a:off x="124690" y="477892"/>
            <a:ext cx="6733309" cy="2800767"/>
          </a:xfrm>
          <a:prstGeom prst="rect">
            <a:avLst/>
          </a:prstGeom>
          <a:noFill/>
        </p:spPr>
        <p:txBody>
          <a:bodyPr wrap="square">
            <a:spAutoFit/>
          </a:bodyPr>
          <a:lstStyle/>
          <a:p>
            <a:r>
              <a:rPr lang="ja-JP" altLang="en-US" sz="3200" b="1" dirty="0">
                <a:solidFill>
                  <a:schemeClr val="bg1"/>
                </a:solidFill>
              </a:rPr>
              <a:t>中村智彦</a:t>
            </a:r>
            <a:endParaRPr lang="en-US" altLang="ja-JP" sz="3200" b="1" dirty="0">
              <a:solidFill>
                <a:schemeClr val="bg1"/>
              </a:solidFill>
            </a:endParaRPr>
          </a:p>
          <a:p>
            <a:r>
              <a:rPr lang="ja-JP" altLang="en-US" sz="2000" dirty="0">
                <a:solidFill>
                  <a:schemeClr val="bg1"/>
                </a:solidFill>
              </a:rPr>
              <a:t>　</a:t>
            </a:r>
            <a:r>
              <a:rPr lang="ja-JP" altLang="en-US" sz="1600" dirty="0">
                <a:solidFill>
                  <a:schemeClr val="bg1"/>
                </a:solidFill>
              </a:rPr>
              <a:t>神戸国際大学経済学部　教授</a:t>
            </a:r>
            <a:endParaRPr lang="en-US" altLang="ja-JP" sz="1600" dirty="0">
              <a:solidFill>
                <a:schemeClr val="bg1"/>
              </a:solidFill>
            </a:endParaRPr>
          </a:p>
          <a:p>
            <a:r>
              <a:rPr lang="ja-JP" altLang="en-US" sz="1600" dirty="0">
                <a:solidFill>
                  <a:schemeClr val="bg1"/>
                </a:solidFill>
              </a:rPr>
              <a:t>　総務省地域力創造アドバイザー</a:t>
            </a:r>
            <a:endParaRPr lang="en-US" altLang="ja-JP" sz="1600" dirty="0">
              <a:solidFill>
                <a:schemeClr val="bg1"/>
              </a:solidFill>
            </a:endParaRPr>
          </a:p>
          <a:p>
            <a:r>
              <a:rPr lang="ja-JP" altLang="en-US" sz="1600" dirty="0">
                <a:solidFill>
                  <a:schemeClr val="bg1"/>
                </a:solidFill>
              </a:rPr>
              <a:t>　関西大学商学部非常勤講師</a:t>
            </a:r>
            <a:endParaRPr lang="en-US" altLang="ja-JP" sz="1600" dirty="0">
              <a:solidFill>
                <a:schemeClr val="bg1"/>
              </a:solidFill>
            </a:endParaRPr>
          </a:p>
          <a:p>
            <a:r>
              <a:rPr lang="ja-JP" altLang="en-US" sz="1600" dirty="0">
                <a:solidFill>
                  <a:schemeClr val="bg1"/>
                </a:solidFill>
              </a:rPr>
              <a:t>　愛知工科大学工学部非常勤講師</a:t>
            </a:r>
            <a:endParaRPr lang="en-US" altLang="ja-JP" sz="1600" dirty="0">
              <a:solidFill>
                <a:schemeClr val="bg1"/>
              </a:solidFill>
            </a:endParaRPr>
          </a:p>
          <a:p>
            <a:r>
              <a:rPr lang="ja-JP" altLang="en-US" dirty="0">
                <a:solidFill>
                  <a:schemeClr val="bg1"/>
                </a:solidFill>
              </a:rPr>
              <a:t>　　</a:t>
            </a:r>
            <a:r>
              <a:rPr lang="en-US" altLang="ja-JP" dirty="0">
                <a:solidFill>
                  <a:schemeClr val="bg1"/>
                </a:solidFill>
                <a:hlinkClick r:id="rId8"/>
              </a:rPr>
              <a:t>https://www.facebook.com/officetn/</a:t>
            </a:r>
            <a:endParaRPr lang="en-US" altLang="ja-JP" dirty="0">
              <a:solidFill>
                <a:schemeClr val="bg1"/>
              </a:solidFill>
            </a:endParaRPr>
          </a:p>
          <a:p>
            <a:endParaRPr lang="en-US" altLang="ja-JP" dirty="0">
              <a:solidFill>
                <a:schemeClr val="bg1"/>
              </a:solidFill>
            </a:endParaRPr>
          </a:p>
          <a:p>
            <a:r>
              <a:rPr lang="zh-TW" altLang="en-US" dirty="0">
                <a:solidFill>
                  <a:schemeClr val="bg1"/>
                </a:solidFill>
              </a:rPr>
              <a:t>〒</a:t>
            </a:r>
            <a:r>
              <a:rPr lang="en-US" altLang="zh-TW" dirty="0">
                <a:solidFill>
                  <a:schemeClr val="bg1"/>
                </a:solidFill>
              </a:rPr>
              <a:t>658-0032 </a:t>
            </a:r>
            <a:r>
              <a:rPr lang="zh-TW" altLang="en-US" dirty="0">
                <a:solidFill>
                  <a:schemeClr val="bg1"/>
                </a:solidFill>
              </a:rPr>
              <a:t>兵庫県神戸市東灘区向洋町中９丁目１−６</a:t>
            </a:r>
            <a:endParaRPr lang="en-US" altLang="zh-TW" dirty="0">
              <a:solidFill>
                <a:schemeClr val="bg1"/>
              </a:solidFill>
            </a:endParaRPr>
          </a:p>
          <a:p>
            <a:r>
              <a:rPr lang="ja-JP" altLang="en-US" dirty="0">
                <a:solidFill>
                  <a:schemeClr val="bg1"/>
                </a:solidFill>
              </a:rPr>
              <a:t>　　　　　電話　 </a:t>
            </a:r>
            <a:r>
              <a:rPr lang="en-US" altLang="ja-JP" dirty="0">
                <a:solidFill>
                  <a:schemeClr val="bg1"/>
                </a:solidFill>
              </a:rPr>
              <a:t>078-845-3111</a:t>
            </a:r>
            <a:r>
              <a:rPr lang="ja-JP" altLang="en-US" dirty="0">
                <a:solidFill>
                  <a:schemeClr val="bg1"/>
                </a:solidFill>
              </a:rPr>
              <a:t>（代）</a:t>
            </a:r>
          </a:p>
        </p:txBody>
      </p:sp>
    </p:spTree>
    <p:extLst>
      <p:ext uri="{BB962C8B-B14F-4D97-AF65-F5344CB8AC3E}">
        <p14:creationId xmlns:p14="http://schemas.microsoft.com/office/powerpoint/2010/main" val="2462123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2DCC9C-7429-45B0-8103-C0D206342BE7}"/>
              </a:ext>
            </a:extLst>
          </p:cNvPr>
          <p:cNvSpPr>
            <a:spLocks noGrp="1"/>
          </p:cNvSpPr>
          <p:nvPr>
            <p:ph type="title"/>
          </p:nvPr>
        </p:nvSpPr>
        <p:spPr>
          <a:xfrm>
            <a:off x="1130299" y="536882"/>
            <a:ext cx="4813301" cy="1325563"/>
          </a:xfrm>
        </p:spPr>
        <p:txBody>
          <a:bodyPr lIns="0" rtlCol="0"/>
          <a:lstStyle/>
          <a:p>
            <a:pPr rtl="0"/>
            <a:r>
              <a:rPr lang="ja-JP" altLang="en-US" dirty="0">
                <a:latin typeface="Meiryo UI" panose="020B0604030504040204" pitchFamily="50" charset="-128"/>
                <a:ea typeface="Meiryo UI" panose="020B0604030504040204" pitchFamily="50" charset="-128"/>
              </a:rPr>
              <a:t>認知バイアスの罠</a:t>
            </a:r>
          </a:p>
        </p:txBody>
      </p:sp>
      <p:sp>
        <p:nvSpPr>
          <p:cNvPr id="3" name="コンテンツ プレースホルダー 2">
            <a:extLst>
              <a:ext uri="{FF2B5EF4-FFF2-40B4-BE49-F238E27FC236}">
                <a16:creationId xmlns:a16="http://schemas.microsoft.com/office/drawing/2014/main" id="{02DFCE27-D56E-4D7D-9A28-3C699A6B64C9}"/>
              </a:ext>
            </a:extLst>
          </p:cNvPr>
          <p:cNvSpPr>
            <a:spLocks noGrp="1"/>
          </p:cNvSpPr>
          <p:nvPr>
            <p:ph idx="1"/>
          </p:nvPr>
        </p:nvSpPr>
        <p:spPr>
          <a:xfrm>
            <a:off x="428625" y="2304369"/>
            <a:ext cx="11763375" cy="3790351"/>
          </a:xfrm>
        </p:spPr>
        <p:txBody>
          <a:bodyPr vert="horz" lIns="0" tIns="45720" rIns="91440" bIns="45720" rtlCol="0" anchor="t">
            <a:normAutofit fontScale="92500" lnSpcReduction="10000"/>
          </a:bodyPr>
          <a:lstStyle/>
          <a:p>
            <a:pPr marR="0" lvl="0" algn="l" defTabSz="914400" rtl="0" eaLnBrk="1" fontAlgn="auto" latinLnBrk="0" hangingPunct="1">
              <a:lnSpc>
                <a:spcPct val="90000"/>
              </a:lnSpc>
              <a:spcBef>
                <a:spcPts val="1000"/>
              </a:spcBef>
              <a:spcAft>
                <a:spcPts val="0"/>
              </a:spcAft>
              <a:buClrTx/>
              <a:buSzTx/>
              <a:tabLst/>
              <a:defRPr/>
            </a:pPr>
            <a:r>
              <a:rPr kumimoji="1" lang="ja-JP" altLang="en-US" sz="40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n-cs"/>
              </a:rPr>
              <a:t>自分の思い込みや周囲の環境などによって、無意識のうちに偏った合理的ではない判断をしてしまう心理現象</a:t>
            </a:r>
            <a:endParaRPr kumimoji="1" lang="en-US" altLang="ja-JP" sz="40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n-cs"/>
            </a:endParaRPr>
          </a:p>
          <a:p>
            <a:pPr marR="0" lvl="0" algn="l" defTabSz="914400" rtl="0" eaLnBrk="1" fontAlgn="auto" latinLnBrk="0" hangingPunct="1">
              <a:lnSpc>
                <a:spcPct val="90000"/>
              </a:lnSpc>
              <a:spcBef>
                <a:spcPts val="1000"/>
              </a:spcBef>
              <a:spcAft>
                <a:spcPts val="0"/>
              </a:spcAft>
              <a:buClrTx/>
              <a:buSzTx/>
              <a:tabLst/>
              <a:defRPr/>
            </a:pPr>
            <a:endParaRPr kumimoji="1" lang="en-US" altLang="ja-JP" sz="40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n-cs"/>
              </a:rPr>
              <a:t>＝</a:t>
            </a:r>
            <a:r>
              <a:rPr kumimoji="1" lang="ja-JP" altLang="en-US" sz="4000" b="1" i="0" u="none" strike="noStrike" kern="1200" cap="none" spc="0" normalizeH="0" baseline="0" noProof="0" dirty="0">
                <a:ln>
                  <a:noFill/>
                </a:ln>
                <a:effectLst/>
                <a:uLnTx/>
                <a:uFillTx/>
                <a:latin typeface="富士ポップＰ" panose="040F0700000000000000" pitchFamily="50" charset="-128"/>
                <a:ea typeface="富士ポップＰ" panose="040F0700000000000000" pitchFamily="50" charset="-128"/>
              </a:rPr>
              <a:t>認知バイアス</a:t>
            </a:r>
            <a:endParaRPr kumimoji="1" lang="en-US" altLang="ja-JP" sz="4000" b="1" i="0" u="none" strike="noStrike" kern="1200" cap="none" spc="0" normalizeH="0" baseline="0" noProof="0" dirty="0">
              <a:ln>
                <a:noFill/>
              </a:ln>
              <a:effectLst/>
              <a:uLnTx/>
              <a:uFillTx/>
              <a:latin typeface="富士ポップＰ" panose="040F0700000000000000" pitchFamily="50" charset="-128"/>
              <a:ea typeface="富士ポップＰ" panose="040F0700000000000000" pitchFamily="50"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人は見たくないもの、知りたくないことを</a:t>
            </a:r>
            <a:endParaRPr kumimoji="1" lang="en-US" altLang="ja-JP" sz="28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　　　　　　　　　　　　　　　　見ない、知ろうとしない</a:t>
            </a:r>
            <a:endParaRPr kumimoji="1" lang="en-US" altLang="ja-JP" sz="28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a:p>
            <a:pPr rtl="0"/>
            <a:endParaRPr lang="ja-JP" altLang="en-US" dirty="0">
              <a:latin typeface="Meiryo UI" panose="020B0604030504040204" pitchFamily="50" charset="-128"/>
              <a:ea typeface="Meiryo UI" panose="020B0604030504040204" pitchFamily="50" charset="-128"/>
            </a:endParaRPr>
          </a:p>
        </p:txBody>
      </p:sp>
      <p:sp>
        <p:nvSpPr>
          <p:cNvPr id="15" name="スライド番号プレースホルダー 14">
            <a:extLst>
              <a:ext uri="{FF2B5EF4-FFF2-40B4-BE49-F238E27FC236}">
                <a16:creationId xmlns:a16="http://schemas.microsoft.com/office/drawing/2014/main" id="{BA43AAF3-3113-4485-9EE6-34280B4E7D6D}"/>
              </a:ext>
            </a:extLst>
          </p:cNvPr>
          <p:cNvSpPr>
            <a:spLocks noGrp="1"/>
          </p:cNvSpPr>
          <p:nvPr>
            <p:ph type="sldNum" sz="quarter" idx="4"/>
          </p:nvPr>
        </p:nvSpPr>
        <p:spPr>
          <a:xfrm>
            <a:off x="8610600" y="6356350"/>
            <a:ext cx="2743200"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a:t>3</a:t>
            </a:fld>
            <a:endParaRPr lang="ja-JP" altLang="en-US">
              <a:latin typeface="Meiryo UI" panose="020B0604030504040204" pitchFamily="50" charset="-128"/>
              <a:ea typeface="Meiryo UI" panose="020B0604030504040204" pitchFamily="50" charset="-128"/>
            </a:endParaRPr>
          </a:p>
        </p:txBody>
      </p:sp>
      <p:sp>
        <p:nvSpPr>
          <p:cNvPr id="74" name="長方形 73">
            <a:extLst>
              <a:ext uri="{FF2B5EF4-FFF2-40B4-BE49-F238E27FC236}">
                <a16:creationId xmlns:a16="http://schemas.microsoft.com/office/drawing/2014/main" id="{18A24BCD-99AE-4864-B56E-758F526C1A9C}"/>
              </a:ext>
              <a:ext uri="{C183D7F6-B498-43B3-948B-1728B52AA6E4}">
                <adec:decorative xmlns:adec="http://schemas.microsoft.com/office/drawing/2017/decorative" val="1"/>
              </a:ext>
            </a:extLst>
          </p:cNvPr>
          <p:cNvSpPr/>
          <p:nvPr/>
        </p:nvSpPr>
        <p:spPr>
          <a:xfrm>
            <a:off x="1130300" y="1941820"/>
            <a:ext cx="628650" cy="1822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06482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a:extLst>
              <a:ext uri="{FF2B5EF4-FFF2-40B4-BE49-F238E27FC236}">
                <a16:creationId xmlns:a16="http://schemas.microsoft.com/office/drawing/2014/main" id="{F7A7F7DC-ABEE-2B27-B974-F22BC1492FC1}"/>
              </a:ext>
            </a:extLst>
          </p:cNvPr>
          <p:cNvSpPr>
            <a:spLocks noGrp="1"/>
          </p:cNvSpPr>
          <p:nvPr>
            <p:ph type="sldNum" sz="quarter" idx="4"/>
          </p:nvPr>
        </p:nvSpPr>
        <p:spPr/>
        <p:txBody>
          <a:bodyPr/>
          <a:lstStyle/>
          <a:p>
            <a:fld id="{B5CEABB6-07DC-46E8-9B57-56EC44A396E5}" type="slidenum">
              <a:rPr lang="en-US" altLang="ja-JP" smtClean="0"/>
              <a:pPr/>
              <a:t>4</a:t>
            </a:fld>
            <a:endParaRPr lang="ja-JP" altLang="en-US"/>
          </a:p>
        </p:txBody>
      </p:sp>
      <p:pic>
        <p:nvPicPr>
          <p:cNvPr id="8" name="図 7">
            <a:extLst>
              <a:ext uri="{FF2B5EF4-FFF2-40B4-BE49-F238E27FC236}">
                <a16:creationId xmlns:a16="http://schemas.microsoft.com/office/drawing/2014/main" id="{EF27D551-F2CC-EFF3-9AD5-1DF26440B511}"/>
              </a:ext>
            </a:extLst>
          </p:cNvPr>
          <p:cNvPicPr>
            <a:picLocks noChangeAspect="1"/>
          </p:cNvPicPr>
          <p:nvPr/>
        </p:nvPicPr>
        <p:blipFill rotWithShape="1">
          <a:blip r:embed="rId2"/>
          <a:srcRect t="1294" b="4172"/>
          <a:stretch/>
        </p:blipFill>
        <p:spPr>
          <a:xfrm>
            <a:off x="330740" y="0"/>
            <a:ext cx="11861260" cy="6858000"/>
          </a:xfrm>
          <a:prstGeom prst="rect">
            <a:avLst/>
          </a:prstGeom>
        </p:spPr>
      </p:pic>
    </p:spTree>
    <p:extLst>
      <p:ext uri="{BB962C8B-B14F-4D97-AF65-F5344CB8AC3E}">
        <p14:creationId xmlns:p14="http://schemas.microsoft.com/office/powerpoint/2010/main" val="915151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a:extLst>
              <a:ext uri="{FF2B5EF4-FFF2-40B4-BE49-F238E27FC236}">
                <a16:creationId xmlns:a16="http://schemas.microsoft.com/office/drawing/2014/main" id="{A3EBF2CF-2DB6-E9F5-47E3-36B972C43388}"/>
              </a:ext>
            </a:extLst>
          </p:cNvPr>
          <p:cNvSpPr>
            <a:spLocks noGrp="1"/>
          </p:cNvSpPr>
          <p:nvPr>
            <p:ph type="sldNum" sz="quarter" idx="4"/>
          </p:nvPr>
        </p:nvSpPr>
        <p:spPr/>
        <p:txBody>
          <a:bodyPr/>
          <a:lstStyle/>
          <a:p>
            <a:fld id="{B5CEABB6-07DC-46E8-9B57-56EC44A396E5}" type="slidenum">
              <a:rPr lang="en-US" altLang="ja-JP" smtClean="0"/>
              <a:pPr/>
              <a:t>5</a:t>
            </a:fld>
            <a:endParaRPr lang="ja-JP" altLang="en-US"/>
          </a:p>
        </p:txBody>
      </p:sp>
      <p:pic>
        <p:nvPicPr>
          <p:cNvPr id="8" name="図 7">
            <a:extLst>
              <a:ext uri="{FF2B5EF4-FFF2-40B4-BE49-F238E27FC236}">
                <a16:creationId xmlns:a16="http://schemas.microsoft.com/office/drawing/2014/main" id="{9E49C732-0B8A-2ABA-E165-A3AC5DF9DF6D}"/>
              </a:ext>
            </a:extLst>
          </p:cNvPr>
          <p:cNvPicPr>
            <a:picLocks noChangeAspect="1"/>
          </p:cNvPicPr>
          <p:nvPr/>
        </p:nvPicPr>
        <p:blipFill>
          <a:blip r:embed="rId2"/>
          <a:stretch>
            <a:fillRect/>
          </a:stretch>
        </p:blipFill>
        <p:spPr>
          <a:xfrm>
            <a:off x="334736" y="-1"/>
            <a:ext cx="11857263" cy="6880819"/>
          </a:xfrm>
          <a:prstGeom prst="rect">
            <a:avLst/>
          </a:prstGeom>
        </p:spPr>
      </p:pic>
    </p:spTree>
    <p:extLst>
      <p:ext uri="{BB962C8B-B14F-4D97-AF65-F5344CB8AC3E}">
        <p14:creationId xmlns:p14="http://schemas.microsoft.com/office/powerpoint/2010/main" val="2395548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9846EDBD-9882-4D3C-866D-07301A03447F}"/>
              </a:ext>
            </a:extLst>
          </p:cNvPr>
          <p:cNvSpPr>
            <a:spLocks noGrp="1"/>
          </p:cNvSpPr>
          <p:nvPr>
            <p:ph type="body" idx="1"/>
          </p:nvPr>
        </p:nvSpPr>
        <p:spPr>
          <a:xfrm>
            <a:off x="6398378" y="4438651"/>
            <a:ext cx="5617410" cy="1500187"/>
          </a:xfrm>
        </p:spPr>
        <p:txBody>
          <a:bodyPr rtlCol="0">
            <a:normAutofit/>
          </a:bodyPr>
          <a:lstStyle/>
          <a:p>
            <a:pPr rtl="0"/>
            <a:r>
              <a:rPr lang="ja-JP" altLang="en-US" sz="1800" dirty="0">
                <a:latin typeface="Meiryo UI" panose="020B0604030504040204" pitchFamily="50" charset="-128"/>
                <a:ea typeface="Meiryo UI" panose="020B0604030504040204" pitchFamily="50" charset="-128"/>
              </a:rPr>
              <a:t>日本では、第二次世界大戦後（</a:t>
            </a:r>
            <a:r>
              <a:rPr lang="en-US" altLang="ja-JP" sz="1800" dirty="0">
                <a:latin typeface="Meiryo UI" panose="020B0604030504040204" pitchFamily="50" charset="-128"/>
                <a:ea typeface="Meiryo UI" panose="020B0604030504040204" pitchFamily="50" charset="-128"/>
              </a:rPr>
              <a:t>1945</a:t>
            </a:r>
            <a:r>
              <a:rPr lang="ja-JP" altLang="en-US" sz="1800" dirty="0">
                <a:latin typeface="Meiryo UI" panose="020B0604030504040204" pitchFamily="50" charset="-128"/>
                <a:ea typeface="Meiryo UI" panose="020B0604030504040204" pitchFamily="50" charset="-128"/>
              </a:rPr>
              <a:t>年）から</a:t>
            </a:r>
            <a:r>
              <a:rPr lang="en-US" altLang="ja-JP" sz="1800" dirty="0">
                <a:latin typeface="Meiryo UI" panose="020B0604030504040204" pitchFamily="50" charset="-128"/>
                <a:ea typeface="Meiryo UI" panose="020B0604030504040204" pitchFamily="50" charset="-128"/>
              </a:rPr>
              <a:t>1990</a:t>
            </a:r>
            <a:r>
              <a:rPr lang="ja-JP" altLang="en-US" sz="1800" dirty="0">
                <a:latin typeface="Meiryo UI" panose="020B0604030504040204" pitchFamily="50" charset="-128"/>
                <a:ea typeface="Meiryo UI" panose="020B0604030504040204" pitchFamily="50" charset="-128"/>
              </a:rPr>
              <a:t>年頃までは、人口が増加⇒　企業数・商店数も増加</a:t>
            </a:r>
          </a:p>
          <a:p>
            <a:pPr rtl="0"/>
            <a:r>
              <a:rPr lang="en-US" altLang="ja-JP" sz="1800" dirty="0">
                <a:latin typeface="Meiryo UI" panose="020B0604030504040204" pitchFamily="50" charset="-128"/>
                <a:ea typeface="Meiryo UI" panose="020B0604030504040204" pitchFamily="50" charset="-128"/>
              </a:rPr>
              <a:t>2000</a:t>
            </a:r>
            <a:r>
              <a:rPr lang="ja-JP" altLang="en-US" sz="1800" dirty="0">
                <a:latin typeface="Meiryo UI" panose="020B0604030504040204" pitchFamily="50" charset="-128"/>
                <a:ea typeface="Meiryo UI" panose="020B0604030504040204" pitchFamily="50" charset="-128"/>
              </a:rPr>
              <a:t>年に入り、人口が伸び悩み、現在は急激に減少する時代になった⇒競争激化　企業数・商店数も減少</a:t>
            </a:r>
          </a:p>
        </p:txBody>
      </p:sp>
      <p:sp>
        <p:nvSpPr>
          <p:cNvPr id="26" name="スライド番号プレースホルダー 25">
            <a:extLst>
              <a:ext uri="{FF2B5EF4-FFF2-40B4-BE49-F238E27FC236}">
                <a16:creationId xmlns:a16="http://schemas.microsoft.com/office/drawing/2014/main" id="{D9D7223C-05DC-44D0-899D-45F203655582}"/>
              </a:ext>
            </a:extLst>
          </p:cNvPr>
          <p:cNvSpPr>
            <a:spLocks noGrp="1"/>
          </p:cNvSpPr>
          <p:nvPr>
            <p:ph type="sldNum" sz="quarter" idx="12"/>
          </p:nvPr>
        </p:nvSpPr>
        <p:spPr>
          <a:xfrm>
            <a:off x="10570030" y="6356350"/>
            <a:ext cx="783770"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rtl="0"/>
              <a:t>6</a:t>
            </a:fld>
            <a:endParaRPr lang="ja-JP" altLang="en-US">
              <a:latin typeface="Meiryo UI" panose="020B0604030504040204" pitchFamily="50" charset="-128"/>
              <a:ea typeface="Meiryo UI" panose="020B0604030504040204" pitchFamily="50" charset="-128"/>
            </a:endParaRPr>
          </a:p>
        </p:txBody>
      </p:sp>
      <p:sp>
        <p:nvSpPr>
          <p:cNvPr id="5" name="タイトル 4">
            <a:extLst>
              <a:ext uri="{FF2B5EF4-FFF2-40B4-BE49-F238E27FC236}">
                <a16:creationId xmlns:a16="http://schemas.microsoft.com/office/drawing/2014/main" id="{1FDE451E-2274-6123-5F06-1E8AAC4CA882}"/>
              </a:ext>
            </a:extLst>
          </p:cNvPr>
          <p:cNvSpPr>
            <a:spLocks noGrp="1"/>
          </p:cNvSpPr>
          <p:nvPr>
            <p:ph type="title"/>
          </p:nvPr>
        </p:nvSpPr>
        <p:spPr>
          <a:xfrm>
            <a:off x="6750050" y="919162"/>
            <a:ext cx="4603750" cy="1343025"/>
          </a:xfrm>
        </p:spPr>
        <p:txBody>
          <a:bodyPr>
            <a:normAutofit fontScale="90000"/>
          </a:bodyPr>
          <a:lstStyle/>
          <a:p>
            <a:r>
              <a:rPr lang="ja-JP" altLang="en-US" dirty="0"/>
              <a:t>人口ボーナ（</a:t>
            </a:r>
            <a:r>
              <a:rPr lang="en-US" altLang="ja-JP" dirty="0"/>
              <a:t>Bonus</a:t>
            </a:r>
            <a:r>
              <a:rPr lang="ja-JP" altLang="en-US" dirty="0"/>
              <a:t>）　</a:t>
            </a:r>
            <a:br>
              <a:rPr lang="en-US" altLang="ja-JP" dirty="0"/>
            </a:br>
            <a:r>
              <a:rPr lang="ja-JP" altLang="en-US" dirty="0"/>
              <a:t>　　　　　　　　⇔　</a:t>
            </a:r>
            <a:br>
              <a:rPr lang="en-US" altLang="ja-JP" dirty="0"/>
            </a:br>
            <a:r>
              <a:rPr lang="ja-JP" altLang="en-US" dirty="0"/>
              <a:t>人口オーナス（</a:t>
            </a:r>
            <a:r>
              <a:rPr lang="en-US" altLang="ja-JP" dirty="0"/>
              <a:t>Onus</a:t>
            </a:r>
            <a:r>
              <a:rPr lang="ja-JP" altLang="en-US" dirty="0"/>
              <a:t>）</a:t>
            </a:r>
            <a:br>
              <a:rPr lang="ja-JP" altLang="en-US" dirty="0"/>
            </a:br>
            <a:endParaRPr lang="ja-JP" altLang="en-US" dirty="0"/>
          </a:p>
        </p:txBody>
      </p:sp>
      <p:sp>
        <p:nvSpPr>
          <p:cNvPr id="7" name="テキスト ボックス 6">
            <a:extLst>
              <a:ext uri="{FF2B5EF4-FFF2-40B4-BE49-F238E27FC236}">
                <a16:creationId xmlns:a16="http://schemas.microsoft.com/office/drawing/2014/main" id="{8D1FE4E6-204B-04A3-3F99-5BBD8A517480}"/>
              </a:ext>
            </a:extLst>
          </p:cNvPr>
          <p:cNvSpPr txBox="1"/>
          <p:nvPr/>
        </p:nvSpPr>
        <p:spPr>
          <a:xfrm>
            <a:off x="6398378" y="3247439"/>
            <a:ext cx="5946022" cy="707886"/>
          </a:xfrm>
          <a:prstGeom prst="rect">
            <a:avLst/>
          </a:prstGeom>
          <a:noFill/>
        </p:spPr>
        <p:txBody>
          <a:bodyPr wrap="square">
            <a:spAutoFit/>
          </a:bodyPr>
          <a:lstStyle/>
          <a:p>
            <a:r>
              <a:rPr lang="ja-JP" altLang="en-US" sz="2000" b="1" dirty="0">
                <a:solidFill>
                  <a:schemeClr val="bg1"/>
                </a:solidFill>
              </a:rPr>
              <a:t>人口が増えると経済の規模が拡大　⇒市場拡大</a:t>
            </a:r>
          </a:p>
          <a:p>
            <a:r>
              <a:rPr lang="ja-JP" altLang="en-US" sz="2000" b="1" dirty="0">
                <a:solidFill>
                  <a:schemeClr val="bg1"/>
                </a:solidFill>
              </a:rPr>
              <a:t>人口が減少すると経済に規模が縮小⇒市場縮小</a:t>
            </a:r>
          </a:p>
        </p:txBody>
      </p:sp>
      <p:pic>
        <p:nvPicPr>
          <p:cNvPr id="11" name="図プレースホルダー 10" descr="屋外, 民衆, ウォーキング, グループ が含まれている画像&#10;&#10;自動的に生成された説明">
            <a:extLst>
              <a:ext uri="{FF2B5EF4-FFF2-40B4-BE49-F238E27FC236}">
                <a16:creationId xmlns:a16="http://schemas.microsoft.com/office/drawing/2014/main" id="{B22B8B8F-DCBE-1EB7-081F-3D1F09B59D8F}"/>
              </a:ext>
            </a:extLst>
          </p:cNvPr>
          <p:cNvPicPr>
            <a:picLocks noGrp="1" noChangeAspect="1"/>
          </p:cNvPicPr>
          <p:nvPr>
            <p:ph type="pic" sz="quarter" idx="13"/>
          </p:nvPr>
        </p:nvPicPr>
        <p:blipFill>
          <a:blip r:embed="rId3"/>
          <a:srcRect l="18398" r="18398"/>
          <a:stretch>
            <a:fillRect/>
          </a:stretch>
        </p:blipFill>
        <p:spPr>
          <a:xfrm>
            <a:off x="0" y="2262187"/>
            <a:ext cx="6082549" cy="6254745"/>
          </a:xfrm>
        </p:spPr>
      </p:pic>
    </p:spTree>
    <p:extLst>
      <p:ext uri="{BB962C8B-B14F-4D97-AF65-F5344CB8AC3E}">
        <p14:creationId xmlns:p14="http://schemas.microsoft.com/office/powerpoint/2010/main" val="787891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B3EF7D8-2500-429F-B4A9-9AD1F70C09D2}"/>
              </a:ext>
            </a:extLst>
          </p:cNvPr>
          <p:cNvPicPr>
            <a:picLocks noChangeAspect="1"/>
          </p:cNvPicPr>
          <p:nvPr/>
        </p:nvPicPr>
        <p:blipFill>
          <a:blip r:embed="rId2"/>
          <a:stretch>
            <a:fillRect/>
          </a:stretch>
        </p:blipFill>
        <p:spPr>
          <a:xfrm>
            <a:off x="1862344" y="190292"/>
            <a:ext cx="8275568" cy="5710301"/>
          </a:xfrm>
          <a:prstGeom prst="rect">
            <a:avLst/>
          </a:prstGeom>
        </p:spPr>
      </p:pic>
      <p:sp>
        <p:nvSpPr>
          <p:cNvPr id="4" name="テキスト ボックス 3">
            <a:extLst>
              <a:ext uri="{FF2B5EF4-FFF2-40B4-BE49-F238E27FC236}">
                <a16:creationId xmlns:a16="http://schemas.microsoft.com/office/drawing/2014/main" id="{7BB48A90-7C17-490D-937F-373425D3E84C}"/>
              </a:ext>
            </a:extLst>
          </p:cNvPr>
          <p:cNvSpPr txBox="1"/>
          <p:nvPr/>
        </p:nvSpPr>
        <p:spPr>
          <a:xfrm>
            <a:off x="2392432" y="6298376"/>
            <a:ext cx="8275568" cy="369332"/>
          </a:xfrm>
          <a:prstGeom prst="rect">
            <a:avLst/>
          </a:prstGeom>
          <a:noFill/>
        </p:spPr>
        <p:txBody>
          <a:bodyPr wrap="square">
            <a:spAutoFit/>
          </a:bodyPr>
          <a:lstStyle/>
          <a:p>
            <a:r>
              <a:rPr lang="ja-JP" altLang="en-US" dirty="0"/>
              <a:t>国土交通省「地域旅館の面的再生に向けて」分科会報告書</a:t>
            </a:r>
            <a:r>
              <a:rPr lang="en-US" altLang="ja-JP" dirty="0"/>
              <a:t>(</a:t>
            </a:r>
            <a:r>
              <a:rPr lang="ja-JP" altLang="en-US" dirty="0"/>
              <a:t>概要資料</a:t>
            </a:r>
            <a:r>
              <a:rPr lang="en-US" altLang="ja-JP" dirty="0"/>
              <a:t>)</a:t>
            </a:r>
            <a:endParaRPr lang="ja-JP" altLang="en-US" dirty="0"/>
          </a:p>
        </p:txBody>
      </p:sp>
    </p:spTree>
    <p:extLst>
      <p:ext uri="{BB962C8B-B14F-4D97-AF65-F5344CB8AC3E}">
        <p14:creationId xmlns:p14="http://schemas.microsoft.com/office/powerpoint/2010/main" val="576043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2526917-B093-43F9-AFCA-F8D5D4E7547E}"/>
              </a:ext>
            </a:extLst>
          </p:cNvPr>
          <p:cNvPicPr>
            <a:picLocks noChangeAspect="1"/>
          </p:cNvPicPr>
          <p:nvPr/>
        </p:nvPicPr>
        <p:blipFill>
          <a:blip r:embed="rId2"/>
          <a:stretch>
            <a:fillRect/>
          </a:stretch>
        </p:blipFill>
        <p:spPr>
          <a:xfrm>
            <a:off x="1138237" y="95250"/>
            <a:ext cx="9915525" cy="6667500"/>
          </a:xfrm>
          <a:prstGeom prst="rect">
            <a:avLst/>
          </a:prstGeom>
        </p:spPr>
      </p:pic>
    </p:spTree>
    <p:extLst>
      <p:ext uri="{BB962C8B-B14F-4D97-AF65-F5344CB8AC3E}">
        <p14:creationId xmlns:p14="http://schemas.microsoft.com/office/powerpoint/2010/main" val="492638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図プレースホルダー 1">
            <a:extLst>
              <a:ext uri="{FF2B5EF4-FFF2-40B4-BE49-F238E27FC236}">
                <a16:creationId xmlns:a16="http://schemas.microsoft.com/office/drawing/2014/main" id="{33E25179-68C7-3062-301B-231537845DD5}"/>
              </a:ext>
            </a:extLst>
          </p:cNvPr>
          <p:cNvSpPr>
            <a:spLocks noGrp="1"/>
          </p:cNvSpPr>
          <p:nvPr>
            <p:ph type="pic" sz="quarter" idx="10"/>
          </p:nvPr>
        </p:nvSpPr>
        <p:spPr/>
        <p:txBody>
          <a:bodyPr/>
          <a:lstStyle/>
          <a:p>
            <a:endParaRPr lang="ja-JP" altLang="en-US"/>
          </a:p>
        </p:txBody>
      </p:sp>
      <p:sp>
        <p:nvSpPr>
          <p:cNvPr id="7" name="スライド番号プレースホルダー 6">
            <a:extLst>
              <a:ext uri="{FF2B5EF4-FFF2-40B4-BE49-F238E27FC236}">
                <a16:creationId xmlns:a16="http://schemas.microsoft.com/office/drawing/2014/main" id="{2663CB43-726C-455D-D582-4F5394DDF5AB}"/>
              </a:ext>
            </a:extLst>
          </p:cNvPr>
          <p:cNvSpPr>
            <a:spLocks noGrp="1"/>
          </p:cNvSpPr>
          <p:nvPr>
            <p:ph type="sldNum" sz="quarter" idx="13"/>
          </p:nvPr>
        </p:nvSpPr>
        <p:spPr/>
        <p:txBody>
          <a:bodyPr/>
          <a:lstStyle/>
          <a:p>
            <a:fld id="{B5CEABB6-07DC-46E8-9B57-56EC44A396E5}" type="slidenum">
              <a:rPr lang="en-US" altLang="ja-JP" smtClean="0"/>
              <a:pPr/>
              <a:t>9</a:t>
            </a:fld>
            <a:endParaRPr lang="ja-JP" altLang="en-US"/>
          </a:p>
        </p:txBody>
      </p:sp>
      <p:pic>
        <p:nvPicPr>
          <p:cNvPr id="8" name="図 7">
            <a:extLst>
              <a:ext uri="{FF2B5EF4-FFF2-40B4-BE49-F238E27FC236}">
                <a16:creationId xmlns:a16="http://schemas.microsoft.com/office/drawing/2014/main" id="{EA4800A0-D9BC-C10B-5122-DD0ED1BE0783}"/>
              </a:ext>
            </a:extLst>
          </p:cNvPr>
          <p:cNvPicPr>
            <a:picLocks noChangeAspect="1"/>
          </p:cNvPicPr>
          <p:nvPr/>
        </p:nvPicPr>
        <p:blipFill>
          <a:blip r:embed="rId2"/>
          <a:stretch>
            <a:fillRect/>
          </a:stretch>
        </p:blipFill>
        <p:spPr>
          <a:xfrm>
            <a:off x="571944" y="-32200"/>
            <a:ext cx="11620056" cy="6890200"/>
          </a:xfrm>
          <a:prstGeom prst="rect">
            <a:avLst/>
          </a:prstGeom>
        </p:spPr>
      </p:pic>
    </p:spTree>
    <p:extLst>
      <p:ext uri="{BB962C8B-B14F-4D97-AF65-F5344CB8AC3E}">
        <p14:creationId xmlns:p14="http://schemas.microsoft.com/office/powerpoint/2010/main" val="258146255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Custom 178">
      <a:dk1>
        <a:sysClr val="windowText" lastClr="000000"/>
      </a:dk1>
      <a:lt1>
        <a:sysClr val="window" lastClr="FFFFFF"/>
      </a:lt1>
      <a:dk2>
        <a:srgbClr val="44546A"/>
      </a:dk2>
      <a:lt2>
        <a:srgbClr val="E7E6E6"/>
      </a:lt2>
      <a:accent1>
        <a:srgbClr val="D1353C"/>
      </a:accent1>
      <a:accent2>
        <a:srgbClr val="DB8802"/>
      </a:accent2>
      <a:accent3>
        <a:srgbClr val="D91D62"/>
      </a:accent3>
      <a:accent4>
        <a:srgbClr val="42529B"/>
      </a:accent4>
      <a:accent5>
        <a:srgbClr val="CBDA00"/>
      </a:accent5>
      <a:accent6>
        <a:srgbClr val="76DCFD"/>
      </a:accent6>
      <a:hlink>
        <a:srgbClr val="0563C1"/>
      </a:hlink>
      <a:folHlink>
        <a:srgbClr val="954F72"/>
      </a:folHlink>
    </a:clrScheme>
    <a:fontScheme name="Custom 61">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9396125_TF78298634_Win32" id="{3E6D67B4-82E0-47C3-A267-147C53D4694D}" vid="{513FB6C2-A831-4FEF-B8DF-42249ADE6D1B}"/>
    </a:ext>
  </a:extLst>
</a:theme>
</file>

<file path=ppt/theme/theme2.xml><?xml version="1.0" encoding="utf-8"?>
<a:theme xmlns:a="http://schemas.openxmlformats.org/drawingml/2006/main" name="木版活字">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81D31630-1B84-4A08-99C6-CB51F30BB3E2}">
  <ds:schemaRefs>
    <ds:schemaRef ds:uri="http://schemas.microsoft.com/sharepoint/v3/contenttype/forms"/>
  </ds:schemaRefs>
</ds:datastoreItem>
</file>

<file path=customXml/itemProps2.xml><?xml version="1.0" encoding="utf-8"?>
<ds:datastoreItem xmlns:ds="http://schemas.openxmlformats.org/officeDocument/2006/customXml" ds:itemID="{4F3269CC-2AC8-48AE-8176-E481F45EB1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C87C8F-F87B-4D7A-AA05-EBC7DA9C67ED}">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tf78298634_win32</Template>
  <TotalTime>300</TotalTime>
  <Words>1209</Words>
  <Application>Microsoft Office PowerPoint</Application>
  <PresentationFormat>ワイド画面</PresentationFormat>
  <Paragraphs>200</Paragraphs>
  <Slides>28</Slides>
  <Notes>18</Notes>
  <HiddenSlides>0</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28</vt:i4>
      </vt:variant>
    </vt:vector>
  </HeadingPairs>
  <TitlesOfParts>
    <vt:vector size="41" baseType="lpstr">
      <vt:lpstr>AR P丸ゴシック体M</vt:lpstr>
      <vt:lpstr>HG丸ｺﾞｼｯｸM-PRO</vt:lpstr>
      <vt:lpstr>Meiryo UI</vt:lpstr>
      <vt:lpstr>Meiryo</vt:lpstr>
      <vt:lpstr>富士ポップＰ</vt:lpstr>
      <vt:lpstr>游ゴシック</vt:lpstr>
      <vt:lpstr>Arial</vt:lpstr>
      <vt:lpstr>Georgia</vt:lpstr>
      <vt:lpstr>Gill Sans Nova</vt:lpstr>
      <vt:lpstr>Trebuchet MS</vt:lpstr>
      <vt:lpstr>Wingdings</vt:lpstr>
      <vt:lpstr>Office テーマ</vt:lpstr>
      <vt:lpstr>木版活字</vt:lpstr>
      <vt:lpstr>官民連携による 　　　　　　地方創生 </vt:lpstr>
      <vt:lpstr>コロナ禍3年 　　で明らかになったこと</vt:lpstr>
      <vt:lpstr>認知バイアスの罠</vt:lpstr>
      <vt:lpstr>PowerPoint プレゼンテーション</vt:lpstr>
      <vt:lpstr>PowerPoint プレゼンテーション</vt:lpstr>
      <vt:lpstr>人口ボーナ（Bonus）　 　　　　　　　　⇔　 人口オーナス（Onus）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地方産業の衰退と雇用の喪失</vt:lpstr>
      <vt:lpstr>PowerPoint プレゼンテーション</vt:lpstr>
      <vt:lpstr>PowerPoint プレゼンテーション</vt:lpstr>
      <vt:lpstr>地方振興に実際に関わってみて</vt:lpstr>
      <vt:lpstr>頻発する問題</vt:lpstr>
      <vt:lpstr>振興の手法の見直し  山形県川西町 　⇒まめのある町かわにしP</vt:lpstr>
      <vt:lpstr>魅力ある移住先とは？  秋田県五城目町</vt:lpstr>
      <vt:lpstr>民民連携の作り方 東京都八王子市 「八王子未来塾」</vt:lpstr>
      <vt:lpstr>産品の売り込みのためには 岩手県滝沢市  市職員は「営業」マン</vt:lpstr>
      <vt:lpstr>次世代経営者の声を 東京都北区  ビジョン作りに若手の声を</vt:lpstr>
      <vt:lpstr>京都府向日市 計画は固定ではない</vt:lpstr>
      <vt:lpstr>京都機械金属 中小企業青年連絡会</vt:lpstr>
      <vt:lpstr>神戸市 神戸国際大学</vt:lpstr>
      <vt:lpstr>共通しているのは 市町村職員と商工会議所・商工会などの職員が 連携し、 独自色を出していること 絶えず、調査、研究、勉強を行っていること</vt:lpstr>
      <vt:lpstr>PDCAが基礎</vt:lpstr>
      <vt:lpstr>行動を起こす</vt:lpstr>
      <vt:lpstr>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官民連携による 　　　　　　地方創生 </dc:title>
  <dc:creator>智彦 中村</dc:creator>
  <cp:lastModifiedBy>新田 修一（株式会社ヒップ）</cp:lastModifiedBy>
  <cp:revision>3</cp:revision>
  <dcterms:created xsi:type="dcterms:W3CDTF">2023-08-12T17:17:48Z</dcterms:created>
  <dcterms:modified xsi:type="dcterms:W3CDTF">2023-08-17T09:11:39Z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