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2"/>
    <p:sldMasterId id="2147483722" r:id="rId3"/>
  </p:sldMasterIdLst>
  <p:notesMasterIdLst>
    <p:notesMasterId r:id="rId4"/>
  </p:notesMasterIdLst>
  <p:sldIdLst>
    <p:sldId id="351" r:id="rId5"/>
    <p:sldId id="352" r:id="rId6"/>
    <p:sldId id="353" r:id="rId7"/>
    <p:sldId id="354" r:id="rId8"/>
    <p:sldId id="355" r:id="rId9"/>
    <p:sldId id="356" r:id="rId10"/>
    <p:sldId id="359" r:id="rId11"/>
    <p:sldId id="362" r:id="rId12"/>
    <p:sldId id="341" r:id="rId13"/>
    <p:sldId id="321" r:id="rId14"/>
    <p:sldId id="311" r:id="rId15"/>
    <p:sldId id="315" r:id="rId16"/>
    <p:sldId id="322" r:id="rId17"/>
    <p:sldId id="323" r:id="rId18"/>
    <p:sldId id="367" r:id="rId19"/>
  </p:sldIdLst>
  <p:sldSz cx="9144000" cy="5143500" type="screen16x9"/>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EE6DAF5-E06B-4FEF-81B1-DB59D1578252}">
          <p14:sldIdLst>
            <p14:sldId id="351"/>
            <p14:sldId id="352"/>
            <p14:sldId id="353"/>
            <p14:sldId id="354"/>
            <p14:sldId id="355"/>
            <p14:sldId id="356"/>
            <p14:sldId id="359"/>
            <p14:sldId id="362"/>
            <p14:sldId id="341"/>
            <p14:sldId id="321"/>
            <p14:sldId id="311"/>
            <p14:sldId id="315"/>
            <p14:sldId id="322"/>
            <p14:sldId id="323"/>
            <p14:sldId id="36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C4E59F"/>
    <a:srgbClr val="FA7D00"/>
    <a:srgbClr val="008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97"/>
    <p:restoredTop sz="94660"/>
  </p:normalViewPr>
  <p:slideViewPr>
    <p:cSldViewPr>
      <p:cViewPr varScale="1">
        <p:scale>
          <a:sx n="112" d="100"/>
          <a:sy n="112" d="100"/>
        </p:scale>
        <p:origin x="-84" y="-444"/>
      </p:cViewPr>
      <p:guideLst>
        <p:guide orient="horz" pos="1620"/>
        <p:guide pos="2880"/>
      </p:guideLst>
    </p:cSldViewPr>
  </p:slideViewPr>
  <p:notesTextViewPr>
    <p:cViewPr>
      <p:scale>
        <a:sx n="1" d="1"/>
        <a:sy n="1" d="1"/>
      </p:scale>
      <p:origin x="0" y="0"/>
    </p:cViewPr>
  </p:notesTextViewPr>
  <p:notesViewPr>
    <p:cSldViewPr>
      <p:cViewPr varScale="1">
        <p:scale>
          <a:sx n="50" d="100"/>
          <a:sy n="50" d="100"/>
        </p:scale>
        <p:origin x="-2988" y="-72"/>
      </p:cViewPr>
      <p:guideLst>
        <p:guide orient="horz" pos="3107"/>
        <p:guide pos="2121"/>
      </p:guideLst>
    </p:cSldViewPr>
  </p:notesViewPr>
  <p:gridSpacing cx="36004" cy="36004"/>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slideMaster" Target="slideMasters/slideMaster2.xml" /><Relationship Id="rId4" Type="http://schemas.openxmlformats.org/officeDocument/2006/relationships/notesMaster" Target="notesMasters/notes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0" Type="http://schemas.openxmlformats.org/officeDocument/2006/relationships/presProps" Target="presProps.xml" /><Relationship Id="rId21" Type="http://schemas.openxmlformats.org/officeDocument/2006/relationships/viewProps" Target="viewProps.xml" /><Relationship Id="rId22" Type="http://schemas.openxmlformats.org/officeDocument/2006/relationships/tableStyles" Target="tableStyles.xml" /></Relationships>
</file>

<file path=ppt/drawings/_rels/vmlDrawing1.vml.rels><?xml version="1.0" encoding="UTF-8"?><Relationships xmlns="http://schemas.openxmlformats.org/package/2006/relationships"><Relationship Id="rId1" Type="http://schemas.openxmlformats.org/officeDocument/2006/relationships/image" Target="../media/image16.emf" /><Relationship Id="rId2" Type="http://schemas.openxmlformats.org/officeDocument/2006/relationships/image" Target="../media/image17.emf" /></Relationships>
</file>

<file path=ppt/notesMasters/_rels/notesMaster1.xml.rels><?xml version="1.0" encoding="UTF-8"?><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51"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1152" name="日付プレースホルダー 2"/>
          <p:cNvSpPr>
            <a:spLocks noGrp="1"/>
          </p:cNvSpPr>
          <p:nvPr>
            <p:ph type="dt" idx="1"/>
          </p:nvPr>
        </p:nvSpPr>
        <p:spPr>
          <a:xfrm>
            <a:off x="3884612" y="0"/>
            <a:ext cx="2971800" cy="457200"/>
          </a:xfrm>
          <a:prstGeom prst="rect">
            <a:avLst/>
          </a:prstGeom>
        </p:spPr>
        <p:txBody>
          <a:bodyPr vert="horz" lIns="91440" tIns="45720" rIns="91440" bIns="45720" rtlCol="0"/>
          <a:lstStyle>
            <a:lvl1pPr algn="r">
              <a:defRPr sz="1200"/>
            </a:lvl1pPr>
          </a:lstStyle>
          <a:p>
            <a:fld id="{46D06EA9-14B5-4F31-95CC-6AD91D20700D}" type="datetimeFigureOut">
              <a:rPr kumimoji="1" lang="ja-JP" altLang="en-US" smtClean="0"/>
              <a:t>2022/5/31</a:t>
            </a:fld>
            <a:endParaRPr kumimoji="1" lang="ja-JP" altLang="en-US"/>
          </a:p>
        </p:txBody>
      </p:sp>
      <p:sp>
        <p:nvSpPr>
          <p:cNvPr id="1153" name="スライド イメージ プレースホルダー 3"/>
          <p:cNvSpPr>
            <a:spLocks noGrp="1" noRot="1" noChangeAspect="1"/>
          </p:cNvSpPr>
          <p:nvPr>
            <p:ph type="sldImg" idx="2"/>
          </p:nvPr>
        </p:nvSpPr>
        <p:spPr>
          <a:xfrm>
            <a:off x="381245" y="685616"/>
            <a:ext cx="6095510" cy="3429552"/>
          </a:xfrm>
          <a:prstGeom prst="rect">
            <a:avLst/>
          </a:prstGeom>
          <a:noFill/>
          <a:ln w="12700">
            <a:solidFill>
              <a:prstClr val="black"/>
            </a:solidFill>
          </a:ln>
        </p:spPr>
        <p:txBody>
          <a:bodyPr vert="horz" lIns="91440" tIns="45720" rIns="91440" bIns="45720" rtlCol="0" anchor="ctr"/>
          <a:lstStyle/>
          <a:p>
            <a:endParaRPr lang="ja-JP" altLang="en-US"/>
          </a:p>
        </p:txBody>
      </p:sp>
      <p:sp>
        <p:nvSpPr>
          <p:cNvPr id="1154" name="ノート プレースホルダー 4"/>
          <p:cNvSpPr>
            <a:spLocks noGrp="1"/>
          </p:cNvSpPr>
          <p:nvPr>
            <p:ph type="body" sz="quarter" idx="3"/>
          </p:nvPr>
        </p:nvSpPr>
        <p:spPr>
          <a:xfrm>
            <a:off x="685801"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55"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1156" name="スライド番号プレースホルダー 6"/>
          <p:cNvSpPr>
            <a:spLocks noGrp="1"/>
          </p:cNvSpPr>
          <p:nvPr>
            <p:ph type="sldNum" sz="quarter" idx="5"/>
          </p:nvPr>
        </p:nvSpPr>
        <p:spPr>
          <a:xfrm>
            <a:off x="3884612" y="8685213"/>
            <a:ext cx="2971800" cy="457200"/>
          </a:xfrm>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xml version="1.0" encoding="UTF-8"?><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65" name="四角形 384"/>
          <p:cNvSpPr>
            <a:spLocks noGrp="1" noRot="1" noChangeAspect="1"/>
          </p:cNvSpPr>
          <p:nvPr>
            <p:ph type="sldImg" idx="2"/>
          </p:nvPr>
        </p:nvSpPr>
        <p:spPr>
          <a:prstGeom prst="rect">
            <a:avLst/>
          </a:prstGeom>
        </p:spPr>
        <p:txBody>
          <a:bodyPr/>
          <a:p>
            <a:endParaRPr kumimoji="1" lang="ja-JP" altLang="en-US"/>
          </a:p>
        </p:txBody>
      </p:sp>
      <p:sp>
        <p:nvSpPr>
          <p:cNvPr id="1166" name="四角形 385"/>
          <p:cNvSpPr>
            <a:spLocks noGrp="1"/>
          </p:cNvSpPr>
          <p:nvPr>
            <p:ph type="body" sz="quarter" idx="3"/>
          </p:nvPr>
        </p:nvSpPr>
        <p:spPr>
          <a:prstGeom prst="rect">
            <a:avLst/>
          </a:prstGeom>
        </p:spPr>
        <p:txBody>
          <a:bodyPr/>
          <a:p>
            <a:endParaRPr kumimoji="1" lang="ja-JP" altLang="en-US"/>
          </a:p>
        </p:txBody>
      </p:sp>
      <p:sp>
        <p:nvSpPr>
          <p:cNvPr id="1167" name="四角形 386"/>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84" name="四角形 591"/>
          <p:cNvSpPr>
            <a:spLocks noGrp="1" noRot="1" noChangeAspect="1"/>
          </p:cNvSpPr>
          <p:nvPr>
            <p:ph type="sldImg" idx="2"/>
          </p:nvPr>
        </p:nvSpPr>
        <p:spPr>
          <a:xfrm>
            <a:off x="381000" y="685800"/>
            <a:ext cx="6096000" cy="3429000"/>
          </a:xfrm>
          <a:prstGeom prst="rect">
            <a:avLst/>
          </a:prstGeom>
        </p:spPr>
        <p:txBody>
          <a:bodyPr/>
          <a:lstStyle/>
          <a:p>
            <a:endParaRPr kumimoji="1" lang="ja-JP" altLang="en-US"/>
          </a:p>
        </p:txBody>
      </p:sp>
      <p:sp>
        <p:nvSpPr>
          <p:cNvPr id="1585" name="四角形 592"/>
          <p:cNvSpPr>
            <a:spLocks noGrp="1"/>
          </p:cNvSpPr>
          <p:nvPr>
            <p:ph type="body" sz="quarter" idx="3"/>
          </p:nvPr>
        </p:nvSpPr>
        <p:spPr>
          <a:prstGeom prst="rect">
            <a:avLst/>
          </a:prstGeom>
        </p:spPr>
        <p:txBody>
          <a:bodyPr/>
          <a:lstStyle/>
          <a:p>
            <a:endParaRPr kumimoji="1" lang="ja-JP" altLang="en-US"/>
          </a:p>
        </p:txBody>
      </p:sp>
      <p:sp>
        <p:nvSpPr>
          <p:cNvPr id="1586" name="四角形 59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16</a:t>
            </a:fld>
            <a:endParaRPr kumimoji="1" lang="ja-JP" altLang="en-US"/>
          </a:p>
        </p:txBody>
      </p:sp>
    </p:spTree>
    <p:extLst>
      <p:ext uri="{BB962C8B-B14F-4D97-AF65-F5344CB8AC3E}">
        <p14:creationId xmlns:p14="http://schemas.microsoft.com/office/powerpoint/2010/main" val="236922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97" name="四角形 591"/>
          <p:cNvSpPr>
            <a:spLocks noGrp="1" noRot="1" noChangeAspect="1"/>
          </p:cNvSpPr>
          <p:nvPr>
            <p:ph type="sldImg" idx="2"/>
          </p:nvPr>
        </p:nvSpPr>
        <p:spPr>
          <a:prstGeom prst="rect">
            <a:avLst/>
          </a:prstGeom>
        </p:spPr>
        <p:txBody>
          <a:bodyPr/>
          <a:lstStyle/>
          <a:p>
            <a:endParaRPr kumimoji="1" lang="ja-JP" altLang="en-US"/>
          </a:p>
        </p:txBody>
      </p:sp>
      <p:sp>
        <p:nvSpPr>
          <p:cNvPr id="1198" name="四角形 592"/>
          <p:cNvSpPr>
            <a:spLocks noGrp="1"/>
          </p:cNvSpPr>
          <p:nvPr>
            <p:ph type="body" sz="quarter" idx="3"/>
          </p:nvPr>
        </p:nvSpPr>
        <p:spPr>
          <a:prstGeom prst="rect">
            <a:avLst/>
          </a:prstGeom>
        </p:spPr>
        <p:txBody>
          <a:bodyPr/>
          <a:lstStyle/>
          <a:p>
            <a:endParaRPr kumimoji="1" lang="ja-JP" altLang="en-US"/>
          </a:p>
        </p:txBody>
      </p:sp>
      <p:sp>
        <p:nvSpPr>
          <p:cNvPr id="1199" name="四角形 59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2</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3" name="四角形 591"/>
          <p:cNvSpPr>
            <a:spLocks noGrp="1" noRot="1" noChangeAspect="1"/>
          </p:cNvSpPr>
          <p:nvPr>
            <p:ph type="sldImg" idx="2"/>
          </p:nvPr>
        </p:nvSpPr>
        <p:spPr>
          <a:prstGeom prst="rect">
            <a:avLst/>
          </a:prstGeom>
        </p:spPr>
        <p:txBody>
          <a:bodyPr/>
          <a:lstStyle/>
          <a:p>
            <a:endParaRPr kumimoji="1" lang="ja-JP" altLang="en-US"/>
          </a:p>
        </p:txBody>
      </p:sp>
      <p:sp>
        <p:nvSpPr>
          <p:cNvPr id="1254" name="四角形 592"/>
          <p:cNvSpPr>
            <a:spLocks noGrp="1"/>
          </p:cNvSpPr>
          <p:nvPr>
            <p:ph type="body" sz="quarter" idx="3"/>
          </p:nvPr>
        </p:nvSpPr>
        <p:spPr>
          <a:prstGeom prst="rect">
            <a:avLst/>
          </a:prstGeom>
        </p:spPr>
        <p:txBody>
          <a:bodyPr/>
          <a:lstStyle/>
          <a:p>
            <a:endParaRPr kumimoji="1" lang="ja-JP" altLang="en-US"/>
          </a:p>
        </p:txBody>
      </p:sp>
      <p:sp>
        <p:nvSpPr>
          <p:cNvPr id="1255" name="四角形 593"/>
          <p:cNvSpPr>
            <a:spLocks noGrp="1"/>
          </p:cNvSpPr>
          <p:nvPr>
            <p:ph type="sldNum" sz="quarter" idx="5"/>
          </p:nvPr>
        </p:nvSpPr>
        <p:spPr>
          <a:prstGeom prst="rect">
            <a:avLst/>
          </a:prstGeom>
        </p:spPr>
        <p:txBody>
          <a:bodyPr vert="horz" lIns="92108" tIns="46054" rIns="92108" bIns="46054" rtlCol="0" anchor="b"/>
          <a:lstStyle>
            <a:lvl1pPr algn="r">
              <a:defRPr sz="1200"/>
            </a:lvl1pPr>
          </a:lstStyle>
          <a:p>
            <a:fld id="{58807EA6-0398-4990-8029-A74DB7412258}" type="slidenum">
              <a:rPr kumimoji="1" lang="ja-JP" altLang="en-US" smtClean="0"/>
              <a:t>3</a:t>
            </a:fld>
            <a:endParaRPr kumimoji="1" lang="ja-JP" altLang="en-US"/>
          </a:p>
        </p:txBody>
      </p:sp>
    </p:spTree>
    <p:extLst>
      <p:ext uri="{BB962C8B-B14F-4D97-AF65-F5344CB8AC3E}">
        <p14:creationId xmlns:p14="http://schemas.microsoft.com/office/powerpoint/2010/main" val="199669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71" name="四角形 0"/>
          <p:cNvSpPr>
            <a:spLocks noGrp="1" noRot="1" noChangeAspect="1" noChangeArrowheads="1" noTextEdit="1"/>
          </p:cNvSpPr>
          <p:nvPr>
            <p:ph type="sldImg" idx="2"/>
          </p:nvPr>
        </p:nvSpPr>
        <p:spPr>
          <a:prstGeom prst="rect">
            <a:avLst/>
          </a:prstGeom>
        </p:spPr>
        <p:txBody>
          <a:bodyPr/>
          <a:lstStyle/>
          <a:p>
            <a:endParaRPr kumimoji="1" lang="ja-JP" altLang="en-US"/>
          </a:p>
        </p:txBody>
      </p:sp>
      <p:sp>
        <p:nvSpPr>
          <p:cNvPr id="1472" name="四角形 0"/>
          <p:cNvSpPr>
            <a:spLocks noGrp="1" noChangeArrowheads="1"/>
          </p:cNvSpPr>
          <p:nvPr>
            <p:ph type="body" sz="quarter" idx="3"/>
          </p:nvPr>
        </p:nvSpPr>
        <p:spPr>
          <a:prstGeom prst="rect">
            <a:avLst/>
          </a:prstGeom>
        </p:spPr>
        <p:txBody>
          <a:bodyPr/>
          <a:lstStyle/>
          <a:p>
            <a:endParaRPr kumimoji="1" lang="ja-JP" altLang="en-US"/>
          </a:p>
        </p:txBody>
      </p:sp>
      <p:sp>
        <p:nvSpPr>
          <p:cNvPr id="1473" name="四角形 0"/>
          <p:cNvSpPr>
            <a:spLocks noGrp="1" noChangeArrowheads="1"/>
          </p:cNvSpPr>
          <p:nvPr>
            <p:ph type="sldNum" sz="quarter" idx="5"/>
          </p:nvPr>
        </p:nvSpPr>
        <p:spPr>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FBCAF05-95F8-194A-8EC0-DD906841A8FC}" type="slidenum">
              <a:rPr lang="ru-RU" altLang="ja-JP"/>
              <a:pPr/>
              <a:t>9</a:t>
            </a:fld>
            <a:endParaRPr lang="ru-RU"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02" name="四角形 343"/>
          <p:cNvSpPr>
            <a:spLocks noGrp="1" noRot="1" noChangeAspect="1"/>
          </p:cNvSpPr>
          <p:nvPr>
            <p:ph type="sldImg" idx="2"/>
          </p:nvPr>
        </p:nvSpPr>
        <p:spPr>
          <a:prstGeom prst="rect">
            <a:avLst/>
          </a:prstGeom>
        </p:spPr>
        <p:txBody>
          <a:bodyPr/>
          <a:p>
            <a:endParaRPr kumimoji="1" lang="ja-JP" altLang="en-US"/>
          </a:p>
        </p:txBody>
      </p:sp>
      <p:sp>
        <p:nvSpPr>
          <p:cNvPr id="1503" name="四角形 344"/>
          <p:cNvSpPr>
            <a:spLocks noGrp="1"/>
          </p:cNvSpPr>
          <p:nvPr>
            <p:ph type="body" sz="quarter" idx="3"/>
          </p:nvPr>
        </p:nvSpPr>
        <p:spPr>
          <a:prstGeom prst="rect">
            <a:avLst/>
          </a:prstGeom>
        </p:spPr>
        <p:txBody>
          <a:bodyPr/>
          <a:p>
            <a:endParaRPr kumimoji="1" lang="ja-JP" altLang="en-US"/>
          </a:p>
        </p:txBody>
      </p:sp>
      <p:sp>
        <p:nvSpPr>
          <p:cNvPr id="1504" name="四角形 345"/>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19" name="四角形 591"/>
          <p:cNvSpPr>
            <a:spLocks noGrp="1" noRot="1" noChangeAspect="1"/>
          </p:cNvSpPr>
          <p:nvPr>
            <p:ph type="sldImg" idx="2"/>
          </p:nvPr>
        </p:nvSpPr>
        <p:spPr>
          <a:xfrm>
            <a:off x="381000" y="685800"/>
            <a:ext cx="6096000" cy="3429000"/>
          </a:xfrm>
          <a:prstGeom prst="rect">
            <a:avLst/>
          </a:prstGeom>
        </p:spPr>
        <p:txBody>
          <a:bodyPr/>
          <a:lstStyle/>
          <a:p>
            <a:endParaRPr kumimoji="1" lang="ja-JP" altLang="en-US"/>
          </a:p>
        </p:txBody>
      </p:sp>
      <p:sp>
        <p:nvSpPr>
          <p:cNvPr id="1520" name="四角形 592"/>
          <p:cNvSpPr>
            <a:spLocks noGrp="1"/>
          </p:cNvSpPr>
          <p:nvPr>
            <p:ph type="body" sz="quarter" idx="3"/>
          </p:nvPr>
        </p:nvSpPr>
        <p:spPr>
          <a:prstGeom prst="rect">
            <a:avLst/>
          </a:prstGeom>
        </p:spPr>
        <p:txBody>
          <a:bodyPr/>
          <a:lstStyle/>
          <a:p>
            <a:endParaRPr kumimoji="1" lang="ja-JP" altLang="en-US"/>
          </a:p>
        </p:txBody>
      </p:sp>
      <p:sp>
        <p:nvSpPr>
          <p:cNvPr id="1521" name="四角形 59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10</a:t>
            </a:fld>
            <a:endParaRPr kumimoji="1" lang="ja-JP" altLang="en-US"/>
          </a:p>
        </p:txBody>
      </p:sp>
    </p:spTree>
    <p:extLst>
      <p:ext uri="{BB962C8B-B14F-4D97-AF65-F5344CB8AC3E}">
        <p14:creationId xmlns:p14="http://schemas.microsoft.com/office/powerpoint/2010/main" val="2369225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31" name="四角形 591"/>
          <p:cNvSpPr>
            <a:spLocks noGrp="1" noRot="1" noChangeAspect="1"/>
          </p:cNvSpPr>
          <p:nvPr>
            <p:ph type="sldImg" idx="2"/>
          </p:nvPr>
        </p:nvSpPr>
        <p:spPr>
          <a:xfrm>
            <a:off x="381000" y="685800"/>
            <a:ext cx="6096000" cy="3429000"/>
          </a:xfrm>
          <a:prstGeom prst="rect">
            <a:avLst/>
          </a:prstGeom>
        </p:spPr>
        <p:txBody>
          <a:bodyPr/>
          <a:lstStyle/>
          <a:p>
            <a:endParaRPr kumimoji="1" lang="ja-JP" altLang="en-US"/>
          </a:p>
        </p:txBody>
      </p:sp>
      <p:sp>
        <p:nvSpPr>
          <p:cNvPr id="1532" name="四角形 592"/>
          <p:cNvSpPr>
            <a:spLocks noGrp="1"/>
          </p:cNvSpPr>
          <p:nvPr>
            <p:ph type="body" sz="quarter" idx="3"/>
          </p:nvPr>
        </p:nvSpPr>
        <p:spPr>
          <a:prstGeom prst="rect">
            <a:avLst/>
          </a:prstGeom>
        </p:spPr>
        <p:txBody>
          <a:bodyPr/>
          <a:lstStyle/>
          <a:p>
            <a:endParaRPr kumimoji="1" lang="ja-JP" altLang="en-US"/>
          </a:p>
        </p:txBody>
      </p:sp>
      <p:sp>
        <p:nvSpPr>
          <p:cNvPr id="1533" name="四角形 59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12</a:t>
            </a:fld>
            <a:endParaRPr kumimoji="1" lang="ja-JP" altLang="en-US"/>
          </a:p>
        </p:txBody>
      </p:sp>
    </p:spTree>
    <p:extLst>
      <p:ext uri="{BB962C8B-B14F-4D97-AF65-F5344CB8AC3E}">
        <p14:creationId xmlns:p14="http://schemas.microsoft.com/office/powerpoint/2010/main" val="2369225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49" name="四角形 591"/>
          <p:cNvSpPr>
            <a:spLocks noGrp="1" noRot="1" noChangeAspect="1"/>
          </p:cNvSpPr>
          <p:nvPr>
            <p:ph type="sldImg" idx="2"/>
          </p:nvPr>
        </p:nvSpPr>
        <p:spPr>
          <a:xfrm>
            <a:off x="381000" y="685800"/>
            <a:ext cx="6096000" cy="3429000"/>
          </a:xfrm>
          <a:prstGeom prst="rect">
            <a:avLst/>
          </a:prstGeom>
        </p:spPr>
        <p:txBody>
          <a:bodyPr/>
          <a:lstStyle/>
          <a:p>
            <a:endParaRPr kumimoji="1" lang="ja-JP" altLang="en-US"/>
          </a:p>
        </p:txBody>
      </p:sp>
      <p:sp>
        <p:nvSpPr>
          <p:cNvPr id="1550" name="四角形 592"/>
          <p:cNvSpPr>
            <a:spLocks noGrp="1"/>
          </p:cNvSpPr>
          <p:nvPr>
            <p:ph type="body" sz="quarter" idx="3"/>
          </p:nvPr>
        </p:nvSpPr>
        <p:spPr>
          <a:prstGeom prst="rect">
            <a:avLst/>
          </a:prstGeom>
        </p:spPr>
        <p:txBody>
          <a:bodyPr/>
          <a:lstStyle/>
          <a:p>
            <a:endParaRPr kumimoji="1" lang="ja-JP" altLang="en-US"/>
          </a:p>
        </p:txBody>
      </p:sp>
      <p:sp>
        <p:nvSpPr>
          <p:cNvPr id="1551" name="四角形 59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13</a:t>
            </a:fld>
            <a:endParaRPr kumimoji="1" lang="ja-JP" altLang="en-US"/>
          </a:p>
        </p:txBody>
      </p:sp>
    </p:spTree>
    <p:extLst>
      <p:ext uri="{BB962C8B-B14F-4D97-AF65-F5344CB8AC3E}">
        <p14:creationId xmlns:p14="http://schemas.microsoft.com/office/powerpoint/2010/main" val="2369225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68" name="四角形 591"/>
          <p:cNvSpPr>
            <a:spLocks noGrp="1" noRot="1" noChangeAspect="1"/>
          </p:cNvSpPr>
          <p:nvPr>
            <p:ph type="sldImg" idx="2"/>
          </p:nvPr>
        </p:nvSpPr>
        <p:spPr>
          <a:xfrm>
            <a:off x="381000" y="685800"/>
            <a:ext cx="6096000" cy="3429000"/>
          </a:xfrm>
          <a:prstGeom prst="rect">
            <a:avLst/>
          </a:prstGeom>
        </p:spPr>
        <p:txBody>
          <a:bodyPr/>
          <a:lstStyle/>
          <a:p>
            <a:endParaRPr kumimoji="1" lang="ja-JP" altLang="en-US"/>
          </a:p>
        </p:txBody>
      </p:sp>
      <p:sp>
        <p:nvSpPr>
          <p:cNvPr id="1569" name="四角形 592"/>
          <p:cNvSpPr>
            <a:spLocks noGrp="1"/>
          </p:cNvSpPr>
          <p:nvPr>
            <p:ph type="body" sz="quarter" idx="3"/>
          </p:nvPr>
        </p:nvSpPr>
        <p:spPr>
          <a:prstGeom prst="rect">
            <a:avLst/>
          </a:prstGeom>
        </p:spPr>
        <p:txBody>
          <a:bodyPr/>
          <a:lstStyle/>
          <a:p>
            <a:endParaRPr kumimoji="1" lang="ja-JP" altLang="en-US"/>
          </a:p>
        </p:txBody>
      </p:sp>
      <p:sp>
        <p:nvSpPr>
          <p:cNvPr id="1570" name="四角形 59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15</a:t>
            </a:fld>
            <a:endParaRPr kumimoji="1" lang="ja-JP" altLang="en-US"/>
          </a:p>
        </p:txBody>
      </p:sp>
    </p:spTree>
    <p:extLst>
      <p:ext uri="{BB962C8B-B14F-4D97-AF65-F5344CB8AC3E}">
        <p14:creationId xmlns:p14="http://schemas.microsoft.com/office/powerpoint/2010/main" val="2369225243"/>
      </p:ext>
    </p:extLst>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image" Target="../media/image1.png" /><Relationship Id="rId2" Type="http://schemas.microsoft.com/office/2007/relationships/hdphoto" Target="../media/hdphoto1.wdp" /><Relationship Id="rId3" Type="http://schemas.openxmlformats.org/officeDocument/2006/relationships/slideMaster" Target="../slideMasters/slideMaster1.xml" /></Relationships>
</file>

<file path=ppt/slideLayouts/_rels/slideLayout1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Relationships xmlns="http://schemas.openxmlformats.org/package/2006/relationships"><Relationship Id="rId1" Type="http://schemas.openxmlformats.org/officeDocument/2006/relationships/image" Target="../media/image1.png" /><Relationship Id="rId2" Type="http://schemas.microsoft.com/office/2007/relationships/hdphoto" Target="../media/hdphoto1.wdp" /><Relationship Id="rId3"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8.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31.xml.rels><?xml version="1.0" encoding="UTF-8"?><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0" name=""/>
        <p:cNvGrpSpPr/>
        <p:nvPr/>
      </p:nvGrpSpPr>
      <p:grpSpPr>
        <a:xfrm>
          <a:off x="0" y="0"/>
          <a:ext cx="0" cy="0"/>
          <a:chOff x="0" y="0"/>
          <a:chExt cx="0" cy="0"/>
        </a:xfrm>
      </p:grpSpPr>
      <p:sp>
        <p:nvSpPr>
          <p:cNvPr id="1037"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2563358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0" name=""/>
        <p:cNvGrpSpPr/>
        <p:nvPr/>
      </p:nvGrpSpPr>
      <p:grpSpPr>
        <a:xfrm>
          <a:off x="0" y="0"/>
          <a:ext cx="0" cy="0"/>
          <a:chOff x="0" y="0"/>
          <a:chExt cx="0" cy="0"/>
        </a:xfrm>
      </p:grpSpPr>
      <p:sp>
        <p:nvSpPr>
          <p:cNvPr id="1065"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2563358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0" name=""/>
        <p:cNvGrpSpPr/>
        <p:nvPr/>
      </p:nvGrpSpPr>
      <p:grpSpPr>
        <a:xfrm>
          <a:off x="0" y="0"/>
          <a:ext cx="0" cy="0"/>
          <a:chOff x="0" y="0"/>
          <a:chExt cx="0" cy="0"/>
        </a:xfrm>
      </p:grpSpPr>
      <p:pic>
        <p:nvPicPr>
          <p:cNvPr id="1067" name="図 12"/>
          <p:cNvPicPr>
            <a:picLocks noChangeAspect="1"/>
          </p:cNvPicPr>
          <p:nvPr userDrawn="1"/>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5980606" y="3901316"/>
            <a:ext cx="1189125" cy="1189125"/>
          </a:xfrm>
          <a:prstGeom prst="rect">
            <a:avLst/>
          </a:prstGeom>
        </p:spPr>
      </p:pic>
      <p:sp>
        <p:nvSpPr>
          <p:cNvPr id="1068"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3560034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0" name=""/>
        <p:cNvGrpSpPr/>
        <p:nvPr/>
      </p:nvGrpSpPr>
      <p:grpSpPr>
        <a:xfrm>
          <a:off x="0" y="0"/>
          <a:ext cx="0" cy="0"/>
          <a:chOff x="0" y="0"/>
          <a:chExt cx="0" cy="0"/>
        </a:xfrm>
      </p:grpSpPr>
      <p:sp>
        <p:nvSpPr>
          <p:cNvPr id="1070"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4156139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0" name=""/>
        <p:cNvGrpSpPr/>
        <p:nvPr/>
      </p:nvGrpSpPr>
      <p:grpSpPr>
        <a:xfrm>
          <a:off x="0" y="0"/>
          <a:ext cx="0" cy="0"/>
          <a:chOff x="0" y="0"/>
          <a:chExt cx="0" cy="0"/>
        </a:xfrm>
      </p:grpSpPr>
      <p:sp>
        <p:nvSpPr>
          <p:cNvPr id="1072"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073"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074"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1791758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0" name=""/>
        <p:cNvGrpSpPr/>
        <p:nvPr/>
      </p:nvGrpSpPr>
      <p:grpSpPr>
        <a:xfrm>
          <a:off x="0" y="0"/>
          <a:ext cx="0" cy="0"/>
          <a:chOff x="0" y="0"/>
          <a:chExt cx="0" cy="0"/>
        </a:xfrm>
      </p:grpSpPr>
      <p:sp>
        <p:nvSpPr>
          <p:cNvPr id="1076"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077"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078"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4053835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0" name=""/>
        <p:cNvGrpSpPr/>
        <p:nvPr/>
      </p:nvGrpSpPr>
      <p:grpSpPr>
        <a:xfrm>
          <a:off x="0" y="0"/>
          <a:ext cx="0" cy="0"/>
          <a:chOff x="0" y="0"/>
          <a:chExt cx="0" cy="0"/>
        </a:xfrm>
      </p:grpSpPr>
      <p:sp>
        <p:nvSpPr>
          <p:cNvPr id="1080"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081"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082"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1324723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0" name=""/>
        <p:cNvGrpSpPr/>
        <p:nvPr/>
      </p:nvGrpSpPr>
      <p:grpSpPr>
        <a:xfrm>
          <a:off x="0" y="0"/>
          <a:ext cx="0" cy="0"/>
          <a:chOff x="0" y="0"/>
          <a:chExt cx="0" cy="0"/>
        </a:xfrm>
      </p:grpSpPr>
      <p:sp>
        <p:nvSpPr>
          <p:cNvPr id="1084"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085"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086"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2484841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0" name=""/>
        <p:cNvGrpSpPr/>
        <p:nvPr/>
      </p:nvGrpSpPr>
      <p:grpSpPr>
        <a:xfrm>
          <a:off x="0" y="0"/>
          <a:ext cx="0" cy="0"/>
          <a:chOff x="0" y="0"/>
          <a:chExt cx="0" cy="0"/>
        </a:xfrm>
      </p:grpSpPr>
      <p:sp>
        <p:nvSpPr>
          <p:cNvPr id="1088"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089"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090"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1317827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0" name=""/>
        <p:cNvGrpSpPr/>
        <p:nvPr/>
      </p:nvGrpSpPr>
      <p:grpSpPr>
        <a:xfrm>
          <a:off x="0" y="0"/>
          <a:ext cx="0" cy="0"/>
          <a:chOff x="0" y="0"/>
          <a:chExt cx="0" cy="0"/>
        </a:xfrm>
      </p:grpSpPr>
      <p:sp>
        <p:nvSpPr>
          <p:cNvPr id="1092"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2563358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0" name=""/>
        <p:cNvGrpSpPr/>
        <p:nvPr/>
      </p:nvGrpSpPr>
      <p:grpSpPr>
        <a:xfrm>
          <a:off x="0" y="0"/>
          <a:ext cx="0" cy="0"/>
          <a:chOff x="0" y="0"/>
          <a:chExt cx="0" cy="0"/>
        </a:xfrm>
      </p:grpSpPr>
      <p:pic>
        <p:nvPicPr>
          <p:cNvPr id="1094" name="図 12"/>
          <p:cNvPicPr>
            <a:picLocks noChangeAspect="1"/>
          </p:cNvPicPr>
          <p:nvPr userDrawn="1"/>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5980606" y="3901316"/>
            <a:ext cx="1189125" cy="1189125"/>
          </a:xfrm>
          <a:prstGeom prst="rect">
            <a:avLst/>
          </a:prstGeom>
        </p:spPr>
      </p:pic>
      <p:sp>
        <p:nvSpPr>
          <p:cNvPr id="1095"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356003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39"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888743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タイトルのみ">
    <p:spTree>
      <p:nvGrpSpPr>
        <p:cNvPr id="0" name=""/>
        <p:cNvGrpSpPr/>
        <p:nvPr/>
      </p:nvGrpSpPr>
      <p:grpSpPr>
        <a:xfrm>
          <a:off x="0" y="0"/>
          <a:ext cx="0" cy="0"/>
          <a:chOff x="0" y="0"/>
          <a:chExt cx="0" cy="0"/>
        </a:xfrm>
      </p:grpSpPr>
      <p:sp>
        <p:nvSpPr>
          <p:cNvPr id="1097"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4156139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0" name=""/>
        <p:cNvGrpSpPr/>
        <p:nvPr/>
      </p:nvGrpSpPr>
      <p:grpSpPr>
        <a:xfrm>
          <a:off x="0" y="0"/>
          <a:ext cx="0" cy="0"/>
          <a:chOff x="0" y="0"/>
          <a:chExt cx="0" cy="0"/>
        </a:xfrm>
      </p:grpSpPr>
      <p:sp>
        <p:nvSpPr>
          <p:cNvPr id="1099"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100"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101"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1791758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0" name=""/>
        <p:cNvGrpSpPr/>
        <p:nvPr/>
      </p:nvGrpSpPr>
      <p:grpSpPr>
        <a:xfrm>
          <a:off x="0" y="0"/>
          <a:ext cx="0" cy="0"/>
          <a:chOff x="0" y="0"/>
          <a:chExt cx="0" cy="0"/>
        </a:xfrm>
      </p:grpSpPr>
      <p:sp>
        <p:nvSpPr>
          <p:cNvPr id="1103"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104"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105"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4053835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0" name=""/>
        <p:cNvGrpSpPr/>
        <p:nvPr/>
      </p:nvGrpSpPr>
      <p:grpSpPr>
        <a:xfrm>
          <a:off x="0" y="0"/>
          <a:ext cx="0" cy="0"/>
          <a:chOff x="0" y="0"/>
          <a:chExt cx="0" cy="0"/>
        </a:xfrm>
      </p:grpSpPr>
      <p:sp>
        <p:nvSpPr>
          <p:cNvPr id="1107"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108"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109"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1324723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0" name=""/>
        <p:cNvGrpSpPr/>
        <p:nvPr/>
      </p:nvGrpSpPr>
      <p:grpSpPr>
        <a:xfrm>
          <a:off x="0" y="0"/>
          <a:ext cx="0" cy="0"/>
          <a:chOff x="0" y="0"/>
          <a:chExt cx="0" cy="0"/>
        </a:xfrm>
      </p:grpSpPr>
      <p:sp>
        <p:nvSpPr>
          <p:cNvPr id="1111"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112"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113"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2484841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0" name=""/>
        <p:cNvGrpSpPr/>
        <p:nvPr/>
      </p:nvGrpSpPr>
      <p:grpSpPr>
        <a:xfrm>
          <a:off x="0" y="0"/>
          <a:ext cx="0" cy="0"/>
          <a:chOff x="0" y="0"/>
          <a:chExt cx="0" cy="0"/>
        </a:xfrm>
      </p:grpSpPr>
      <p:sp>
        <p:nvSpPr>
          <p:cNvPr id="1115"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116"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117"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1317827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_タイトル スライド">
    <p:spTree>
      <p:nvGrpSpPr>
        <p:cNvPr id="0" name=""/>
        <p:cNvGrpSpPr/>
        <p:nvPr/>
      </p:nvGrpSpPr>
      <p:grpSpPr>
        <a:xfrm>
          <a:off x="0" y="0"/>
          <a:ext cx="0" cy="0"/>
          <a:chOff x="0" y="0"/>
          <a:chExt cx="0" cy="0"/>
        </a:xfrm>
      </p:grpSpPr>
      <p:sp>
        <p:nvSpPr>
          <p:cNvPr id="1119" name="タイトル 1"/>
          <p:cNvSpPr>
            <a:spLocks noGrp="1"/>
          </p:cNvSpPr>
          <p:nvPr>
            <p:ph type="ctrTitle"/>
          </p:nvPr>
        </p:nvSpPr>
        <p:spPr>
          <a:xfrm>
            <a:off x="457200" y="1239602"/>
            <a:ext cx="8229600" cy="1008112"/>
          </a:xfrm>
        </p:spPr>
        <p:txBody>
          <a:bodyPr lIns="76493" tIns="38246" rIns="76493" bIns="38246"/>
          <a:lstStyle>
            <a:lvl1pPr>
              <a:defRPr b="0"/>
            </a:lvl1pPr>
          </a:lstStyle>
          <a:p>
            <a:r>
              <a:rPr kumimoji="1" lang="ja-JP" altLang="en-US"/>
              <a:t>マスター タイトルの書式設定</a:t>
            </a:r>
            <a:endParaRPr kumimoji="1" lang="ja-JP" altLang="en-US" dirty="0"/>
          </a:p>
        </p:txBody>
      </p:sp>
      <p:sp>
        <p:nvSpPr>
          <p:cNvPr id="1120" name="サブタイトル 2"/>
          <p:cNvSpPr>
            <a:spLocks noGrp="1"/>
          </p:cNvSpPr>
          <p:nvPr>
            <p:ph type="subTitle" idx="1"/>
          </p:nvPr>
        </p:nvSpPr>
        <p:spPr>
          <a:xfrm>
            <a:off x="457200" y="2319722"/>
            <a:ext cx="8229600" cy="1728192"/>
          </a:xfrm>
        </p:spPr>
        <p:txBody>
          <a:bodyPr lIns="76493" tIns="38246" rIns="76493" bIns="38246"/>
          <a:lstStyle>
            <a:lvl1pPr marL="0" indent="0" algn="ctr">
              <a:buNone/>
              <a:defRPr>
                <a:solidFill>
                  <a:schemeClr val="tx1"/>
                </a:solidFill>
              </a:defRPr>
            </a:lvl1pPr>
            <a:lvl2pPr marL="382465" indent="0" algn="ctr">
              <a:buNone/>
              <a:defRPr>
                <a:solidFill>
                  <a:schemeClr val="tx1">
                    <a:tint val="75000"/>
                  </a:schemeClr>
                </a:solidFill>
              </a:defRPr>
            </a:lvl2pPr>
            <a:lvl3pPr marL="764930" indent="0" algn="ctr">
              <a:buNone/>
              <a:defRPr>
                <a:solidFill>
                  <a:schemeClr val="tx1">
                    <a:tint val="75000"/>
                  </a:schemeClr>
                </a:solidFill>
              </a:defRPr>
            </a:lvl3pPr>
            <a:lvl4pPr marL="1147396" indent="0" algn="ctr">
              <a:buNone/>
              <a:defRPr>
                <a:solidFill>
                  <a:schemeClr val="tx1">
                    <a:tint val="75000"/>
                  </a:schemeClr>
                </a:solidFill>
              </a:defRPr>
            </a:lvl4pPr>
            <a:lvl5pPr marL="1529861" indent="0" algn="ctr">
              <a:buNone/>
              <a:defRPr>
                <a:solidFill>
                  <a:schemeClr val="tx1">
                    <a:tint val="75000"/>
                  </a:schemeClr>
                </a:solidFill>
              </a:defRPr>
            </a:lvl5pPr>
            <a:lvl6pPr marL="1912326" indent="0" algn="ctr">
              <a:buNone/>
              <a:defRPr>
                <a:solidFill>
                  <a:schemeClr val="tx1">
                    <a:tint val="75000"/>
                  </a:schemeClr>
                </a:solidFill>
              </a:defRPr>
            </a:lvl6pPr>
            <a:lvl7pPr marL="2294792" indent="0" algn="ctr">
              <a:buNone/>
              <a:defRPr>
                <a:solidFill>
                  <a:schemeClr val="tx1">
                    <a:tint val="75000"/>
                  </a:schemeClr>
                </a:solidFill>
              </a:defRPr>
            </a:lvl7pPr>
            <a:lvl8pPr marL="2677257" indent="0" algn="ctr">
              <a:buNone/>
              <a:defRPr>
                <a:solidFill>
                  <a:schemeClr val="tx1">
                    <a:tint val="75000"/>
                  </a:schemeClr>
                </a:solidFill>
              </a:defRPr>
            </a:lvl8pPr>
            <a:lvl9pPr marL="3059723"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121" name="日付プレースホルダー 3"/>
          <p:cNvSpPr>
            <a:spLocks noGrp="1"/>
          </p:cNvSpPr>
          <p:nvPr>
            <p:ph type="dt" sz="half" idx="10"/>
          </p:nvPr>
        </p:nvSpPr>
        <p:spPr/>
        <p:txBody>
          <a:bodyPr/>
          <a:lstStyle/>
          <a:p>
            <a:fld id="{3E220A51-F8EA-429A-8E6F-F02BE74E28F7}" type="datetimeFigureOut">
              <a:rPr kumimoji="1" lang="ja-JP" altLang="en-US" smtClean="0"/>
              <a:t>2022/5/31</a:t>
            </a:fld>
            <a:endParaRPr kumimoji="1" lang="ja-JP" altLang="en-US"/>
          </a:p>
        </p:txBody>
      </p:sp>
      <p:sp>
        <p:nvSpPr>
          <p:cNvPr id="1122" name="フッター プレースホルダー 4"/>
          <p:cNvSpPr>
            <a:spLocks noGrp="1"/>
          </p:cNvSpPr>
          <p:nvPr>
            <p:ph type="ftr" sz="quarter" idx="11"/>
          </p:nvPr>
        </p:nvSpPr>
        <p:spPr/>
        <p:txBody>
          <a:bodyPr/>
          <a:lstStyle/>
          <a:p>
            <a:endParaRPr kumimoji="1" lang="ja-JP" altLang="en-US"/>
          </a:p>
        </p:txBody>
      </p:sp>
      <p:sp>
        <p:nvSpPr>
          <p:cNvPr id="1123" name="スライド番号プレースホルダー 5"/>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8_タイトルとコンテンツ">
    <p:spTree>
      <p:nvGrpSpPr>
        <p:cNvPr id="0" name=""/>
        <p:cNvGrpSpPr/>
        <p:nvPr/>
      </p:nvGrpSpPr>
      <p:grpSpPr>
        <a:xfrm>
          <a:off x="0" y="0"/>
          <a:ext cx="0" cy="0"/>
          <a:chOff x="0" y="0"/>
          <a:chExt cx="0" cy="0"/>
        </a:xfrm>
      </p:grpSpPr>
      <p:sp>
        <p:nvSpPr>
          <p:cNvPr id="1125" name="タイトル 1"/>
          <p:cNvSpPr>
            <a:spLocks noGrp="1"/>
          </p:cNvSpPr>
          <p:nvPr>
            <p:ph type="title"/>
          </p:nvPr>
        </p:nvSpPr>
        <p:spPr/>
        <p:txBody>
          <a:bodyPr/>
          <a:lstStyle/>
          <a:p>
            <a:r>
              <a:rPr kumimoji="1" lang="ja-JP" altLang="en-US"/>
              <a:t>マスター タイトルの書式設定</a:t>
            </a:r>
          </a:p>
        </p:txBody>
      </p:sp>
      <p:sp>
        <p:nvSpPr>
          <p:cNvPr id="1126"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27" name="日付プレースホルダー 3"/>
          <p:cNvSpPr>
            <a:spLocks noGrp="1"/>
          </p:cNvSpPr>
          <p:nvPr>
            <p:ph type="dt" sz="half" idx="10"/>
          </p:nvPr>
        </p:nvSpPr>
        <p:spPr/>
        <p:txBody>
          <a:bodyPr/>
          <a:lstStyle/>
          <a:p>
            <a:fld id="{EF07898D-B036-9549-A429-824D08B7F45D}" type="datetime1">
              <a:rPr kumimoji="1" lang="ja-JP" altLang="en-US" smtClean="0"/>
              <a:t>2022/5/31</a:t>
            </a:fld>
            <a:endParaRPr kumimoji="1" lang="ja-JP" altLang="en-US"/>
          </a:p>
        </p:txBody>
      </p:sp>
      <p:sp>
        <p:nvSpPr>
          <p:cNvPr id="1128" name="フッター プレースホルダー 4"/>
          <p:cNvSpPr>
            <a:spLocks noGrp="1"/>
          </p:cNvSpPr>
          <p:nvPr>
            <p:ph type="ftr" sz="quarter" idx="11"/>
          </p:nvPr>
        </p:nvSpPr>
        <p:spPr/>
        <p:txBody>
          <a:bodyPr/>
          <a:lstStyle/>
          <a:p>
            <a:endParaRPr kumimoji="1" lang="ja-JP" altLang="en-US"/>
          </a:p>
        </p:txBody>
      </p:sp>
      <p:sp>
        <p:nvSpPr>
          <p:cNvPr id="1129" name="スライド番号プレースホルダー 5"/>
          <p:cNvSpPr>
            <a:spLocks noGrp="1"/>
          </p:cNvSpPr>
          <p:nvPr>
            <p:ph type="sldNum" sz="quarter" idx="12"/>
          </p:nvPr>
        </p:nvSpPr>
        <p:spPr/>
        <p:txBody>
          <a:bodyPr/>
          <a:lstStyle/>
          <a:p>
            <a:fld id="{B4C42AEE-BB73-2043-8D12-1C5E9030C21B}" type="slidenum">
              <a:rPr kumimoji="1" lang="ja-JP" altLang="en-US" smtClean="0"/>
              <a:t>‹#›</a:t>
            </a:fld>
            <a:endParaRPr kumimoji="1" lang="ja-JP" altLang="en-US"/>
          </a:p>
        </p:txBody>
      </p:sp>
    </p:spTree>
    <p:extLst>
      <p:ext uri="{BB962C8B-B14F-4D97-AF65-F5344CB8AC3E}">
        <p14:creationId xmlns:p14="http://schemas.microsoft.com/office/powerpoint/2010/main" val="1265221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0" name=""/>
        <p:cNvGrpSpPr/>
        <p:nvPr/>
      </p:nvGrpSpPr>
      <p:grpSpPr>
        <a:xfrm>
          <a:off x="0" y="0"/>
          <a:ext cx="0" cy="0"/>
          <a:chOff x="0" y="0"/>
          <a:chExt cx="0" cy="0"/>
        </a:xfrm>
      </p:grpSpPr>
      <p:sp>
        <p:nvSpPr>
          <p:cNvPr id="1143"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3337441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145"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318133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0" name=""/>
        <p:cNvGrpSpPr/>
        <p:nvPr/>
      </p:nvGrpSpPr>
      <p:grpSpPr>
        <a:xfrm>
          <a:off x="0" y="0"/>
          <a:ext cx="0" cy="0"/>
          <a:chOff x="0" y="0"/>
          <a:chExt cx="0" cy="0"/>
        </a:xfrm>
      </p:grpSpPr>
      <p:sp>
        <p:nvSpPr>
          <p:cNvPr id="1041"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3560034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0" name=""/>
        <p:cNvGrpSpPr/>
        <p:nvPr/>
      </p:nvGrpSpPr>
      <p:grpSpPr>
        <a:xfrm>
          <a:off x="0" y="0"/>
          <a:ext cx="0" cy="0"/>
          <a:chOff x="0" y="0"/>
          <a:chExt cx="0" cy="0"/>
        </a:xfrm>
      </p:grpSpPr>
      <p:sp>
        <p:nvSpPr>
          <p:cNvPr id="1147"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600929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0" name=""/>
        <p:cNvGrpSpPr/>
        <p:nvPr/>
      </p:nvGrpSpPr>
      <p:grpSpPr>
        <a:xfrm>
          <a:off x="0" y="0"/>
          <a:ext cx="0" cy="0"/>
          <a:chOff x="0" y="0"/>
          <a:chExt cx="0" cy="0"/>
        </a:xfrm>
      </p:grpSpPr>
      <p:sp>
        <p:nvSpPr>
          <p:cNvPr id="1149"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28156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0" name=""/>
        <p:cNvGrpSpPr/>
        <p:nvPr/>
      </p:nvGrpSpPr>
      <p:grpSpPr>
        <a:xfrm>
          <a:off x="0" y="0"/>
          <a:ext cx="0" cy="0"/>
          <a:chOff x="0" y="0"/>
          <a:chExt cx="0" cy="0"/>
        </a:xfrm>
      </p:grpSpPr>
      <p:sp>
        <p:nvSpPr>
          <p:cNvPr id="1043" name="スライド番号プレースホルダー 1"/>
          <p:cNvSpPr>
            <a:spLocks noGrp="1"/>
          </p:cNvSpPr>
          <p:nvPr>
            <p:ph type="sldNum" sz="quarter" idx="4"/>
          </p:nvPr>
        </p:nvSpPr>
        <p:spPr>
          <a:xfrm>
            <a:off x="8787587" y="4888390"/>
            <a:ext cx="422984" cy="255110"/>
          </a:xfrm>
          <a:prstGeom prst="rect">
            <a:avLst/>
          </a:prstGeom>
        </p:spPr>
        <p:txBody>
          <a:bodyPr lIns="76493" tIns="38246" rIns="76493" bIns="38246"/>
          <a:lstStyle/>
          <a:p>
            <a:fld id="{C6AD0DAE-0D56-A448-AED2-D2D80091CCE4}" type="slidenum">
              <a:rPr lang="ja-JP" altLang="en-US" sz="1700"/>
              <a:pPr/>
              <a:t>‹#›</a:t>
            </a:fld>
            <a:endParaRPr lang="ja-JP" altLang="en-US" sz="1700" dirty="0"/>
          </a:p>
        </p:txBody>
      </p:sp>
    </p:spTree>
    <p:extLst>
      <p:ext uri="{BB962C8B-B14F-4D97-AF65-F5344CB8AC3E}">
        <p14:creationId xmlns:p14="http://schemas.microsoft.com/office/powerpoint/2010/main" val="4156139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0" name=""/>
        <p:cNvGrpSpPr/>
        <p:nvPr/>
      </p:nvGrpSpPr>
      <p:grpSpPr>
        <a:xfrm>
          <a:off x="0" y="0"/>
          <a:ext cx="0" cy="0"/>
          <a:chOff x="0" y="0"/>
          <a:chExt cx="0" cy="0"/>
        </a:xfrm>
      </p:grpSpPr>
      <p:sp>
        <p:nvSpPr>
          <p:cNvPr id="1045"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046"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047"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179175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050"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051"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405383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0" name=""/>
        <p:cNvGrpSpPr/>
        <p:nvPr/>
      </p:nvGrpSpPr>
      <p:grpSpPr>
        <a:xfrm>
          <a:off x="0" y="0"/>
          <a:ext cx="0" cy="0"/>
          <a:chOff x="0" y="0"/>
          <a:chExt cx="0" cy="0"/>
        </a:xfrm>
      </p:grpSpPr>
      <p:sp>
        <p:nvSpPr>
          <p:cNvPr id="1053"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054"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055"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132472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0" name=""/>
        <p:cNvGrpSpPr/>
        <p:nvPr/>
      </p:nvGrpSpPr>
      <p:grpSpPr>
        <a:xfrm>
          <a:off x="0" y="0"/>
          <a:ext cx="0" cy="0"/>
          <a:chOff x="0" y="0"/>
          <a:chExt cx="0" cy="0"/>
        </a:xfrm>
      </p:grpSpPr>
      <p:sp>
        <p:nvSpPr>
          <p:cNvPr id="1057"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058"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059"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2484841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0" name=""/>
        <p:cNvGrpSpPr/>
        <p:nvPr/>
      </p:nvGrpSpPr>
      <p:grpSpPr>
        <a:xfrm>
          <a:off x="0" y="0"/>
          <a:ext cx="0" cy="0"/>
          <a:chOff x="0" y="0"/>
          <a:chExt cx="0" cy="0"/>
        </a:xfrm>
      </p:grpSpPr>
      <p:sp>
        <p:nvSpPr>
          <p:cNvPr id="1061" name="タイトル 1"/>
          <p:cNvSpPr>
            <a:spLocks noGrp="1"/>
          </p:cNvSpPr>
          <p:nvPr>
            <p:ph type="title"/>
          </p:nvPr>
        </p:nvSpPr>
        <p:spPr/>
        <p:txBody>
          <a:bodyPr/>
          <a:lstStyle>
            <a:lvl1pPr>
              <a:defRPr>
                <a:latin typeface="Meiryo UI" pitchFamily="50" charset="-128"/>
                <a:ea typeface="Meiryo UI" pitchFamily="50" charset="-128"/>
                <a:cs typeface="Meiryo UI" pitchFamily="50" charset="-128"/>
              </a:defRPr>
            </a:lvl1pPr>
          </a:lstStyle>
          <a:p>
            <a:r>
              <a:rPr lang="ja-JP" altLang="en-US" dirty="0"/>
              <a:t>マスター タイトルの書式設定</a:t>
            </a:r>
          </a:p>
        </p:txBody>
      </p:sp>
      <p:sp>
        <p:nvSpPr>
          <p:cNvPr id="1062" name="Rectangle 3"/>
          <p:cNvSpPr>
            <a:spLocks noGrp="1" noChangeArrowheads="1"/>
          </p:cNvSpPr>
          <p:nvPr>
            <p:ph idx="10"/>
          </p:nvPr>
        </p:nvSpPr>
        <p:spPr>
          <a:xfrm>
            <a:off x="323850" y="789386"/>
            <a:ext cx="7488238" cy="3564731"/>
          </a:xfrm>
          <a:prstGeom prst="rect">
            <a:avLst/>
          </a:prstGeom>
          <a:noFill/>
          <a:ln>
            <a:noFill/>
          </a:ln>
          <a:effectLst/>
        </p:spPr>
        <p:txBody>
          <a:bodyPr vert="horz" wrap="square" lIns="76493" tIns="38246" rIns="76493" bIns="38246" numCol="1" anchor="t" anchorCtr="0" compatLnSpc="1">
            <a:prstTxWarp prst="textNoShape">
              <a:avLst/>
            </a:prstTxWarp>
          </a:bodyPr>
          <a:lstStyle>
            <a:lvl1pPr>
              <a:defRPr>
                <a:latin typeface="Meiryo UI" pitchFamily="50" charset="-128"/>
                <a:ea typeface="Meiryo UI" pitchFamily="50" charset="-128"/>
                <a:cs typeface="Meiryo UI" pitchFamily="50" charset="-128"/>
              </a:defRPr>
            </a:lvl1pPr>
            <a:lvl2pPr>
              <a:defRPr>
                <a:latin typeface="Meiryo UI" pitchFamily="50" charset="-128"/>
                <a:ea typeface="Meiryo UI" pitchFamily="50" charset="-128"/>
                <a:cs typeface="Meiryo UI" pitchFamily="50" charset="-128"/>
              </a:defRPr>
            </a:lvl2pPr>
            <a:lvl3pPr>
              <a:defRPr>
                <a:latin typeface="Meiryo UI" pitchFamily="50" charset="-128"/>
                <a:ea typeface="Meiryo UI" pitchFamily="50" charset="-128"/>
                <a:cs typeface="Meiryo UI" pitchFamily="50" charset="-128"/>
              </a:defRPr>
            </a:lvl3pPr>
            <a:lvl4pPr>
              <a:defRPr>
                <a:latin typeface="Meiryo UI" pitchFamily="50" charset="-128"/>
                <a:ea typeface="Meiryo UI" pitchFamily="50" charset="-128"/>
                <a:cs typeface="Meiryo UI" pitchFamily="50" charset="-128"/>
              </a:defRPr>
            </a:lvl4pPr>
            <a:lvl5pPr>
              <a:defRPr>
                <a:latin typeface="Meiryo UI" pitchFamily="50" charset="-128"/>
                <a:ea typeface="Meiryo UI" pitchFamily="50" charset="-128"/>
                <a:cs typeface="Meiryo UI"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ru-RU" altLang="ja-JP" dirty="0"/>
          </a:p>
        </p:txBody>
      </p:sp>
      <p:sp>
        <p:nvSpPr>
          <p:cNvPr id="1063" name="スライド番号プレースホルダー 1"/>
          <p:cNvSpPr>
            <a:spLocks noGrp="1"/>
          </p:cNvSpPr>
          <p:nvPr>
            <p:ph type="sldNum" sz="quarter" idx="4"/>
          </p:nvPr>
        </p:nvSpPr>
        <p:spPr>
          <a:xfrm>
            <a:off x="8485584" y="4785998"/>
            <a:ext cx="658416" cy="255110"/>
          </a:xfrm>
          <a:prstGeom prst="rect">
            <a:avLst/>
          </a:prstGeom>
        </p:spPr>
        <p:txBody>
          <a:bodyPr vert="horz" lIns="76493" tIns="38246" rIns="76493" bIns="38246" rtlCol="0" anchor="ctr"/>
          <a:lstStyle>
            <a:lvl1pPr algn="r">
              <a:defRPr sz="2700">
                <a:solidFill>
                  <a:schemeClr val="tx1">
                    <a:tint val="75000"/>
                  </a:schemeClr>
                </a:solidFill>
              </a:defRPr>
            </a:lvl1pPr>
          </a:lstStyle>
          <a:p>
            <a:fld id="{C6AD0DAE-0D56-A448-AED2-D2D80091CCE4}" type="slidenum">
              <a:rPr kumimoji="1" lang="ja-JP" altLang="en-US" smtClean="0"/>
              <a:pPr/>
              <a:t>‹#›</a:t>
            </a:fld>
            <a:endParaRPr kumimoji="1" lang="ja-JP" altLang="en-US" dirty="0"/>
          </a:p>
        </p:txBody>
      </p:sp>
    </p:spTree>
    <p:extLst>
      <p:ext uri="{BB962C8B-B14F-4D97-AF65-F5344CB8AC3E}">
        <p14:creationId xmlns:p14="http://schemas.microsoft.com/office/powerpoint/2010/main" val="1317827950"/>
      </p:ext>
    </p:extLst>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slideLayout" Target="../slideLayouts/slideLayout24.xml" /><Relationship Id="rId25" Type="http://schemas.openxmlformats.org/officeDocument/2006/relationships/slideLayout" Target="../slideLayouts/slideLayout25.xml" /><Relationship Id="rId26" Type="http://schemas.openxmlformats.org/officeDocument/2006/relationships/slideLayout" Target="../slideLayouts/slideLayout26.xml" /><Relationship Id="rId27" Type="http://schemas.openxmlformats.org/officeDocument/2006/relationships/slideLayout" Target="../slideLayouts/slideLayout27.xml" /><Relationship Id="rId28" Type="http://schemas.openxmlformats.org/officeDocument/2006/relationships/image" Target="../media/image1.png" /><Relationship Id="rId29" Type="http://schemas.microsoft.com/office/2007/relationships/hdphoto" Target="../media/hdphoto1.wdp" /><Relationship Id="rId30" Type="http://schemas.openxmlformats.org/officeDocument/2006/relationships/image" Target="../media/image2.png" /><Relationship Id="rId31" Type="http://schemas.openxmlformats.org/officeDocument/2006/relationships/image" Target="../media/image3.png" /><Relationship Id="rId32" Type="http://schemas.microsoft.com/office/2007/relationships/hdphoto" Target="../media/hdphoto2.wdp" /><Relationship Id="rId33" Type="http://schemas.openxmlformats.org/officeDocument/2006/relationships/theme" Target="../theme/theme1.xml" /></Relationships>
</file>

<file path=ppt/slideMasters/_rels/slideMaster2.xml.rels><?xml version="1.0" encoding="UTF-8"?><Relationships xmlns="http://schemas.openxmlformats.org/package/2006/relationships"><Relationship Id="rId1" Type="http://schemas.openxmlformats.org/officeDocument/2006/relationships/slideLayout" Target="../slideLayouts/slideLayout28.xml" /><Relationship Id="rId2" Type="http://schemas.openxmlformats.org/officeDocument/2006/relationships/slideLayout" Target="../slideLayouts/slideLayout29.xml" /><Relationship Id="rId3" Type="http://schemas.openxmlformats.org/officeDocument/2006/relationships/slideLayout" Target="../slideLayouts/slideLayout30.xml" /><Relationship Id="rId4" Type="http://schemas.openxmlformats.org/officeDocument/2006/relationships/slideLayout" Target="../slideLayouts/slideLayout31.xml" /><Relationship Id="rId5" Type="http://schemas.openxmlformats.org/officeDocument/2006/relationships/image" Target="../media/image1.png" /><Relationship Id="rId6" Type="http://schemas.microsoft.com/office/2007/relationships/hdphoto" Target="../media/hdphoto1.wdp" /><Relationship Id="rId7" Type="http://schemas.openxmlformats.org/officeDocument/2006/relationships/image" Target="../media/image2.png" /><Relationship Id="rId8" Type="http://schemas.openxmlformats.org/officeDocument/2006/relationships/image" Target="../media/image3.png" /><Relationship Id="rId9" Type="http://schemas.microsoft.com/office/2007/relationships/hdphoto" Target="../media/hdphoto2.wdp" /><Relationship Id="rId10" Type="http://schemas.openxmlformats.org/officeDocument/2006/relationships/theme" Target="../theme/theme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0" name=""/>
        <p:cNvGrpSpPr/>
        <p:nvPr/>
      </p:nvGrpSpPr>
      <p:grpSpPr>
        <a:xfrm>
          <a:off x="0" y="0"/>
          <a:ext cx="0" cy="0"/>
          <a:chOff x="0" y="0"/>
          <a:chExt cx="0" cy="0"/>
        </a:xfrm>
      </p:grpSpPr>
      <p:sp>
        <p:nvSpPr>
          <p:cNvPr id="1025" name="日付プレースホルダー 1"/>
          <p:cNvSpPr txBox="1"/>
          <p:nvPr userDrawn="1"/>
        </p:nvSpPr>
        <p:spPr>
          <a:xfrm>
            <a:off x="6594914" y="4767263"/>
            <a:ext cx="2057400" cy="273844"/>
          </a:xfrm>
          <a:prstGeom prst="rect">
            <a:avLst/>
          </a:prstGeom>
        </p:spPr>
        <p:txBody>
          <a:bodyPr lIns="76493" tIns="38246" rIns="76493" bIns="38246"/>
          <a:lstStyle>
            <a:defPPr>
              <a:defRPr lang="ja-JP"/>
            </a:defPPr>
            <a:lvl1pPr marL="0" algn="l" defTabSz="914400" rtl="0" eaLnBrk="1" latinLnBrk="0" hangingPunct="1">
              <a:defRPr kumimoji="1" sz="1500" kern="1200">
                <a:solidFill>
                  <a:schemeClr val="tx1"/>
                </a:solidFill>
                <a:latin typeface="+mn-lt"/>
                <a:ea typeface="+mn-ea"/>
                <a:cs typeface="+mn-cs"/>
              </a:defRPr>
            </a:lvl1pPr>
            <a:lvl2pPr marL="382465" algn="l" defTabSz="914400" rtl="0" eaLnBrk="1" latinLnBrk="0" hangingPunct="1">
              <a:defRPr kumimoji="1" sz="1500" kern="1200">
                <a:solidFill>
                  <a:schemeClr val="tx1"/>
                </a:solidFill>
                <a:latin typeface="+mn-lt"/>
                <a:ea typeface="+mn-ea"/>
                <a:cs typeface="+mn-cs"/>
              </a:defRPr>
            </a:lvl2pPr>
            <a:lvl3pPr marL="764930" algn="l" defTabSz="914400" rtl="0" eaLnBrk="1" latinLnBrk="0" hangingPunct="1">
              <a:defRPr kumimoji="1" sz="1500" kern="1200">
                <a:solidFill>
                  <a:schemeClr val="tx1"/>
                </a:solidFill>
                <a:latin typeface="+mn-lt"/>
                <a:ea typeface="+mn-ea"/>
                <a:cs typeface="+mn-cs"/>
              </a:defRPr>
            </a:lvl3pPr>
            <a:lvl4pPr marL="1147396" algn="l" defTabSz="914400" rtl="0" eaLnBrk="1" latinLnBrk="0" hangingPunct="1">
              <a:defRPr kumimoji="1" sz="1500" kern="1200">
                <a:solidFill>
                  <a:schemeClr val="tx1"/>
                </a:solidFill>
                <a:latin typeface="+mn-lt"/>
                <a:ea typeface="+mn-ea"/>
                <a:cs typeface="+mn-cs"/>
              </a:defRPr>
            </a:lvl4pPr>
            <a:lvl5pPr marL="1529861" algn="l" defTabSz="914400" rtl="0" eaLnBrk="1" latinLnBrk="0" hangingPunct="1">
              <a:defRPr kumimoji="1" sz="1500" kern="1200">
                <a:solidFill>
                  <a:schemeClr val="tx1"/>
                </a:solidFill>
                <a:latin typeface="+mn-lt"/>
                <a:ea typeface="+mn-ea"/>
                <a:cs typeface="+mn-cs"/>
              </a:defRPr>
            </a:lvl5pPr>
            <a:lvl6pPr marL="1912326" algn="l" defTabSz="914400" rtl="0" eaLnBrk="1" latinLnBrk="0" hangingPunct="1">
              <a:defRPr kumimoji="1" sz="1500" kern="1200">
                <a:solidFill>
                  <a:schemeClr val="tx1"/>
                </a:solidFill>
                <a:latin typeface="+mn-lt"/>
                <a:ea typeface="+mn-ea"/>
                <a:cs typeface="+mn-cs"/>
              </a:defRPr>
            </a:lvl6pPr>
            <a:lvl7pPr marL="2294792" algn="l" defTabSz="914400" rtl="0" eaLnBrk="1" latinLnBrk="0" hangingPunct="1">
              <a:defRPr kumimoji="1" sz="1500" kern="1200">
                <a:solidFill>
                  <a:schemeClr val="tx1"/>
                </a:solidFill>
                <a:latin typeface="+mn-lt"/>
                <a:ea typeface="+mn-ea"/>
                <a:cs typeface="+mn-cs"/>
              </a:defRPr>
            </a:lvl7pPr>
            <a:lvl8pPr marL="2677257" algn="l" defTabSz="914400" rtl="0" eaLnBrk="1" latinLnBrk="0" hangingPunct="1">
              <a:defRPr kumimoji="1" sz="1500" kern="1200">
                <a:solidFill>
                  <a:schemeClr val="tx1"/>
                </a:solidFill>
                <a:latin typeface="+mn-lt"/>
                <a:ea typeface="+mn-ea"/>
                <a:cs typeface="+mn-cs"/>
              </a:defRPr>
            </a:lvl8pPr>
            <a:lvl9pPr marL="3059723" algn="l" defTabSz="914400" rtl="0" eaLnBrk="1" latinLnBrk="0" hangingPunct="1">
              <a:defRPr kumimoji="1" sz="1500" kern="1200">
                <a:solidFill>
                  <a:schemeClr val="tx1"/>
                </a:solidFill>
                <a:latin typeface="+mn-lt"/>
                <a:ea typeface="+mn-ea"/>
                <a:cs typeface="+mn-cs"/>
              </a:defRPr>
            </a:lvl9pPr>
          </a:lstStyle>
          <a:p>
            <a:endParaRPr lang="ja-JP" altLang="en-US" dirty="0"/>
          </a:p>
        </p:txBody>
      </p:sp>
      <p:sp>
        <p:nvSpPr>
          <p:cNvPr id="1026" name="スライド番号プレースホルダー 3"/>
          <p:cNvSpPr txBox="1"/>
          <p:nvPr userDrawn="1"/>
        </p:nvSpPr>
        <p:spPr>
          <a:xfrm>
            <a:off x="6457950" y="4767263"/>
            <a:ext cx="2057400" cy="273844"/>
          </a:xfrm>
          <a:prstGeom prst="rect">
            <a:avLst/>
          </a:prstGeom>
        </p:spPr>
        <p:txBody>
          <a:bodyPr lIns="76493" tIns="38246" rIns="76493" bIns="38246"/>
          <a:lstStyle>
            <a:defPPr>
              <a:defRPr lang="ja-JP"/>
            </a:defPPr>
            <a:lvl1pPr marL="0" algn="l" defTabSz="914400" rtl="0" eaLnBrk="1" latinLnBrk="0" hangingPunct="1">
              <a:defRPr kumimoji="1" sz="1500" kern="1200">
                <a:solidFill>
                  <a:schemeClr val="tx1"/>
                </a:solidFill>
                <a:latin typeface="+mn-lt"/>
                <a:ea typeface="+mn-ea"/>
                <a:cs typeface="+mn-cs"/>
              </a:defRPr>
            </a:lvl1pPr>
            <a:lvl2pPr marL="382465" algn="l" defTabSz="914400" rtl="0" eaLnBrk="1" latinLnBrk="0" hangingPunct="1">
              <a:defRPr kumimoji="1" sz="1500" kern="1200">
                <a:solidFill>
                  <a:schemeClr val="tx1"/>
                </a:solidFill>
                <a:latin typeface="+mn-lt"/>
                <a:ea typeface="+mn-ea"/>
                <a:cs typeface="+mn-cs"/>
              </a:defRPr>
            </a:lvl2pPr>
            <a:lvl3pPr marL="764930" algn="l" defTabSz="914400" rtl="0" eaLnBrk="1" latinLnBrk="0" hangingPunct="1">
              <a:defRPr kumimoji="1" sz="1500" kern="1200">
                <a:solidFill>
                  <a:schemeClr val="tx1"/>
                </a:solidFill>
                <a:latin typeface="+mn-lt"/>
                <a:ea typeface="+mn-ea"/>
                <a:cs typeface="+mn-cs"/>
              </a:defRPr>
            </a:lvl3pPr>
            <a:lvl4pPr marL="1147396" algn="l" defTabSz="914400" rtl="0" eaLnBrk="1" latinLnBrk="0" hangingPunct="1">
              <a:defRPr kumimoji="1" sz="1500" kern="1200">
                <a:solidFill>
                  <a:schemeClr val="tx1"/>
                </a:solidFill>
                <a:latin typeface="+mn-lt"/>
                <a:ea typeface="+mn-ea"/>
                <a:cs typeface="+mn-cs"/>
              </a:defRPr>
            </a:lvl4pPr>
            <a:lvl5pPr marL="1529861" algn="l" defTabSz="914400" rtl="0" eaLnBrk="1" latinLnBrk="0" hangingPunct="1">
              <a:defRPr kumimoji="1" sz="1500" kern="1200">
                <a:solidFill>
                  <a:schemeClr val="tx1"/>
                </a:solidFill>
                <a:latin typeface="+mn-lt"/>
                <a:ea typeface="+mn-ea"/>
                <a:cs typeface="+mn-cs"/>
              </a:defRPr>
            </a:lvl5pPr>
            <a:lvl6pPr marL="1912326" algn="l" defTabSz="914400" rtl="0" eaLnBrk="1" latinLnBrk="0" hangingPunct="1">
              <a:defRPr kumimoji="1" sz="1500" kern="1200">
                <a:solidFill>
                  <a:schemeClr val="tx1"/>
                </a:solidFill>
                <a:latin typeface="+mn-lt"/>
                <a:ea typeface="+mn-ea"/>
                <a:cs typeface="+mn-cs"/>
              </a:defRPr>
            </a:lvl6pPr>
            <a:lvl7pPr marL="2294792" algn="l" defTabSz="914400" rtl="0" eaLnBrk="1" latinLnBrk="0" hangingPunct="1">
              <a:defRPr kumimoji="1" sz="1500" kern="1200">
                <a:solidFill>
                  <a:schemeClr val="tx1"/>
                </a:solidFill>
                <a:latin typeface="+mn-lt"/>
                <a:ea typeface="+mn-ea"/>
                <a:cs typeface="+mn-cs"/>
              </a:defRPr>
            </a:lvl7pPr>
            <a:lvl8pPr marL="2677257" algn="l" defTabSz="914400" rtl="0" eaLnBrk="1" latinLnBrk="0" hangingPunct="1">
              <a:defRPr kumimoji="1" sz="1500" kern="1200">
                <a:solidFill>
                  <a:schemeClr val="tx1"/>
                </a:solidFill>
                <a:latin typeface="+mn-lt"/>
                <a:ea typeface="+mn-ea"/>
                <a:cs typeface="+mn-cs"/>
              </a:defRPr>
            </a:lvl8pPr>
            <a:lvl9pPr marL="3059723" algn="l" defTabSz="914400" rtl="0" eaLnBrk="1" latinLnBrk="0" hangingPunct="1">
              <a:defRPr kumimoji="1" sz="1500" kern="1200">
                <a:solidFill>
                  <a:schemeClr val="tx1"/>
                </a:solidFill>
                <a:latin typeface="+mn-lt"/>
                <a:ea typeface="+mn-ea"/>
                <a:cs typeface="+mn-cs"/>
              </a:defRPr>
            </a:lvl9pPr>
          </a:lstStyle>
          <a:p>
            <a:endParaRPr lang="ja-JP" altLang="en-US" dirty="0"/>
          </a:p>
        </p:txBody>
      </p:sp>
      <p:sp>
        <p:nvSpPr>
          <p:cNvPr id="1027" name="正方形/長方形 9"/>
          <p:cNvSpPr/>
          <p:nvPr userDrawn="1"/>
        </p:nvSpPr>
        <p:spPr>
          <a:xfrm>
            <a:off x="0" y="-1"/>
            <a:ext cx="9144000" cy="5486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493" tIns="38246" rIns="76493" bIns="38246" rtlCol="0" anchor="ctr"/>
          <a:lstStyle/>
          <a:p>
            <a:pPr algn="ctr"/>
            <a:endParaRPr kumimoji="1" lang="ja-JP" altLang="en-US"/>
          </a:p>
        </p:txBody>
      </p:sp>
      <p:pic>
        <p:nvPicPr>
          <p:cNvPr id="1028" name="図 19"/>
          <p:cNvPicPr>
            <a:picLocks noChangeAspect="1"/>
          </p:cNvPicPr>
          <p:nvPr userDrawn="1"/>
        </p:nvPicPr>
        <p:blipFill>
          <a:blip r:embed="rId28">
            <a:lum bright="70000" contrast="-70000"/>
            <a:extLst>
              <a:ext uri="{BEBA8EAE-BF5A-486C-A8C5-ECC9F3942E4B}">
                <a14:imgProps xmlns:a14="http://schemas.microsoft.com/office/drawing/2010/main">
                  <a14:imgLayer r:embed="rId29">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7955383" y="544550"/>
            <a:ext cx="1189125" cy="1189125"/>
          </a:xfrm>
          <a:prstGeom prst="rect">
            <a:avLst/>
          </a:prstGeom>
        </p:spPr>
      </p:pic>
      <p:pic>
        <p:nvPicPr>
          <p:cNvPr id="1029" name="図 21"/>
          <p:cNvPicPr>
            <a:picLocks noChangeAspect="1"/>
          </p:cNvPicPr>
          <p:nvPr userDrawn="1"/>
        </p:nvPicPr>
        <p:blipFill>
          <a:blip r:embed="rId28">
            <a:lum bright="70000" contrast="-70000"/>
            <a:extLst>
              <a:ext uri="{BEBA8EAE-BF5A-486C-A8C5-ECC9F3942E4B}">
                <a14:imgProps xmlns:a14="http://schemas.microsoft.com/office/drawing/2010/main">
                  <a14:imgLayer r:embed="rId29">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7955383" y="1411905"/>
            <a:ext cx="1189125" cy="1189125"/>
          </a:xfrm>
          <a:prstGeom prst="rect">
            <a:avLst/>
          </a:prstGeom>
        </p:spPr>
      </p:pic>
      <p:pic>
        <p:nvPicPr>
          <p:cNvPr id="1030" name="図 22"/>
          <p:cNvPicPr>
            <a:picLocks noChangeAspect="1"/>
          </p:cNvPicPr>
          <p:nvPr userDrawn="1"/>
        </p:nvPicPr>
        <p:blipFill>
          <a:blip r:embed="rId28">
            <a:lum bright="70000" contrast="-70000"/>
            <a:extLst>
              <a:ext uri="{BEBA8EAE-BF5A-486C-A8C5-ECC9F3942E4B}">
                <a14:imgProps xmlns:a14="http://schemas.microsoft.com/office/drawing/2010/main">
                  <a14:imgLayer r:embed="rId29">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7955383" y="3093784"/>
            <a:ext cx="1189125" cy="1189125"/>
          </a:xfrm>
          <a:prstGeom prst="rect">
            <a:avLst/>
          </a:prstGeom>
        </p:spPr>
      </p:pic>
      <p:pic>
        <p:nvPicPr>
          <p:cNvPr id="1031" name="図 24"/>
          <p:cNvPicPr>
            <a:picLocks noChangeAspect="1"/>
          </p:cNvPicPr>
          <p:nvPr userDrawn="1"/>
        </p:nvPicPr>
        <p:blipFill>
          <a:blip r:embed="rId30"/>
          <a:stretch>
            <a:fillRect/>
          </a:stretch>
        </p:blipFill>
        <p:spPr>
          <a:xfrm>
            <a:off x="7665819" y="-287874"/>
            <a:ext cx="1353942" cy="1353942"/>
          </a:xfrm>
          <a:prstGeom prst="rect">
            <a:avLst/>
          </a:prstGeom>
        </p:spPr>
      </p:pic>
      <p:sp>
        <p:nvSpPr>
          <p:cNvPr id="1032" name="スライド番号プレースホルダー 1"/>
          <p:cNvSpPr>
            <a:spLocks noGrp="1"/>
          </p:cNvSpPr>
          <p:nvPr>
            <p:ph type="sldNum" sz="quarter" idx="4"/>
          </p:nvPr>
        </p:nvSpPr>
        <p:spPr>
          <a:xfrm>
            <a:off x="8316416" y="4767263"/>
            <a:ext cx="822147" cy="376237"/>
          </a:xfrm>
          <a:prstGeom prst="rect">
            <a:avLst/>
          </a:prstGeom>
        </p:spPr>
        <p:txBody>
          <a:bodyPr lIns="76493" tIns="38246" rIns="76493" bIns="38246"/>
          <a:lstStyle>
            <a:lvl1pPr algn="r">
              <a:defRPr sz="2400"/>
            </a:lvl1pPr>
          </a:lstStyle>
          <a:p>
            <a:fld id="{C6AD0DAE-0D56-A448-AED2-D2D80091CCE4}" type="slidenum">
              <a:rPr lang="ja-JP" altLang="en-US" smtClean="0"/>
              <a:pPr/>
              <a:t>‹#›</a:t>
            </a:fld>
            <a:endParaRPr lang="ja-JP" altLang="en-US" sz="1800" dirty="0"/>
          </a:p>
        </p:txBody>
      </p:sp>
      <p:pic>
        <p:nvPicPr>
          <p:cNvPr id="1033" name="図 27"/>
          <p:cNvPicPr>
            <a:picLocks noChangeAspect="1"/>
          </p:cNvPicPr>
          <p:nvPr userDrawn="1"/>
        </p:nvPicPr>
        <p:blipFill>
          <a:blip r:embed="rId31">
            <a:lum bright="70000" contrast="-70000"/>
            <a:extLst>
              <a:ext uri="{BEBA8EAE-BF5A-486C-A8C5-ECC9F3942E4B}">
                <a14:imgProps xmlns:a14="http://schemas.microsoft.com/office/drawing/2010/main">
                  <a14:imgLayer r:embed="rId32">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86954" y="-156371"/>
            <a:ext cx="861381" cy="861381"/>
          </a:xfrm>
          <a:prstGeom prst="rect">
            <a:avLst/>
          </a:prstGeom>
        </p:spPr>
      </p:pic>
      <p:pic>
        <p:nvPicPr>
          <p:cNvPr id="1034" name="図 21"/>
          <p:cNvPicPr>
            <a:picLocks noChangeAspect="1"/>
          </p:cNvPicPr>
          <p:nvPr userDrawn="1"/>
        </p:nvPicPr>
        <p:blipFill>
          <a:blip r:embed="rId28">
            <a:lum bright="70000" contrast="-70000"/>
            <a:extLst>
              <a:ext uri="{BEBA8EAE-BF5A-486C-A8C5-ECC9F3942E4B}">
                <a14:imgProps xmlns:a14="http://schemas.microsoft.com/office/drawing/2010/main">
                  <a14:imgLayer r:embed="rId29">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7944006" y="2238634"/>
            <a:ext cx="1189125" cy="1189125"/>
          </a:xfrm>
          <a:prstGeom prst="rect">
            <a:avLst/>
          </a:prstGeom>
        </p:spPr>
      </p:pic>
      <p:pic>
        <p:nvPicPr>
          <p:cNvPr id="1035" name="図 21"/>
          <p:cNvPicPr>
            <a:picLocks noChangeAspect="1"/>
          </p:cNvPicPr>
          <p:nvPr userDrawn="1"/>
        </p:nvPicPr>
        <p:blipFill>
          <a:blip r:embed="rId28">
            <a:lum bright="70000" contrast="-70000"/>
            <a:extLst>
              <a:ext uri="{BEBA8EAE-BF5A-486C-A8C5-ECC9F3942E4B}">
                <a14:imgProps xmlns:a14="http://schemas.microsoft.com/office/drawing/2010/main">
                  <a14:imgLayer r:embed="rId29">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7956376" y="3919125"/>
            <a:ext cx="1189125" cy="1189125"/>
          </a:xfrm>
          <a:prstGeom prst="rect">
            <a:avLst/>
          </a:prstGeom>
        </p:spPr>
      </p:pic>
    </p:spTree>
    <p:extLst>
      <p:ext uri="{BB962C8B-B14F-4D97-AF65-F5344CB8AC3E}">
        <p14:creationId xmlns:p14="http://schemas.microsoft.com/office/powerpoint/2010/main" val="36431280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93" r:id="rId10"/>
    <p:sldLayoutId id="2147483695" r:id="rId11"/>
    <p:sldLayoutId id="2147483696" r:id="rId12"/>
    <p:sldLayoutId id="2147483697" r:id="rId13"/>
    <p:sldLayoutId id="2147483698" r:id="rId14"/>
    <p:sldLayoutId id="2147483699" r:id="rId15"/>
    <p:sldLayoutId id="2147483700" r:id="rId16"/>
    <p:sldLayoutId id="2147483701" r:id="rId17"/>
    <p:sldLayoutId id="2147483713" r:id="rId18"/>
    <p:sldLayoutId id="2147483715" r:id="rId19"/>
    <p:sldLayoutId id="2147483716" r:id="rId20"/>
    <p:sldLayoutId id="2147483717" r:id="rId21"/>
    <p:sldLayoutId id="2147483718" r:id="rId22"/>
    <p:sldLayoutId id="2147483719" r:id="rId23"/>
    <p:sldLayoutId id="2147483720" r:id="rId24"/>
    <p:sldLayoutId id="2147483721" r:id="rId25"/>
    <p:sldLayoutId id="2147483727" r:id="rId26"/>
    <p:sldLayoutId id="2147483728" r:id="rId27"/>
  </p:sldLayoutIdLst>
  <p:hf sldNum="0" hdr="0" ftr="0" dt="0"/>
  <p:txStyles>
    <p:titleStyle>
      <a:lvl1pPr algn="l" defTabSz="914400" rtl="0" eaLnBrk="1" latinLnBrk="0" hangingPunct="1">
        <a:lnSpc>
          <a:spcPct val="90000"/>
        </a:lnSpc>
        <a:spcBef>
          <a:spcPct val="0"/>
        </a:spcBef>
        <a:buNone/>
        <a:defRPr kumimoji="1" sz="3700" kern="1200">
          <a:solidFill>
            <a:schemeClr val="tx1"/>
          </a:solidFill>
          <a:latin typeface="+mj-lt"/>
          <a:ea typeface="+mj-ea"/>
          <a:cs typeface="+mj-cs"/>
        </a:defRPr>
      </a:lvl1pPr>
    </p:titleStyle>
    <p:bodyStyle>
      <a:lvl1pPr marL="191232" indent="-191232" algn="l" defTabSz="914400" rtl="0" eaLnBrk="1" latinLnBrk="0" hangingPunct="1">
        <a:lnSpc>
          <a:spcPct val="90000"/>
        </a:lnSpc>
        <a:spcBef>
          <a:spcPts val="836"/>
        </a:spcBef>
        <a:buFont typeface="Arial" panose="020B0604020202020204" pitchFamily="34" charset="0"/>
        <a:buChar char="•"/>
        <a:defRPr kumimoji="1" sz="2300" kern="1200">
          <a:solidFill>
            <a:schemeClr val="tx1"/>
          </a:solidFill>
          <a:latin typeface="+mn-lt"/>
          <a:ea typeface="+mn-ea"/>
          <a:cs typeface="+mn-cs"/>
        </a:defRPr>
      </a:lvl1pPr>
      <a:lvl2pPr marL="573698" indent="-191232" algn="l" defTabSz="914400" rtl="0" eaLnBrk="1" latinLnBrk="0" hangingPunct="1">
        <a:lnSpc>
          <a:spcPct val="90000"/>
        </a:lnSpc>
        <a:spcBef>
          <a:spcPts val="418"/>
        </a:spcBef>
        <a:buFont typeface="Arial" panose="020B0604020202020204" pitchFamily="34" charset="0"/>
        <a:buChar char="•"/>
        <a:defRPr kumimoji="1" sz="2000" kern="1200">
          <a:solidFill>
            <a:schemeClr val="tx1"/>
          </a:solidFill>
          <a:latin typeface="+mn-lt"/>
          <a:ea typeface="+mn-ea"/>
          <a:cs typeface="+mn-cs"/>
        </a:defRPr>
      </a:lvl2pPr>
      <a:lvl3pPr marL="956163" indent="-191232" algn="l" defTabSz="914400" rtl="0" eaLnBrk="1" latinLnBrk="0" hangingPunct="1">
        <a:lnSpc>
          <a:spcPct val="90000"/>
        </a:lnSpc>
        <a:spcBef>
          <a:spcPts val="418"/>
        </a:spcBef>
        <a:buFont typeface="Arial" panose="020B0604020202020204" pitchFamily="34" charset="0"/>
        <a:buChar char="•"/>
        <a:defRPr kumimoji="1" sz="1700" kern="1200">
          <a:solidFill>
            <a:schemeClr val="tx1"/>
          </a:solidFill>
          <a:latin typeface="+mn-lt"/>
          <a:ea typeface="+mn-ea"/>
          <a:cs typeface="+mn-cs"/>
        </a:defRPr>
      </a:lvl3pPr>
      <a:lvl4pPr marL="1338628"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4pPr>
      <a:lvl5pPr marL="1721094"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5pPr>
      <a:lvl6pPr marL="2103559"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6pPr>
      <a:lvl7pPr marL="2486025"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7pPr>
      <a:lvl8pPr marL="2868490"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8pPr>
      <a:lvl9pPr marL="3250955"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914400" rtl="0" eaLnBrk="1" latinLnBrk="0" hangingPunct="1">
        <a:defRPr kumimoji="1" sz="1500" kern="1200">
          <a:solidFill>
            <a:schemeClr val="tx1"/>
          </a:solidFill>
          <a:latin typeface="+mn-lt"/>
          <a:ea typeface="+mn-ea"/>
          <a:cs typeface="+mn-cs"/>
        </a:defRPr>
      </a:lvl1pPr>
      <a:lvl2pPr marL="382465" algn="l" defTabSz="914400" rtl="0" eaLnBrk="1" latinLnBrk="0" hangingPunct="1">
        <a:defRPr kumimoji="1" sz="1500" kern="1200">
          <a:solidFill>
            <a:schemeClr val="tx1"/>
          </a:solidFill>
          <a:latin typeface="+mn-lt"/>
          <a:ea typeface="+mn-ea"/>
          <a:cs typeface="+mn-cs"/>
        </a:defRPr>
      </a:lvl2pPr>
      <a:lvl3pPr marL="764930" algn="l" defTabSz="914400" rtl="0" eaLnBrk="1" latinLnBrk="0" hangingPunct="1">
        <a:defRPr kumimoji="1" sz="1500" kern="1200">
          <a:solidFill>
            <a:schemeClr val="tx1"/>
          </a:solidFill>
          <a:latin typeface="+mn-lt"/>
          <a:ea typeface="+mn-ea"/>
          <a:cs typeface="+mn-cs"/>
        </a:defRPr>
      </a:lvl3pPr>
      <a:lvl4pPr marL="1147396" algn="l" defTabSz="914400" rtl="0" eaLnBrk="1" latinLnBrk="0" hangingPunct="1">
        <a:defRPr kumimoji="1" sz="1500" kern="1200">
          <a:solidFill>
            <a:schemeClr val="tx1"/>
          </a:solidFill>
          <a:latin typeface="+mn-lt"/>
          <a:ea typeface="+mn-ea"/>
          <a:cs typeface="+mn-cs"/>
        </a:defRPr>
      </a:lvl4pPr>
      <a:lvl5pPr marL="1529861" algn="l" defTabSz="914400" rtl="0" eaLnBrk="1" latinLnBrk="0" hangingPunct="1">
        <a:defRPr kumimoji="1" sz="1500" kern="1200">
          <a:solidFill>
            <a:schemeClr val="tx1"/>
          </a:solidFill>
          <a:latin typeface="+mn-lt"/>
          <a:ea typeface="+mn-ea"/>
          <a:cs typeface="+mn-cs"/>
        </a:defRPr>
      </a:lvl5pPr>
      <a:lvl6pPr marL="1912326" algn="l" defTabSz="914400" rtl="0" eaLnBrk="1" latinLnBrk="0" hangingPunct="1">
        <a:defRPr kumimoji="1" sz="1500" kern="1200">
          <a:solidFill>
            <a:schemeClr val="tx1"/>
          </a:solidFill>
          <a:latin typeface="+mn-lt"/>
          <a:ea typeface="+mn-ea"/>
          <a:cs typeface="+mn-cs"/>
        </a:defRPr>
      </a:lvl6pPr>
      <a:lvl7pPr marL="2294792" algn="l" defTabSz="914400" rtl="0" eaLnBrk="1" latinLnBrk="0" hangingPunct="1">
        <a:defRPr kumimoji="1" sz="1500" kern="1200">
          <a:solidFill>
            <a:schemeClr val="tx1"/>
          </a:solidFill>
          <a:latin typeface="+mn-lt"/>
          <a:ea typeface="+mn-ea"/>
          <a:cs typeface="+mn-cs"/>
        </a:defRPr>
      </a:lvl7pPr>
      <a:lvl8pPr marL="2677257" algn="l" defTabSz="914400" rtl="0" eaLnBrk="1" latinLnBrk="0" hangingPunct="1">
        <a:defRPr kumimoji="1" sz="1500" kern="1200">
          <a:solidFill>
            <a:schemeClr val="tx1"/>
          </a:solidFill>
          <a:latin typeface="+mn-lt"/>
          <a:ea typeface="+mn-ea"/>
          <a:cs typeface="+mn-cs"/>
        </a:defRPr>
      </a:lvl8pPr>
      <a:lvl9pPr marL="3059723" algn="l" defTabSz="914400" rtl="0" eaLnBrk="1" latinLnBrk="0" hangingPunct="1">
        <a:defRPr kumimoji="1"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0" name=""/>
        <p:cNvGrpSpPr/>
        <p:nvPr/>
      </p:nvGrpSpPr>
      <p:grpSpPr>
        <a:xfrm>
          <a:off x="0" y="0"/>
          <a:ext cx="0" cy="0"/>
          <a:chOff x="0" y="0"/>
          <a:chExt cx="0" cy="0"/>
        </a:xfrm>
      </p:grpSpPr>
      <p:sp>
        <p:nvSpPr>
          <p:cNvPr id="1131" name="日付プレースホルダー 1"/>
          <p:cNvSpPr txBox="1"/>
          <p:nvPr userDrawn="1"/>
        </p:nvSpPr>
        <p:spPr>
          <a:xfrm>
            <a:off x="6594914" y="4767263"/>
            <a:ext cx="2057400" cy="273844"/>
          </a:xfrm>
          <a:prstGeom prst="rect">
            <a:avLst/>
          </a:prstGeom>
        </p:spPr>
        <p:txBody>
          <a:bodyPr lIns="76493" tIns="38246" rIns="76493" bIns="38246"/>
          <a:lstStyle>
            <a:defPPr>
              <a:defRPr lang="ja-JP"/>
            </a:defPPr>
            <a:lvl1pPr marL="0" algn="l" defTabSz="914400" rtl="0" eaLnBrk="1" latinLnBrk="0" hangingPunct="1">
              <a:defRPr kumimoji="1" sz="1500" kern="1200">
                <a:solidFill>
                  <a:schemeClr val="tx1"/>
                </a:solidFill>
                <a:latin typeface="+mn-lt"/>
                <a:ea typeface="+mn-ea"/>
                <a:cs typeface="+mn-cs"/>
              </a:defRPr>
            </a:lvl1pPr>
            <a:lvl2pPr marL="382465" algn="l" defTabSz="914400" rtl="0" eaLnBrk="1" latinLnBrk="0" hangingPunct="1">
              <a:defRPr kumimoji="1" sz="1500" kern="1200">
                <a:solidFill>
                  <a:schemeClr val="tx1"/>
                </a:solidFill>
                <a:latin typeface="+mn-lt"/>
                <a:ea typeface="+mn-ea"/>
                <a:cs typeface="+mn-cs"/>
              </a:defRPr>
            </a:lvl2pPr>
            <a:lvl3pPr marL="764930" algn="l" defTabSz="914400" rtl="0" eaLnBrk="1" latinLnBrk="0" hangingPunct="1">
              <a:defRPr kumimoji="1" sz="1500" kern="1200">
                <a:solidFill>
                  <a:schemeClr val="tx1"/>
                </a:solidFill>
                <a:latin typeface="+mn-lt"/>
                <a:ea typeface="+mn-ea"/>
                <a:cs typeface="+mn-cs"/>
              </a:defRPr>
            </a:lvl3pPr>
            <a:lvl4pPr marL="1147396" algn="l" defTabSz="914400" rtl="0" eaLnBrk="1" latinLnBrk="0" hangingPunct="1">
              <a:defRPr kumimoji="1" sz="1500" kern="1200">
                <a:solidFill>
                  <a:schemeClr val="tx1"/>
                </a:solidFill>
                <a:latin typeface="+mn-lt"/>
                <a:ea typeface="+mn-ea"/>
                <a:cs typeface="+mn-cs"/>
              </a:defRPr>
            </a:lvl4pPr>
            <a:lvl5pPr marL="1529861" algn="l" defTabSz="914400" rtl="0" eaLnBrk="1" latinLnBrk="0" hangingPunct="1">
              <a:defRPr kumimoji="1" sz="1500" kern="1200">
                <a:solidFill>
                  <a:schemeClr val="tx1"/>
                </a:solidFill>
                <a:latin typeface="+mn-lt"/>
                <a:ea typeface="+mn-ea"/>
                <a:cs typeface="+mn-cs"/>
              </a:defRPr>
            </a:lvl5pPr>
            <a:lvl6pPr marL="1912326" algn="l" defTabSz="914400" rtl="0" eaLnBrk="1" latinLnBrk="0" hangingPunct="1">
              <a:defRPr kumimoji="1" sz="1500" kern="1200">
                <a:solidFill>
                  <a:schemeClr val="tx1"/>
                </a:solidFill>
                <a:latin typeface="+mn-lt"/>
                <a:ea typeface="+mn-ea"/>
                <a:cs typeface="+mn-cs"/>
              </a:defRPr>
            </a:lvl6pPr>
            <a:lvl7pPr marL="2294792" algn="l" defTabSz="914400" rtl="0" eaLnBrk="1" latinLnBrk="0" hangingPunct="1">
              <a:defRPr kumimoji="1" sz="1500" kern="1200">
                <a:solidFill>
                  <a:schemeClr val="tx1"/>
                </a:solidFill>
                <a:latin typeface="+mn-lt"/>
                <a:ea typeface="+mn-ea"/>
                <a:cs typeface="+mn-cs"/>
              </a:defRPr>
            </a:lvl7pPr>
            <a:lvl8pPr marL="2677257" algn="l" defTabSz="914400" rtl="0" eaLnBrk="1" latinLnBrk="0" hangingPunct="1">
              <a:defRPr kumimoji="1" sz="1500" kern="1200">
                <a:solidFill>
                  <a:schemeClr val="tx1"/>
                </a:solidFill>
                <a:latin typeface="+mn-lt"/>
                <a:ea typeface="+mn-ea"/>
                <a:cs typeface="+mn-cs"/>
              </a:defRPr>
            </a:lvl8pPr>
            <a:lvl9pPr marL="3059723" algn="l" defTabSz="914400" rtl="0" eaLnBrk="1" latinLnBrk="0" hangingPunct="1">
              <a:defRPr kumimoji="1" sz="1500" kern="1200">
                <a:solidFill>
                  <a:schemeClr val="tx1"/>
                </a:solidFill>
                <a:latin typeface="+mn-lt"/>
                <a:ea typeface="+mn-ea"/>
                <a:cs typeface="+mn-cs"/>
              </a:defRPr>
            </a:lvl9pPr>
          </a:lstStyle>
          <a:p>
            <a:endParaRPr lang="ja-JP" altLang="en-US" dirty="0"/>
          </a:p>
        </p:txBody>
      </p:sp>
      <p:sp>
        <p:nvSpPr>
          <p:cNvPr id="1132" name="スライド番号プレースホルダー 3"/>
          <p:cNvSpPr txBox="1"/>
          <p:nvPr userDrawn="1"/>
        </p:nvSpPr>
        <p:spPr>
          <a:xfrm>
            <a:off x="6457950" y="4767263"/>
            <a:ext cx="2057400" cy="273844"/>
          </a:xfrm>
          <a:prstGeom prst="rect">
            <a:avLst/>
          </a:prstGeom>
        </p:spPr>
        <p:txBody>
          <a:bodyPr lIns="76493" tIns="38246" rIns="76493" bIns="38246"/>
          <a:lstStyle>
            <a:defPPr>
              <a:defRPr lang="ja-JP"/>
            </a:defPPr>
            <a:lvl1pPr marL="0" algn="l" defTabSz="914400" rtl="0" eaLnBrk="1" latinLnBrk="0" hangingPunct="1">
              <a:defRPr kumimoji="1" sz="1500" kern="1200">
                <a:solidFill>
                  <a:schemeClr val="tx1"/>
                </a:solidFill>
                <a:latin typeface="+mn-lt"/>
                <a:ea typeface="+mn-ea"/>
                <a:cs typeface="+mn-cs"/>
              </a:defRPr>
            </a:lvl1pPr>
            <a:lvl2pPr marL="382465" algn="l" defTabSz="914400" rtl="0" eaLnBrk="1" latinLnBrk="0" hangingPunct="1">
              <a:defRPr kumimoji="1" sz="1500" kern="1200">
                <a:solidFill>
                  <a:schemeClr val="tx1"/>
                </a:solidFill>
                <a:latin typeface="+mn-lt"/>
                <a:ea typeface="+mn-ea"/>
                <a:cs typeface="+mn-cs"/>
              </a:defRPr>
            </a:lvl2pPr>
            <a:lvl3pPr marL="764930" algn="l" defTabSz="914400" rtl="0" eaLnBrk="1" latinLnBrk="0" hangingPunct="1">
              <a:defRPr kumimoji="1" sz="1500" kern="1200">
                <a:solidFill>
                  <a:schemeClr val="tx1"/>
                </a:solidFill>
                <a:latin typeface="+mn-lt"/>
                <a:ea typeface="+mn-ea"/>
                <a:cs typeface="+mn-cs"/>
              </a:defRPr>
            </a:lvl3pPr>
            <a:lvl4pPr marL="1147396" algn="l" defTabSz="914400" rtl="0" eaLnBrk="1" latinLnBrk="0" hangingPunct="1">
              <a:defRPr kumimoji="1" sz="1500" kern="1200">
                <a:solidFill>
                  <a:schemeClr val="tx1"/>
                </a:solidFill>
                <a:latin typeface="+mn-lt"/>
                <a:ea typeface="+mn-ea"/>
                <a:cs typeface="+mn-cs"/>
              </a:defRPr>
            </a:lvl4pPr>
            <a:lvl5pPr marL="1529861" algn="l" defTabSz="914400" rtl="0" eaLnBrk="1" latinLnBrk="0" hangingPunct="1">
              <a:defRPr kumimoji="1" sz="1500" kern="1200">
                <a:solidFill>
                  <a:schemeClr val="tx1"/>
                </a:solidFill>
                <a:latin typeface="+mn-lt"/>
                <a:ea typeface="+mn-ea"/>
                <a:cs typeface="+mn-cs"/>
              </a:defRPr>
            </a:lvl5pPr>
            <a:lvl6pPr marL="1912326" algn="l" defTabSz="914400" rtl="0" eaLnBrk="1" latinLnBrk="0" hangingPunct="1">
              <a:defRPr kumimoji="1" sz="1500" kern="1200">
                <a:solidFill>
                  <a:schemeClr val="tx1"/>
                </a:solidFill>
                <a:latin typeface="+mn-lt"/>
                <a:ea typeface="+mn-ea"/>
                <a:cs typeface="+mn-cs"/>
              </a:defRPr>
            </a:lvl6pPr>
            <a:lvl7pPr marL="2294792" algn="l" defTabSz="914400" rtl="0" eaLnBrk="1" latinLnBrk="0" hangingPunct="1">
              <a:defRPr kumimoji="1" sz="1500" kern="1200">
                <a:solidFill>
                  <a:schemeClr val="tx1"/>
                </a:solidFill>
                <a:latin typeface="+mn-lt"/>
                <a:ea typeface="+mn-ea"/>
                <a:cs typeface="+mn-cs"/>
              </a:defRPr>
            </a:lvl7pPr>
            <a:lvl8pPr marL="2677257" algn="l" defTabSz="914400" rtl="0" eaLnBrk="1" latinLnBrk="0" hangingPunct="1">
              <a:defRPr kumimoji="1" sz="1500" kern="1200">
                <a:solidFill>
                  <a:schemeClr val="tx1"/>
                </a:solidFill>
                <a:latin typeface="+mn-lt"/>
                <a:ea typeface="+mn-ea"/>
                <a:cs typeface="+mn-cs"/>
              </a:defRPr>
            </a:lvl8pPr>
            <a:lvl9pPr marL="3059723" algn="l" defTabSz="914400" rtl="0" eaLnBrk="1" latinLnBrk="0" hangingPunct="1">
              <a:defRPr kumimoji="1" sz="1500" kern="1200">
                <a:solidFill>
                  <a:schemeClr val="tx1"/>
                </a:solidFill>
                <a:latin typeface="+mn-lt"/>
                <a:ea typeface="+mn-ea"/>
                <a:cs typeface="+mn-cs"/>
              </a:defRPr>
            </a:lvl9pPr>
          </a:lstStyle>
          <a:p>
            <a:endParaRPr lang="ja-JP" altLang="en-US" dirty="0"/>
          </a:p>
        </p:txBody>
      </p:sp>
      <p:sp>
        <p:nvSpPr>
          <p:cNvPr id="1133" name="正方形/長方形 9"/>
          <p:cNvSpPr/>
          <p:nvPr userDrawn="1"/>
        </p:nvSpPr>
        <p:spPr>
          <a:xfrm>
            <a:off x="0" y="-1"/>
            <a:ext cx="9144000" cy="5486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493" tIns="38246" rIns="76493" bIns="38246" rtlCol="0" anchor="ctr"/>
          <a:lstStyle/>
          <a:p>
            <a:pPr algn="ctr"/>
            <a:endParaRPr kumimoji="1" lang="ja-JP" altLang="en-US"/>
          </a:p>
        </p:txBody>
      </p:sp>
      <p:pic>
        <p:nvPicPr>
          <p:cNvPr id="1134" name="図 19"/>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7955383" y="544550"/>
            <a:ext cx="1189125" cy="1189125"/>
          </a:xfrm>
          <a:prstGeom prst="rect">
            <a:avLst/>
          </a:prstGeom>
        </p:spPr>
      </p:pic>
      <p:pic>
        <p:nvPicPr>
          <p:cNvPr id="1135" name="図 21"/>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7955383" y="1411905"/>
            <a:ext cx="1189125" cy="1189125"/>
          </a:xfrm>
          <a:prstGeom prst="rect">
            <a:avLst/>
          </a:prstGeom>
        </p:spPr>
      </p:pic>
      <p:pic>
        <p:nvPicPr>
          <p:cNvPr id="1136" name="図 22"/>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7955383" y="3093784"/>
            <a:ext cx="1189125" cy="1189125"/>
          </a:xfrm>
          <a:prstGeom prst="rect">
            <a:avLst/>
          </a:prstGeom>
        </p:spPr>
      </p:pic>
      <p:pic>
        <p:nvPicPr>
          <p:cNvPr id="1137" name="図 24"/>
          <p:cNvPicPr>
            <a:picLocks noChangeAspect="1"/>
          </p:cNvPicPr>
          <p:nvPr userDrawn="1"/>
        </p:nvPicPr>
        <p:blipFill>
          <a:blip r:embed="rId7"/>
          <a:stretch>
            <a:fillRect/>
          </a:stretch>
        </p:blipFill>
        <p:spPr>
          <a:xfrm>
            <a:off x="7665819" y="-287874"/>
            <a:ext cx="1353942" cy="1353942"/>
          </a:xfrm>
          <a:prstGeom prst="rect">
            <a:avLst/>
          </a:prstGeom>
        </p:spPr>
      </p:pic>
      <p:sp>
        <p:nvSpPr>
          <p:cNvPr id="1138" name="スライド番号プレースホルダー 1"/>
          <p:cNvSpPr>
            <a:spLocks noGrp="1"/>
          </p:cNvSpPr>
          <p:nvPr>
            <p:ph type="sldNum" sz="quarter" idx="4"/>
          </p:nvPr>
        </p:nvSpPr>
        <p:spPr>
          <a:xfrm>
            <a:off x="8316416" y="4767263"/>
            <a:ext cx="822147" cy="376237"/>
          </a:xfrm>
          <a:prstGeom prst="rect">
            <a:avLst/>
          </a:prstGeom>
        </p:spPr>
        <p:txBody>
          <a:bodyPr lIns="76493" tIns="38246" rIns="76493" bIns="38246"/>
          <a:lstStyle>
            <a:lvl1pPr algn="r">
              <a:defRPr sz="2400"/>
            </a:lvl1pPr>
          </a:lstStyle>
          <a:p>
            <a:fld id="{C6AD0DAE-0D56-A448-AED2-D2D80091CCE4}" type="slidenum">
              <a:rPr lang="ja-JP" altLang="en-US" smtClean="0"/>
              <a:pPr/>
              <a:t>‹#›</a:t>
            </a:fld>
            <a:endParaRPr lang="ja-JP" altLang="en-US" sz="1800" dirty="0"/>
          </a:p>
        </p:txBody>
      </p:sp>
      <p:pic>
        <p:nvPicPr>
          <p:cNvPr id="1139" name="図 27"/>
          <p:cNvPicPr>
            <a:picLocks noChangeAspect="1"/>
          </p:cNvPicPr>
          <p:nvPr userDrawn="1"/>
        </p:nvPicPr>
        <p:blipFill>
          <a:blip r:embed="rId8">
            <a:lum bright="70000" contrast="-70000"/>
            <a:extLst>
              <a:ext uri="{BEBA8EAE-BF5A-486C-A8C5-ECC9F3942E4B}">
                <a14:imgProps xmlns:a14="http://schemas.microsoft.com/office/drawing/2010/main">
                  <a14:imgLayer r:embed="rId9">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86954" y="-156371"/>
            <a:ext cx="861381" cy="861381"/>
          </a:xfrm>
          <a:prstGeom prst="rect">
            <a:avLst/>
          </a:prstGeom>
        </p:spPr>
      </p:pic>
      <p:pic>
        <p:nvPicPr>
          <p:cNvPr id="1140" name="図 21"/>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7944006" y="2238634"/>
            <a:ext cx="1189125" cy="1189125"/>
          </a:xfrm>
          <a:prstGeom prst="rect">
            <a:avLst/>
          </a:prstGeom>
        </p:spPr>
      </p:pic>
      <p:pic>
        <p:nvPicPr>
          <p:cNvPr id="1141" name="図 21"/>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brightnessContrast bright="-20000" contrast="-40000"/>
                    </a14:imgEffect>
                    <a14:imgEffect>
                      <a14:colorTemperature colorTemp="6400"/>
                    </a14:imgEffect>
                    <a14:imgEffect>
                      <a14:sharpenSoften amount="-50000"/>
                    </a14:imgEffect>
                  </a14:imgLayer>
                </a14:imgProps>
              </a:ext>
            </a:extLst>
          </a:blip>
          <a:stretch>
            <a:fillRect/>
          </a:stretch>
        </p:blipFill>
        <p:spPr>
          <a:xfrm>
            <a:off x="7956376" y="3919125"/>
            <a:ext cx="1189125" cy="1189125"/>
          </a:xfrm>
          <a:prstGeom prst="rect">
            <a:avLst/>
          </a:prstGeom>
        </p:spPr>
      </p:pic>
    </p:spTree>
    <p:extLst>
      <p:ext uri="{BB962C8B-B14F-4D97-AF65-F5344CB8AC3E}">
        <p14:creationId xmlns:p14="http://schemas.microsoft.com/office/powerpoint/2010/main" val="26044323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sldNum="0" hdr="0" ftr="0" dt="0"/>
  <p:txStyles>
    <p:titleStyle>
      <a:lvl1pPr algn="l" defTabSz="914400" rtl="0" eaLnBrk="1" latinLnBrk="0" hangingPunct="1">
        <a:lnSpc>
          <a:spcPct val="90000"/>
        </a:lnSpc>
        <a:spcBef>
          <a:spcPct val="0"/>
        </a:spcBef>
        <a:buNone/>
        <a:defRPr kumimoji="1" sz="3700" kern="1200">
          <a:solidFill>
            <a:schemeClr val="tx1"/>
          </a:solidFill>
          <a:latin typeface="+mj-lt"/>
          <a:ea typeface="+mj-ea"/>
          <a:cs typeface="+mj-cs"/>
        </a:defRPr>
      </a:lvl1pPr>
    </p:titleStyle>
    <p:bodyStyle>
      <a:lvl1pPr marL="191232" indent="-191232" algn="l" defTabSz="914400" rtl="0" eaLnBrk="1" latinLnBrk="0" hangingPunct="1">
        <a:lnSpc>
          <a:spcPct val="90000"/>
        </a:lnSpc>
        <a:spcBef>
          <a:spcPts val="836"/>
        </a:spcBef>
        <a:buFont typeface="Arial" panose="020B0604020202020204" pitchFamily="34" charset="0"/>
        <a:buChar char="•"/>
        <a:defRPr kumimoji="1" sz="2300" kern="1200">
          <a:solidFill>
            <a:schemeClr val="tx1"/>
          </a:solidFill>
          <a:latin typeface="+mn-lt"/>
          <a:ea typeface="+mn-ea"/>
          <a:cs typeface="+mn-cs"/>
        </a:defRPr>
      </a:lvl1pPr>
      <a:lvl2pPr marL="573698" indent="-191232" algn="l" defTabSz="914400" rtl="0" eaLnBrk="1" latinLnBrk="0" hangingPunct="1">
        <a:lnSpc>
          <a:spcPct val="90000"/>
        </a:lnSpc>
        <a:spcBef>
          <a:spcPts val="418"/>
        </a:spcBef>
        <a:buFont typeface="Arial" panose="020B0604020202020204" pitchFamily="34" charset="0"/>
        <a:buChar char="•"/>
        <a:defRPr kumimoji="1" sz="2000" kern="1200">
          <a:solidFill>
            <a:schemeClr val="tx1"/>
          </a:solidFill>
          <a:latin typeface="+mn-lt"/>
          <a:ea typeface="+mn-ea"/>
          <a:cs typeface="+mn-cs"/>
        </a:defRPr>
      </a:lvl2pPr>
      <a:lvl3pPr marL="956163" indent="-191232" algn="l" defTabSz="914400" rtl="0" eaLnBrk="1" latinLnBrk="0" hangingPunct="1">
        <a:lnSpc>
          <a:spcPct val="90000"/>
        </a:lnSpc>
        <a:spcBef>
          <a:spcPts val="418"/>
        </a:spcBef>
        <a:buFont typeface="Arial" panose="020B0604020202020204" pitchFamily="34" charset="0"/>
        <a:buChar char="•"/>
        <a:defRPr kumimoji="1" sz="1700" kern="1200">
          <a:solidFill>
            <a:schemeClr val="tx1"/>
          </a:solidFill>
          <a:latin typeface="+mn-lt"/>
          <a:ea typeface="+mn-ea"/>
          <a:cs typeface="+mn-cs"/>
        </a:defRPr>
      </a:lvl3pPr>
      <a:lvl4pPr marL="1338628"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4pPr>
      <a:lvl5pPr marL="1721094"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5pPr>
      <a:lvl6pPr marL="2103559"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6pPr>
      <a:lvl7pPr marL="2486025"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7pPr>
      <a:lvl8pPr marL="2868490"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8pPr>
      <a:lvl9pPr marL="3250955"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914400" rtl="0" eaLnBrk="1" latinLnBrk="0" hangingPunct="1">
        <a:defRPr kumimoji="1" sz="1500" kern="1200">
          <a:solidFill>
            <a:schemeClr val="tx1"/>
          </a:solidFill>
          <a:latin typeface="+mn-lt"/>
          <a:ea typeface="+mn-ea"/>
          <a:cs typeface="+mn-cs"/>
        </a:defRPr>
      </a:lvl1pPr>
      <a:lvl2pPr marL="382465" algn="l" defTabSz="914400" rtl="0" eaLnBrk="1" latinLnBrk="0" hangingPunct="1">
        <a:defRPr kumimoji="1" sz="1500" kern="1200">
          <a:solidFill>
            <a:schemeClr val="tx1"/>
          </a:solidFill>
          <a:latin typeface="+mn-lt"/>
          <a:ea typeface="+mn-ea"/>
          <a:cs typeface="+mn-cs"/>
        </a:defRPr>
      </a:lvl2pPr>
      <a:lvl3pPr marL="764930" algn="l" defTabSz="914400" rtl="0" eaLnBrk="1" latinLnBrk="0" hangingPunct="1">
        <a:defRPr kumimoji="1" sz="1500" kern="1200">
          <a:solidFill>
            <a:schemeClr val="tx1"/>
          </a:solidFill>
          <a:latin typeface="+mn-lt"/>
          <a:ea typeface="+mn-ea"/>
          <a:cs typeface="+mn-cs"/>
        </a:defRPr>
      </a:lvl3pPr>
      <a:lvl4pPr marL="1147396" algn="l" defTabSz="914400" rtl="0" eaLnBrk="1" latinLnBrk="0" hangingPunct="1">
        <a:defRPr kumimoji="1" sz="1500" kern="1200">
          <a:solidFill>
            <a:schemeClr val="tx1"/>
          </a:solidFill>
          <a:latin typeface="+mn-lt"/>
          <a:ea typeface="+mn-ea"/>
          <a:cs typeface="+mn-cs"/>
        </a:defRPr>
      </a:lvl4pPr>
      <a:lvl5pPr marL="1529861" algn="l" defTabSz="914400" rtl="0" eaLnBrk="1" latinLnBrk="0" hangingPunct="1">
        <a:defRPr kumimoji="1" sz="1500" kern="1200">
          <a:solidFill>
            <a:schemeClr val="tx1"/>
          </a:solidFill>
          <a:latin typeface="+mn-lt"/>
          <a:ea typeface="+mn-ea"/>
          <a:cs typeface="+mn-cs"/>
        </a:defRPr>
      </a:lvl5pPr>
      <a:lvl6pPr marL="1912326" algn="l" defTabSz="914400" rtl="0" eaLnBrk="1" latinLnBrk="0" hangingPunct="1">
        <a:defRPr kumimoji="1" sz="1500" kern="1200">
          <a:solidFill>
            <a:schemeClr val="tx1"/>
          </a:solidFill>
          <a:latin typeface="+mn-lt"/>
          <a:ea typeface="+mn-ea"/>
          <a:cs typeface="+mn-cs"/>
        </a:defRPr>
      </a:lvl6pPr>
      <a:lvl7pPr marL="2294792" algn="l" defTabSz="914400" rtl="0" eaLnBrk="1" latinLnBrk="0" hangingPunct="1">
        <a:defRPr kumimoji="1" sz="1500" kern="1200">
          <a:solidFill>
            <a:schemeClr val="tx1"/>
          </a:solidFill>
          <a:latin typeface="+mn-lt"/>
          <a:ea typeface="+mn-ea"/>
          <a:cs typeface="+mn-cs"/>
        </a:defRPr>
      </a:lvl7pPr>
      <a:lvl8pPr marL="2677257" algn="l" defTabSz="914400" rtl="0" eaLnBrk="1" latinLnBrk="0" hangingPunct="1">
        <a:defRPr kumimoji="1" sz="1500" kern="1200">
          <a:solidFill>
            <a:schemeClr val="tx1"/>
          </a:solidFill>
          <a:latin typeface="+mn-lt"/>
          <a:ea typeface="+mn-ea"/>
          <a:cs typeface="+mn-cs"/>
        </a:defRPr>
      </a:lvl8pPr>
      <a:lvl9pPr marL="3059723" algn="l" defTabSz="914400" rtl="0" eaLnBrk="1" latinLnBrk="0" hangingPunct="1">
        <a:defRPr kumimoji="1" sz="150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4.jpeg" /><Relationship Id="rId2" Type="http://schemas.openxmlformats.org/officeDocument/2006/relationships/image" Target="../media/image2.png" /><Relationship Id="rId3" Type="http://schemas.openxmlformats.org/officeDocument/2006/relationships/slideLayout" Target="../slideLayouts/slideLayout2.xml" /><Relationship Id="rId4" Type="http://schemas.openxmlformats.org/officeDocument/2006/relationships/notesSlide" Target="../notesSlides/notesSlide1.xml" /></Relationships>
</file>

<file path=ppt/slides/_rels/slide10.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slideLayout" Target="../slideLayouts/slideLayout2.xml" /><Relationship Id="rId3" Type="http://schemas.openxmlformats.org/officeDocument/2006/relationships/notesSlide" Target="../notesSlides/notesSlide6.xml" /></Relationships>
</file>

<file path=ppt/slides/_rels/slide11.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slideLayout" Target="../slideLayouts/slideLayout2.xml" /><Relationship Id="rId3" Type="http://schemas.openxmlformats.org/officeDocument/2006/relationships/notesSlide" Target="../notesSlides/notesSlide7.xml" /></Relationships>
</file>

<file path=ppt/slides/_rels/slide12.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slideLayout" Target="../slideLayouts/slideLayout2.xml" /><Relationship Id="rId3" Type="http://schemas.openxmlformats.org/officeDocument/2006/relationships/notesSlide" Target="../notesSlides/notesSlide8.xml" /></Relationships>
</file>

<file path=ppt/slides/_rels/slide13.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image31.png" /><Relationship Id="rId3" Type="http://schemas.openxmlformats.org/officeDocument/2006/relationships/image" Target="../media/image32.emf" /><Relationship Id="rId4" Type="http://schemas.openxmlformats.org/officeDocument/2006/relationships/image" Target="../media/image33.png" /><Relationship Id="rId5" Type="http://schemas.openxmlformats.org/officeDocument/2006/relationships/slideLayout" Target="../slideLayouts/slideLayout2.xml" /><Relationship Id="rId6" Type="http://schemas.openxmlformats.org/officeDocument/2006/relationships/notesSlide" Target="../notesSlides/notesSlide9.xml" /></Relationships>
</file>

<file path=ppt/slides/_rels/slide14.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slideLayout" Target="../slideLayouts/slideLayout2.xml" /><Relationship Id="rId3" Type="http://schemas.openxmlformats.org/officeDocument/2006/relationships/notesSlide" Target="../notesSlides/notesSlide10.xml" /></Relationships>
</file>

<file path=ppt/slides/_rels/slide15.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image34.jpeg" /><Relationship Id="rId3" Type="http://schemas.openxmlformats.org/officeDocument/2006/relationships/image" Target="../media/image35.emf" /><Relationship Id="rId4" Type="http://schemas.openxmlformats.org/officeDocument/2006/relationships/image" Target="../media/image36.png" /><Relationship Id="rId5" Type="http://schemas.openxmlformats.org/officeDocument/2006/relationships/slideLayout" Target="../slideLayouts/slideLayout2.xml" /></Relationships>
</file>

<file path=ppt/slides/_rels/slide2.xml.rels><?xml version="1.0" encoding="UTF-8"?><Relationships xmlns="http://schemas.openxmlformats.org/package/2006/relationships"><Relationship Id="rId1" Type="http://schemas.openxmlformats.org/officeDocument/2006/relationships/image" Target="../media/image5.png" /><Relationship Id="rId2" Type="http://schemas.openxmlformats.org/officeDocument/2006/relationships/image" Target="../media/image2.png" /><Relationship Id="rId3" Type="http://schemas.openxmlformats.org/officeDocument/2006/relationships/image" Target="../media/image6.png" /><Relationship Id="rId4" Type="http://schemas.openxmlformats.org/officeDocument/2006/relationships/image" Target="../media/image7.png" /><Relationship Id="rId5" Type="http://schemas.openxmlformats.org/officeDocument/2006/relationships/image" Target="../media/image8.jpeg" /><Relationship Id="rId6" Type="http://schemas.openxmlformats.org/officeDocument/2006/relationships/image" Target="../media/image9.png" /><Relationship Id="rId7" Type="http://schemas.openxmlformats.org/officeDocument/2006/relationships/image" Target="../media/image10.png" /><Relationship Id="rId8" Type="http://schemas.openxmlformats.org/officeDocument/2006/relationships/slideLayout" Target="../slideLayouts/slideLayout2.xml" /><Relationship Id="rId9" Type="http://schemas.openxmlformats.org/officeDocument/2006/relationships/notesSlide" Target="../notesSlides/notesSlide2.xml" /></Relationships>
</file>

<file path=ppt/slides/_rels/slide3.xml.rels><?xml version="1.0" encoding="UTF-8"?><Relationships xmlns="http://schemas.openxmlformats.org/package/2006/relationships"><Relationship Id="rId1" Type="http://schemas.openxmlformats.org/officeDocument/2006/relationships/image" Target="../media/image11.jpeg" /><Relationship Id="rId2" Type="http://schemas.openxmlformats.org/officeDocument/2006/relationships/image" Target="../media/image12.jpeg" /><Relationship Id="rId3" Type="http://schemas.openxmlformats.org/officeDocument/2006/relationships/image" Target="../media/image13.png" /><Relationship Id="rId4" Type="http://schemas.openxmlformats.org/officeDocument/2006/relationships/image" Target="../media/image14.png" /><Relationship Id="rId5" Type="http://schemas.openxmlformats.org/officeDocument/2006/relationships/image" Target="../media/image15.jpeg" /><Relationship Id="rId6" Type="http://schemas.openxmlformats.org/officeDocument/2006/relationships/oleObject" Target="../embeddings/oleObject1.bin" /><Relationship Id="rId7" Type="http://schemas.openxmlformats.org/officeDocument/2006/relationships/image" Target="../media/image16.emf" /><Relationship Id="rId8" Type="http://schemas.openxmlformats.org/officeDocument/2006/relationships/oleObject" Target="../embeddings/oleObject2.bin" /><Relationship Id="rId9" Type="http://schemas.openxmlformats.org/officeDocument/2006/relationships/image" Target="../media/image17.emf" /><Relationship Id="rId10" Type="http://schemas.openxmlformats.org/officeDocument/2006/relationships/image" Target="../media/image18.png" /><Relationship Id="rId11" Type="http://schemas.openxmlformats.org/officeDocument/2006/relationships/image" Target="../media/image2.png" /><Relationship Id="rId12" Type="http://schemas.openxmlformats.org/officeDocument/2006/relationships/vmlDrawing" Target="../drawings/vmlDrawing1.vml" /><Relationship Id="rId13" Type="http://schemas.openxmlformats.org/officeDocument/2006/relationships/slideLayout" Target="../slideLayouts/slideLayout2.xml" /><Relationship Id="rId14" Type="http://schemas.openxmlformats.org/officeDocument/2006/relationships/notesSlide" Target="../notesSlides/notesSlide3.xml" /></Relationships>
</file>

<file path=ppt/slides/_rels/slide4.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slideLayout" Target="../slideLayouts/slideLayout3.xml" /></Relationships>
</file>

<file path=ppt/slides/_rels/slide5.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image19.jpeg" /><Relationship Id="rId3" Type="http://schemas.openxmlformats.org/officeDocument/2006/relationships/image" Target="../media/image20.jpeg" /><Relationship Id="rId4" Type="http://schemas.openxmlformats.org/officeDocument/2006/relationships/image" Target="../media/image21.jpeg" /><Relationship Id="rId5" Type="http://schemas.openxmlformats.org/officeDocument/2006/relationships/image" Target="../media/image13.png" /><Relationship Id="rId6" Type="http://schemas.openxmlformats.org/officeDocument/2006/relationships/slideLayout" Target="../slideLayouts/slideLayout2.xml" /></Relationships>
</file>

<file path=ppt/slides/_rels/slide6.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image6.png" /><Relationship Id="rId3" Type="http://schemas.openxmlformats.org/officeDocument/2006/relationships/image" Target="../media/image22.jpeg" /><Relationship Id="rId4" Type="http://schemas.openxmlformats.org/officeDocument/2006/relationships/image" Target="../media/image23.jpeg" /><Relationship Id="rId5" Type="http://schemas.openxmlformats.org/officeDocument/2006/relationships/image" Target="../media/image24.jpeg" /><Relationship Id="rId6" Type="http://schemas.openxmlformats.org/officeDocument/2006/relationships/image" Target="../media/image25.jpeg" /><Relationship Id="rId7" Type="http://schemas.openxmlformats.org/officeDocument/2006/relationships/slideLayout" Target="../slideLayouts/slideLayout2.xml" /></Relationships>
</file>

<file path=ppt/slides/_rels/slide7.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image26.jpeg" /><Relationship Id="rId3" Type="http://schemas.openxmlformats.org/officeDocument/2006/relationships/image" Target="../media/image27.jpeg" /><Relationship Id="rId4" Type="http://schemas.openxmlformats.org/officeDocument/2006/relationships/slideLayout" Target="../slideLayouts/slideLayout2.xml" /><Relationship Id="rId5" Type="http://schemas.openxmlformats.org/officeDocument/2006/relationships/notesSlide" Target="../notesSlides/notesSlide4.xml" /></Relationships>
</file>

<file path=ppt/slides/_rels/slide8.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image28.jpeg" /><Relationship Id="rId3" Type="http://schemas.openxmlformats.org/officeDocument/2006/relationships/image" Target="../media/image29.png" /><Relationship Id="rId4" Type="http://schemas.openxmlformats.org/officeDocument/2006/relationships/image" Target="../media/image15.jpeg" /><Relationship Id="rId5" Type="http://schemas.openxmlformats.org/officeDocument/2006/relationships/image" Target="../media/image30.png" /><Relationship Id="rId6" Type="http://schemas.openxmlformats.org/officeDocument/2006/relationships/slideLayout" Target="../slideLayouts/slideLayout2.xml" /></Relationships>
</file>

<file path=ppt/slides/_rels/slide9.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58" name="図 255"/>
          <p:cNvPicPr>
            <a:picLocks noChangeAspect="1"/>
          </p:cNvPicPr>
          <p:nvPr/>
        </p:nvPicPr>
        <p:blipFill>
          <a:blip r:embed="rId1"/>
          <a:srcRect l="16721" t="18657" b="10480"/>
          <a:stretch>
            <a:fillRect/>
          </a:stretch>
        </p:blipFill>
        <p:spPr>
          <a:xfrm>
            <a:off x="3010" y="-13204"/>
            <a:ext cx="9144176" cy="5176954"/>
          </a:xfrm>
          <a:prstGeom prst="rect">
            <a:avLst/>
          </a:prstGeom>
        </p:spPr>
      </p:pic>
      <p:sp>
        <p:nvSpPr>
          <p:cNvPr id="1159" name="Rectangle 2"/>
          <p:cNvSpPr txBox="1">
            <a:spLocks noChangeArrowheads="1"/>
          </p:cNvSpPr>
          <p:nvPr/>
        </p:nvSpPr>
        <p:spPr>
          <a:xfrm>
            <a:off x="681419" y="46844"/>
            <a:ext cx="7155088" cy="432000"/>
          </a:xfrm>
          <a:prstGeom prst="rect">
            <a:avLst/>
          </a:prstGeom>
          <a:noFill/>
          <a:ln>
            <a:noFill/>
          </a:ln>
          <a:effectLst/>
        </p:spPr>
        <p:txBody>
          <a:bodyPr vert="horz" wrap="square" lIns="76493" tIns="38246" rIns="76493" bIns="38246" numCol="1" anchor="ctr" anchorCtr="0" compatLnSpc="1">
            <a:prstTxWarp prst="textNoShape">
              <a:avLst/>
            </a:prstTxWarp>
          </a:bodyPr>
          <a:lstStyle>
            <a:lvl1pPr algn="l" rtl="0" eaLnBrk="1" fontAlgn="base" hangingPunct="1">
              <a:spcBef>
                <a:spcPct val="0"/>
              </a:spcBef>
              <a:spcAft>
                <a:spcPct val="0"/>
              </a:spcAft>
              <a:defRPr kumimoji="1" sz="3000"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chemeClr val="tx2"/>
                </a:solidFill>
                <a:latin typeface="Arial" charset="0"/>
                <a:ea typeface="ＭＳ Ｐゴシック" charset="0"/>
              </a:defRPr>
            </a:lvl2pPr>
            <a:lvl3pPr algn="l" rtl="0" eaLnBrk="1" fontAlgn="base" hangingPunct="1">
              <a:spcBef>
                <a:spcPct val="0"/>
              </a:spcBef>
              <a:spcAft>
                <a:spcPct val="0"/>
              </a:spcAft>
              <a:defRPr kumimoji="1" sz="3000" b="1">
                <a:solidFill>
                  <a:schemeClr val="tx2"/>
                </a:solidFill>
                <a:latin typeface="Arial" charset="0"/>
                <a:ea typeface="ＭＳ Ｐゴシック" charset="0"/>
              </a:defRPr>
            </a:lvl3pPr>
            <a:lvl4pPr algn="l" rtl="0" eaLnBrk="1" fontAlgn="base" hangingPunct="1">
              <a:spcBef>
                <a:spcPct val="0"/>
              </a:spcBef>
              <a:spcAft>
                <a:spcPct val="0"/>
              </a:spcAft>
              <a:defRPr kumimoji="1" sz="3000" b="1">
                <a:solidFill>
                  <a:schemeClr val="tx2"/>
                </a:solidFill>
                <a:latin typeface="Arial" charset="0"/>
                <a:ea typeface="ＭＳ Ｐゴシック" charset="0"/>
              </a:defRPr>
            </a:lvl4pPr>
            <a:lvl5pPr algn="l" rtl="0" eaLnBrk="1" fontAlgn="base" hangingPunct="1">
              <a:spcBef>
                <a:spcPct val="0"/>
              </a:spcBef>
              <a:spcAft>
                <a:spcPct val="0"/>
              </a:spcAft>
              <a:defRPr kumimoji="1" sz="3000" b="1">
                <a:solidFill>
                  <a:schemeClr val="tx2"/>
                </a:solidFill>
                <a:latin typeface="Arial" charset="0"/>
                <a:ea typeface="ＭＳ Ｐゴシック" charset="0"/>
              </a:defRPr>
            </a:lvl5pPr>
            <a:lvl6pPr marL="382465" algn="l" rtl="0" eaLnBrk="1" fontAlgn="base" hangingPunct="1">
              <a:spcBef>
                <a:spcPct val="0"/>
              </a:spcBef>
              <a:spcAft>
                <a:spcPct val="0"/>
              </a:spcAft>
              <a:defRPr kumimoji="1" sz="3000" b="1">
                <a:solidFill>
                  <a:schemeClr val="tx2"/>
                </a:solidFill>
                <a:latin typeface="Arial" charset="0"/>
                <a:ea typeface="ＭＳ Ｐゴシック" charset="0"/>
              </a:defRPr>
            </a:lvl6pPr>
            <a:lvl7pPr marL="764930" algn="l" rtl="0" eaLnBrk="1" fontAlgn="base" hangingPunct="1">
              <a:spcBef>
                <a:spcPct val="0"/>
              </a:spcBef>
              <a:spcAft>
                <a:spcPct val="0"/>
              </a:spcAft>
              <a:defRPr kumimoji="1" sz="3000" b="1">
                <a:solidFill>
                  <a:schemeClr val="tx2"/>
                </a:solidFill>
                <a:latin typeface="Arial" charset="0"/>
                <a:ea typeface="ＭＳ Ｐゴシック" charset="0"/>
              </a:defRPr>
            </a:lvl7pPr>
            <a:lvl8pPr marL="1147396" algn="l" rtl="0" eaLnBrk="1" fontAlgn="base" hangingPunct="1">
              <a:spcBef>
                <a:spcPct val="0"/>
              </a:spcBef>
              <a:spcAft>
                <a:spcPct val="0"/>
              </a:spcAft>
              <a:defRPr kumimoji="1" sz="3000" b="1">
                <a:solidFill>
                  <a:schemeClr val="tx2"/>
                </a:solidFill>
                <a:latin typeface="Arial" charset="0"/>
                <a:ea typeface="ＭＳ Ｐゴシック" charset="0"/>
              </a:defRPr>
            </a:lvl8pPr>
            <a:lvl9pPr marL="1529861" algn="l" rtl="0" eaLnBrk="1" fontAlgn="base" hangingPunct="1">
              <a:spcBef>
                <a:spcPct val="0"/>
              </a:spcBef>
              <a:spcAft>
                <a:spcPct val="0"/>
              </a:spcAft>
              <a:defRPr kumimoji="1" sz="3000" b="1">
                <a:solidFill>
                  <a:schemeClr val="tx2"/>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schemeClr val="tx1"/>
                </a:solidFill>
                <a:effectLst/>
                <a:uLnTx/>
                <a:uFillTx/>
                <a:latin typeface="Meiryo UI"/>
                <a:ea typeface="Meiryo UI" pitchFamily="50" charset="-128"/>
              </a:rPr>
              <a:t>SDGｓ未来杜市</a:t>
            </a:r>
            <a:r>
              <a:rPr kumimoji="1" lang="ja-JP" altLang="en-US" sz="2300" b="1" i="0" u="none" strike="noStrike" kern="0" cap="none" spc="0" normalizeH="0" baseline="0" noProof="0" dirty="0">
                <a:ln>
                  <a:noFill/>
                </a:ln>
                <a:solidFill>
                  <a:schemeClr val="tx1"/>
                </a:solidFill>
                <a:effectLst/>
                <a:uLnTx/>
                <a:uFillTx/>
                <a:latin typeface="Meiryo UI"/>
                <a:ea typeface="Meiryo UI" pitchFamily="50" charset="-128"/>
              </a:rPr>
              <a:t>「真庭」</a:t>
            </a:r>
            <a:r>
              <a:rPr kumimoji="1" lang="ja-JP" altLang="en-US" sz="1700" b="1" i="0" u="none" strike="noStrike" kern="0" cap="none" spc="0" normalizeH="0" baseline="0" noProof="0" dirty="0">
                <a:ln>
                  <a:noFill/>
                </a:ln>
                <a:solidFill>
                  <a:schemeClr val="tx1"/>
                </a:solidFill>
                <a:effectLst/>
                <a:uLnTx/>
                <a:uFillTx/>
                <a:latin typeface="Meiryo UI"/>
                <a:ea typeface="Meiryo UI" pitchFamily="50" charset="-128"/>
              </a:rPr>
              <a:t>の挑戦</a:t>
            </a:r>
            <a:r>
              <a:rPr kumimoji="1" lang="ja-JP" altLang="en-US" sz="1700" b="1" i="0" u="none" strike="noStrike" kern="0" cap="none" spc="0" normalizeH="0" baseline="0" noProof="0" dirty="0">
                <a:ln>
                  <a:noFill/>
                </a:ln>
                <a:solidFill>
                  <a:srgbClr val="008000"/>
                </a:solidFill>
                <a:effectLst/>
                <a:uLnTx/>
                <a:uFillTx/>
                <a:latin typeface="Meiryo UI"/>
                <a:ea typeface="Meiryo UI" pitchFamily="50" charset="-128"/>
              </a:rPr>
              <a:t>　</a:t>
            </a:r>
            <a:r>
              <a:rPr kumimoji="1" lang="ja-JP" altLang="en-US" sz="1300" b="1" i="0" u="none" strike="noStrike" kern="0" cap="none" spc="0" normalizeH="0" baseline="0" noProof="0" dirty="0">
                <a:ln>
                  <a:noFill/>
                </a:ln>
                <a:solidFill>
                  <a:srgbClr val="008000"/>
                </a:solidFill>
                <a:effectLst/>
                <a:uLnTx/>
                <a:uFillTx/>
                <a:latin typeface="Meiryo UI"/>
                <a:ea typeface="Meiryo UI" pitchFamily="50" charset="-128"/>
              </a:rPr>
              <a:t>～地域資源を生かした真庭市の戦略～</a:t>
            </a:r>
            <a:endParaRPr kumimoji="1" lang="uk-UA" sz="1700" b="1" i="0" u="none" strike="noStrike" kern="0" cap="none" spc="0" normalizeH="0" baseline="0" noProof="0" dirty="0">
              <a:ln>
                <a:noFill/>
              </a:ln>
              <a:solidFill>
                <a:srgbClr val="008000"/>
              </a:solidFill>
              <a:effectLst/>
              <a:uLnTx/>
              <a:uFillTx/>
              <a:latin typeface="Meiryo UI"/>
              <a:ea typeface="Meiryo UI" pitchFamily="50" charset="-128"/>
            </a:endParaRPr>
          </a:p>
        </p:txBody>
      </p:sp>
      <p:pic>
        <p:nvPicPr>
          <p:cNvPr id="1160" name="図 8"/>
          <p:cNvPicPr>
            <a:picLocks noChangeAspect="1"/>
          </p:cNvPicPr>
          <p:nvPr/>
        </p:nvPicPr>
        <p:blipFill>
          <a:blip r:embed="rId2"/>
          <a:stretch>
            <a:fillRect/>
          </a:stretch>
        </p:blipFill>
        <p:spPr>
          <a:xfrm>
            <a:off x="7665822" y="-287874"/>
            <a:ext cx="1350506" cy="1353942"/>
          </a:xfrm>
          <a:prstGeom prst="rect">
            <a:avLst/>
          </a:prstGeom>
        </p:spPr>
      </p:pic>
      <p:sp>
        <p:nvSpPr>
          <p:cNvPr id="1161" name="正方形/長方形 259"/>
          <p:cNvSpPr/>
          <p:nvPr/>
        </p:nvSpPr>
        <p:spPr>
          <a:xfrm>
            <a:off x="6734844" y="4979983"/>
            <a:ext cx="1975031" cy="183767"/>
          </a:xfrm>
          <a:prstGeom prst="rect">
            <a:avLst/>
          </a:prstGeom>
        </p:spPr>
        <p:txBody>
          <a:bodyPr wrap="none">
            <a:spAutoFit/>
          </a:bodyPr>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lvl="0" algn="ctr" defTabSz="457200">
              <a:defRPr/>
            </a:pPr>
            <a:r>
              <a:rPr kumimoji="0" lang="en-US" altLang="ja-JP" sz="600" kern="0" dirty="0" smtClean="0">
                <a:solidFill>
                  <a:sysClr val="window" lastClr="FFFFFF"/>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600" kern="0" dirty="0" err="1" smtClean="0">
                <a:solidFill>
                  <a:sysClr val="window" lastClr="FFFFFF"/>
                </a:solidFill>
                <a:latin typeface="メイリオ" panose="020B0604030504040204" pitchFamily="50" charset="-128"/>
                <a:ea typeface="メイリオ" panose="020B0604030504040204" pitchFamily="50" charset="-128"/>
                <a:cs typeface="メイリオ" panose="020B0604030504040204" pitchFamily="50" charset="-128"/>
              </a:rPr>
              <a:t>Kawasumi</a:t>
            </a:r>
            <a:r>
              <a:rPr kumimoji="0" lang="en-US" altLang="ja-JP" sz="600" kern="0" dirty="0" smtClean="0">
                <a:solidFill>
                  <a:sysClr val="window" lastClr="FFFFFF"/>
                </a:solidFill>
                <a:latin typeface="メイリオ" panose="020B0604030504040204" pitchFamily="50" charset="-128"/>
                <a:ea typeface="メイリオ" panose="020B0604030504040204" pitchFamily="50" charset="-128"/>
                <a:cs typeface="メイリオ" panose="020B0604030504040204" pitchFamily="50" charset="-128"/>
              </a:rPr>
              <a:t>-Kobayashi </a:t>
            </a:r>
            <a:r>
              <a:rPr kumimoji="0" lang="en-US" altLang="ja-JP" sz="600" kern="0" dirty="0">
                <a:solidFill>
                  <a:sysClr val="window" lastClr="FFFFFF"/>
                </a:solidFill>
                <a:latin typeface="メイリオ" panose="020B0604030504040204" pitchFamily="50" charset="-128"/>
                <a:ea typeface="メイリオ" panose="020B0604030504040204" pitchFamily="50" charset="-128"/>
                <a:cs typeface="メイリオ" panose="020B0604030504040204" pitchFamily="50" charset="-128"/>
              </a:rPr>
              <a:t>Kenji Photograph Office</a:t>
            </a:r>
            <a:endParaRPr kumimoji="0" lang="ja-JP" altLang="en-US" sz="600" b="0"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2" name="テキスト ボックス 595"/>
          <p:cNvSpPr txBox="1"/>
          <p:nvPr/>
        </p:nvSpPr>
        <p:spPr>
          <a:xfrm>
            <a:off x="2796979" y="4491949"/>
            <a:ext cx="6078625" cy="594433"/>
          </a:xfrm>
          <a:prstGeom prst="rect">
            <a:avLst/>
          </a:prstGeom>
          <a:noFill/>
        </p:spPr>
        <p:txBody>
          <a:bodyPr wrap="square" lIns="101991" tIns="50995" rIns="101991" bIns="50995" rtlCol="0">
            <a:spAutoFit/>
          </a:bodyPr>
          <a:lstStyle/>
          <a:p>
            <a:pPr algn="ctr"/>
            <a:r>
              <a:rPr lang="ja-JP" altLang="en-US" sz="3200" b="1" dirty="0">
                <a:ea typeface="Meiryo UI" pitchFamily="50" charset="-128"/>
                <a:cs typeface="Meiryo UI" pitchFamily="50" charset="-128"/>
              </a:rPr>
              <a:t>　　　</a:t>
            </a:r>
            <a:r>
              <a:rPr lang="ja-JP" altLang="en-US" sz="2400" b="1" dirty="0">
                <a:ln>
                  <a:solidFill>
                    <a:schemeClr val="bg1">
                      <a:alpha val="50000"/>
                    </a:schemeClr>
                  </a:solidFill>
                </a:ln>
                <a:effectLst>
                  <a:glow rad="228600">
                    <a:schemeClr val="bg1">
                      <a:alpha val="40000"/>
                    </a:schemeClr>
                  </a:glow>
                </a:effectLst>
                <a:ea typeface="Meiryo UI" pitchFamily="50" charset="-128"/>
                <a:cs typeface="Meiryo UI" pitchFamily="50" charset="-128"/>
              </a:rPr>
              <a:t>岡山県　真庭市長　太田　昇</a:t>
            </a:r>
            <a:endParaRPr>
              <a:ln>
                <a:solidFill>
                  <a:schemeClr val="bg1">
                    <a:alpha val="50000"/>
                  </a:schemeClr>
                </a:solidFill>
              </a:ln>
              <a:effectLst>
                <a:glow rad="228600">
                  <a:schemeClr val="bg1">
                    <a:alpha val="40000"/>
                  </a:schemeClr>
                </a:glow>
              </a:effectLst>
            </a:endParaRPr>
          </a:p>
        </p:txBody>
      </p:sp>
      <p:sp>
        <p:nvSpPr>
          <p:cNvPr id="1163" name="テキスト ボックス 596"/>
          <p:cNvSpPr txBox="1"/>
          <p:nvPr/>
        </p:nvSpPr>
        <p:spPr>
          <a:xfrm>
            <a:off x="2777104" y="4352761"/>
            <a:ext cx="6330896" cy="378989"/>
          </a:xfrm>
          <a:prstGeom prst="rect">
            <a:avLst/>
          </a:prstGeom>
          <a:noFill/>
        </p:spPr>
        <p:txBody>
          <a:bodyPr wrap="square" lIns="101991" tIns="50995" rIns="101991" bIns="50995" rtlCol="0">
            <a:spAutoFit/>
          </a:bodyPr>
          <a:lstStyle/>
          <a:p>
            <a:r>
              <a:rPr lang="en-US" altLang="ja-JP" sz="1800" b="1" dirty="0" smtClean="0">
                <a:ln>
                  <a:solidFill>
                    <a:schemeClr val="bg1">
                      <a:alpha val="50000"/>
                    </a:schemeClr>
                  </a:solidFill>
                </a:ln>
                <a:effectLst>
                  <a:glow rad="228600">
                    <a:schemeClr val="bg1">
                      <a:alpha val="40000"/>
                    </a:schemeClr>
                  </a:glow>
                </a:effectLst>
                <a:ea typeface="Meiryo UI" pitchFamily="50" charset="-128"/>
                <a:cs typeface="Meiryo UI" pitchFamily="50" charset="-128"/>
              </a:rPr>
              <a:t>2023</a:t>
            </a:r>
            <a:r>
              <a:rPr lang="ja-JP" altLang="en-US" sz="1800" b="1" dirty="0" smtClean="0">
                <a:ln>
                  <a:solidFill>
                    <a:schemeClr val="bg1">
                      <a:alpha val="50000"/>
                    </a:schemeClr>
                  </a:solidFill>
                </a:ln>
                <a:effectLst>
                  <a:glow rad="228600">
                    <a:schemeClr val="bg1">
                      <a:alpha val="40000"/>
                    </a:schemeClr>
                  </a:glow>
                </a:effectLst>
                <a:ea typeface="Meiryo UI" pitchFamily="50" charset="-128"/>
                <a:cs typeface="Meiryo UI" pitchFamily="50" charset="-128"/>
              </a:rPr>
              <a:t>年8月28日　全国市町村長サミット2023in兵庫</a:t>
            </a:r>
            <a:endParaRPr lang="ja-JP" altLang="en-US" sz="2400" b="1" dirty="0">
              <a:ln>
                <a:solidFill>
                  <a:schemeClr val="bg1">
                    <a:alpha val="50000"/>
                  </a:schemeClr>
                </a:solidFill>
              </a:ln>
              <a:effectLst>
                <a:glow rad="228600">
                  <a:schemeClr val="bg1">
                    <a:alpha val="40000"/>
                  </a:schemeClr>
                </a:glow>
              </a:effectLst>
              <a:ea typeface="Meiryo UI" pitchFamily="50" charset="-128"/>
              <a:cs typeface="Meiryo UI" pitchFamily="50" charset="-128"/>
            </a:endParaRPr>
          </a:p>
        </p:txBody>
      </p:sp>
    </p:spTree>
    <p:extLst>
      <p:ext uri="{BB962C8B-B14F-4D97-AF65-F5344CB8AC3E}">
        <p14:creationId xmlns:p14="http://schemas.microsoft.com/office/powerpoint/2010/main" val="2673571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06" name="図 265"/>
          <p:cNvPicPr>
            <a:picLocks noChangeAspect="1"/>
          </p:cNvPicPr>
          <p:nvPr/>
        </p:nvPicPr>
        <p:blipFill>
          <a:blip r:embed="rId1"/>
          <a:stretch>
            <a:fillRect/>
          </a:stretch>
        </p:blipFill>
        <p:spPr>
          <a:xfrm>
            <a:off x="7665822" y="-287874"/>
            <a:ext cx="1350506" cy="1353942"/>
          </a:xfrm>
          <a:prstGeom prst="rect">
            <a:avLst/>
          </a:prstGeom>
        </p:spPr>
      </p:pic>
      <p:sp>
        <p:nvSpPr>
          <p:cNvPr id="1507" name="Rectangle 266"/>
          <p:cNvSpPr>
            <a:spLocks noGrp="1" noChangeArrowheads="1"/>
          </p:cNvSpPr>
          <p:nvPr/>
        </p:nvSpPr>
        <p:spPr>
          <a:xfrm>
            <a:off x="220250" y="77567"/>
            <a:ext cx="8401721"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endParaRPr lang="uk-UA" altLang="ja-JP" sz="1200" dirty="0">
              <a:solidFill>
                <a:schemeClr val="tx1"/>
              </a:solidFill>
            </a:endParaRPr>
          </a:p>
        </p:txBody>
      </p:sp>
      <p:sp>
        <p:nvSpPr>
          <p:cNvPr id="1508" name="Rectangle 444"/>
          <p:cNvSpPr>
            <a:spLocks noGrp="1" noChangeArrowheads="1"/>
          </p:cNvSpPr>
          <p:nvPr/>
        </p:nvSpPr>
        <p:spPr>
          <a:xfrm>
            <a:off x="-14090" y="60943"/>
            <a:ext cx="8112985"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pPr>
              <a:tabLst>
                <a:tab pos="2776538" algn="l"/>
              </a:tabLst>
            </a:pPr>
            <a:r>
              <a:rPr lang="ja-JP" altLang="en-US" sz="2400" dirty="0">
                <a:solidFill>
                  <a:schemeClr val="tx1"/>
                </a:solidFill>
                <a:latin typeface="Tahoma" charset="0"/>
              </a:rPr>
              <a:t>　　　　１　真庭市の体制と協力隊の活動状況</a:t>
            </a:r>
            <a:endParaRPr lang="uk-UA" altLang="ja-JP" sz="2400" dirty="0">
              <a:solidFill>
                <a:schemeClr val="tx1"/>
              </a:solidFill>
              <a:latin typeface="Tahoma" charset="0"/>
            </a:endParaRPr>
          </a:p>
        </p:txBody>
      </p:sp>
      <p:sp>
        <p:nvSpPr>
          <p:cNvPr id="1509" name="テキスト 718"/>
          <p:cNvSpPr txBox="1"/>
          <p:nvPr/>
        </p:nvSpPr>
        <p:spPr>
          <a:xfrm>
            <a:off x="1800000" y="1794171"/>
            <a:ext cx="4680000" cy="353491"/>
          </a:xfrm>
          <a:prstGeom prst="rect">
            <a:avLst/>
          </a:prstGeom>
          <a:solidFill>
            <a:schemeClr val="accent5">
              <a:lumMod val="75000"/>
            </a:schemeClr>
          </a:solidFill>
        </p:spPr>
        <p:txBody>
          <a:bodyPr wrap="square" lIns="76493" tIns="38246" rIns="76493" bIns="38246">
            <a:spAutoFit/>
          </a:bodyPr>
          <a:lstStyle/>
          <a:p>
            <a:pPr algn="l">
              <a:defRPr lang="ja-JP" altLang="en-US"/>
            </a:pPr>
            <a:r>
              <a:rPr lang="ja-JP" altLang="en-US" sz="1800" b="1">
                <a:solidFill>
                  <a:schemeClr val="bg1"/>
                </a:solidFill>
                <a:latin typeface="Meiryo UI"/>
                <a:ea typeface="Meiryo UI"/>
              </a:rPr>
              <a:t>交流定住センター</a:t>
            </a:r>
          </a:p>
        </p:txBody>
      </p:sp>
      <p:sp>
        <p:nvSpPr>
          <p:cNvPr id="1510" name="テキスト 415"/>
          <p:cNvSpPr txBox="1"/>
          <p:nvPr/>
        </p:nvSpPr>
        <p:spPr>
          <a:xfrm>
            <a:off x="1800000" y="627750"/>
            <a:ext cx="4680000" cy="353491"/>
          </a:xfrm>
          <a:prstGeom prst="rect">
            <a:avLst/>
          </a:prstGeom>
          <a:solidFill>
            <a:schemeClr val="accent5">
              <a:lumMod val="75000"/>
            </a:schemeClr>
          </a:solidFill>
        </p:spPr>
        <p:txBody>
          <a:bodyPr wrap="square" lIns="76493" tIns="38246" rIns="76493" bIns="38246">
            <a:spAutoFit/>
          </a:bodyPr>
          <a:lstStyle/>
          <a:p>
            <a:pPr algn="l">
              <a:defRPr lang="ja-JP" altLang="en-US"/>
            </a:pPr>
            <a:r>
              <a:rPr lang="ja-JP" altLang="en-US" sz="1800" b="1">
                <a:solidFill>
                  <a:schemeClr val="bg1"/>
                </a:solidFill>
                <a:latin typeface="Meiryo UI"/>
                <a:ea typeface="Meiryo UI"/>
              </a:rPr>
              <a:t>交流定住推進課</a:t>
            </a:r>
          </a:p>
        </p:txBody>
      </p:sp>
      <p:sp>
        <p:nvSpPr>
          <p:cNvPr id="1511" name="テキスト 419"/>
          <p:cNvSpPr txBox="1"/>
          <p:nvPr/>
        </p:nvSpPr>
        <p:spPr>
          <a:xfrm>
            <a:off x="1890436" y="976247"/>
            <a:ext cx="4553564" cy="838021"/>
          </a:xfrm>
          <a:prstGeom prst="rect">
            <a:avLst/>
          </a:prstGeom>
          <a:noFill/>
        </p:spPr>
        <p:txBody>
          <a:bodyPr vertOverflow="overflow" horzOverflow="overflow" vert="horz" wrap="square" lIns="68580" tIns="34290" rIns="68580" bIns="34290">
            <a:spAutoFit/>
          </a:bodyPr>
          <a:lstStyle/>
          <a:p>
            <a:pPr algn="l">
              <a:lnSpc>
                <a:spcPts val="1500"/>
              </a:lnSpc>
              <a:spcBef>
                <a:spcPts val="0"/>
              </a:spcBef>
              <a:spcAft>
                <a:spcPts val="0"/>
              </a:spcAft>
            </a:pPr>
            <a:r>
              <a:rPr lang="ja-JP" altLang="en-US" sz="1200" u="none">
                <a:latin typeface="Meiryo UI"/>
                <a:ea typeface="Meiryo UI"/>
              </a:rPr>
              <a:t>○移住定住の推進</a:t>
            </a:r>
            <a:endParaRPr sz="1200"/>
          </a:p>
          <a:p>
            <a:pPr algn="l">
              <a:lnSpc>
                <a:spcPts val="1500"/>
              </a:lnSpc>
              <a:spcBef>
                <a:spcPts val="0"/>
              </a:spcBef>
              <a:spcAft>
                <a:spcPts val="0"/>
              </a:spcAft>
            </a:pPr>
            <a:r>
              <a:rPr lang="ja-JP" altLang="en-US" sz="1200" u="none">
                <a:latin typeface="Meiryo UI"/>
                <a:ea typeface="Meiryo UI"/>
              </a:rPr>
              <a:t>○関係人口の創出</a:t>
            </a:r>
            <a:endParaRPr sz="1200"/>
          </a:p>
          <a:p>
            <a:pPr algn="l">
              <a:lnSpc>
                <a:spcPts val="1500"/>
              </a:lnSpc>
              <a:spcBef>
                <a:spcPts val="0"/>
              </a:spcBef>
              <a:spcAft>
                <a:spcPts val="0"/>
              </a:spcAft>
            </a:pPr>
            <a:r>
              <a:rPr lang="ja-JP" altLang="en-US" sz="1200" u="none">
                <a:latin typeface="Meiryo UI"/>
                <a:ea typeface="Meiryo UI"/>
              </a:rPr>
              <a:t>○地域振興、地域自治</a:t>
            </a:r>
            <a:endParaRPr sz="1200"/>
          </a:p>
          <a:p>
            <a:pPr algn="l">
              <a:lnSpc>
                <a:spcPts val="1500"/>
              </a:lnSpc>
              <a:spcBef>
                <a:spcPts val="0"/>
              </a:spcBef>
              <a:spcAft>
                <a:spcPts val="0"/>
              </a:spcAft>
            </a:pPr>
            <a:r>
              <a:rPr lang="ja-JP" altLang="en-US" sz="1200" u="none">
                <a:latin typeface="Meiryo UI"/>
                <a:ea typeface="Meiryo UI"/>
              </a:rPr>
              <a:t>○市内外の交流　</a:t>
            </a:r>
            <a:r>
              <a:rPr lang="ja-JP" altLang="en-US" sz="1600" u="none">
                <a:latin typeface="Meiryo UI"/>
                <a:ea typeface="Meiryo UI"/>
              </a:rPr>
              <a:t>　</a:t>
            </a:r>
          </a:p>
        </p:txBody>
      </p:sp>
      <p:sp>
        <p:nvSpPr>
          <p:cNvPr id="1512" name="テキスト 420"/>
          <p:cNvSpPr txBox="1"/>
          <p:nvPr/>
        </p:nvSpPr>
        <p:spPr>
          <a:xfrm>
            <a:off x="1890436" y="2147662"/>
            <a:ext cx="4553564" cy="645661"/>
          </a:xfrm>
          <a:prstGeom prst="rect">
            <a:avLst/>
          </a:prstGeom>
          <a:solidFill>
            <a:schemeClr val="bg1"/>
          </a:solidFill>
        </p:spPr>
        <p:txBody>
          <a:bodyPr vertOverflow="overflow" horzOverflow="overflow" vert="horz" wrap="square" lIns="68580" tIns="34290" rIns="68580" bIns="34290">
            <a:spAutoFit/>
          </a:bodyPr>
          <a:lstStyle/>
          <a:p>
            <a:pPr algn="l">
              <a:lnSpc>
                <a:spcPts val="1500"/>
              </a:lnSpc>
              <a:spcBef>
                <a:spcPts val="0"/>
              </a:spcBef>
              <a:spcAft>
                <a:spcPts val="0"/>
              </a:spcAft>
            </a:pPr>
            <a:r>
              <a:rPr lang="ja-JP" altLang="en-US" sz="1200" u="none">
                <a:latin typeface="Meiryo UI"/>
                <a:ea typeface="Meiryo UI"/>
              </a:rPr>
              <a:t>○移住相談のワンストップ窓口</a:t>
            </a:r>
            <a:endParaRPr sz="1200"/>
          </a:p>
          <a:p>
            <a:pPr algn="l">
              <a:lnSpc>
                <a:spcPts val="1500"/>
              </a:lnSpc>
              <a:spcBef>
                <a:spcPts val="0"/>
              </a:spcBef>
              <a:spcAft>
                <a:spcPts val="0"/>
              </a:spcAft>
            </a:pPr>
            <a:r>
              <a:rPr lang="ja-JP" altLang="en-US" sz="1200" u="none">
                <a:latin typeface="Meiryo UI"/>
                <a:ea typeface="Meiryo UI"/>
              </a:rPr>
              <a:t>○地域の情報収集・蓄積、真庭市の魅力発信</a:t>
            </a:r>
            <a:endParaRPr sz="1200"/>
          </a:p>
          <a:p>
            <a:pPr algn="l">
              <a:lnSpc>
                <a:spcPts val="1500"/>
              </a:lnSpc>
              <a:spcBef>
                <a:spcPts val="0"/>
              </a:spcBef>
              <a:spcAft>
                <a:spcPts val="0"/>
              </a:spcAft>
            </a:pPr>
            <a:r>
              <a:rPr lang="ja-JP" altLang="en-US" sz="1200" u="none">
                <a:latin typeface="Meiryo UI"/>
                <a:ea typeface="Meiryo UI"/>
              </a:rPr>
              <a:t>○市民団体や地域活動の支援、つなぎ構築</a:t>
            </a:r>
            <a:endParaRPr sz="1200"/>
          </a:p>
        </p:txBody>
      </p:sp>
      <p:sp>
        <p:nvSpPr>
          <p:cNvPr id="1513" name="テキスト 422"/>
          <p:cNvSpPr txBox="1"/>
          <p:nvPr/>
        </p:nvSpPr>
        <p:spPr>
          <a:xfrm>
            <a:off x="1800000" y="2730171"/>
            <a:ext cx="4460459" cy="345579"/>
          </a:xfrm>
          <a:prstGeom prst="rect">
            <a:avLst/>
          </a:prstGeom>
          <a:solidFill>
            <a:schemeClr val="bg1"/>
          </a:solidFill>
          <a:ln>
            <a:solidFill>
              <a:schemeClr val="tx1"/>
            </a:solidFill>
          </a:ln>
        </p:spPr>
        <p:txBody>
          <a:bodyPr vertOverflow="overflow" horzOverflow="overflow" wrap="square" lIns="68580" tIns="34290" rIns="68580" bIns="34290">
            <a:spAutoFit/>
          </a:bodyPr>
          <a:lstStyle/>
          <a:p>
            <a:pPr algn="l"/>
            <a:r>
              <a:rPr lang="ja-JP" altLang="en-US" sz="1800" b="1">
                <a:solidFill>
                  <a:srgbClr val="FF0000"/>
                </a:solidFill>
                <a:latin typeface="Meiryo UI"/>
                <a:ea typeface="Meiryo UI"/>
              </a:rPr>
              <a:t>協力隊OB設立会社が指定管理者として運営</a:t>
            </a:r>
            <a:endParaRPr lang="ja-JP" altLang="en-US" sz="1600" u="none">
              <a:solidFill>
                <a:srgbClr val="FF0000"/>
              </a:solidFill>
              <a:latin typeface="Meiryo UI" charset="0"/>
              <a:ea typeface="Meiryo UI" charset="0"/>
            </a:endParaRPr>
          </a:p>
        </p:txBody>
      </p:sp>
      <p:sp>
        <p:nvSpPr>
          <p:cNvPr id="1514" name="スライド番号プレースホルダー 798"/>
          <p:cNvSpPr>
            <a:spLocks noGrp="1"/>
          </p:cNvSpPr>
          <p:nvPr/>
        </p:nvSpPr>
        <p:spPr>
          <a:xfrm>
            <a:off x="8485590" y="4888396"/>
            <a:ext cx="658410" cy="255104"/>
          </a:xfrm>
          <a:prstGeom prst="rect">
            <a:avLst/>
          </a:prstGeom>
        </p:spPr>
        <p:txBody>
          <a:bodyPr lIns="76493" tIns="38246" rIns="76493" bIns="38246"/>
          <a:lstStyle>
            <a:defPPr>
              <a:defRPr lang="ja-JP"/>
            </a:defPPr>
            <a:lvl1pPr marL="0" algn="l" defTabSz="914400" rtl="0" eaLnBrk="1" latinLnBrk="0" hangingPunct="1">
              <a:defRPr kumimoji="1" sz="1500" kern="1200">
                <a:solidFill>
                  <a:sysClr val="windowText" lastClr="000000"/>
                </a:solidFill>
                <a:latin typeface="游ゴシック"/>
                <a:ea typeface="游ゴシック"/>
                <a:cs typeface="+mn-cs"/>
              </a:defRPr>
            </a:lvl1pPr>
            <a:lvl2pPr marL="382465" algn="l" defTabSz="914400" rtl="0" eaLnBrk="1" latinLnBrk="0" hangingPunct="1">
              <a:defRPr kumimoji="1" sz="1500" kern="1200">
                <a:solidFill>
                  <a:sysClr val="windowText" lastClr="000000"/>
                </a:solidFill>
                <a:latin typeface="游ゴシック"/>
                <a:ea typeface="游ゴシック"/>
                <a:cs typeface="+mn-cs"/>
              </a:defRPr>
            </a:lvl2pPr>
            <a:lvl3pPr marL="764930" algn="l" defTabSz="914400" rtl="0" eaLnBrk="1" latinLnBrk="0" hangingPunct="1">
              <a:defRPr kumimoji="1" sz="1500" kern="1200">
                <a:solidFill>
                  <a:sysClr val="windowText" lastClr="000000"/>
                </a:solidFill>
                <a:latin typeface="游ゴシック"/>
                <a:ea typeface="游ゴシック"/>
                <a:cs typeface="+mn-cs"/>
              </a:defRPr>
            </a:lvl3pPr>
            <a:lvl4pPr marL="1147396" algn="l" defTabSz="914400" rtl="0" eaLnBrk="1" latinLnBrk="0" hangingPunct="1">
              <a:defRPr kumimoji="1" sz="1500" kern="1200">
                <a:solidFill>
                  <a:sysClr val="windowText" lastClr="000000"/>
                </a:solidFill>
                <a:latin typeface="游ゴシック"/>
                <a:ea typeface="游ゴシック"/>
                <a:cs typeface="+mn-cs"/>
              </a:defRPr>
            </a:lvl4pPr>
            <a:lvl5pPr marL="1529861" algn="l" defTabSz="914400" rtl="0" eaLnBrk="1" latinLnBrk="0" hangingPunct="1">
              <a:defRPr kumimoji="1" sz="1500" kern="1200">
                <a:solidFill>
                  <a:sysClr val="windowText" lastClr="000000"/>
                </a:solidFill>
                <a:latin typeface="游ゴシック"/>
                <a:ea typeface="游ゴシック"/>
                <a:cs typeface="+mn-cs"/>
              </a:defRPr>
            </a:lvl5pPr>
            <a:lvl6pPr marL="1912326" algn="l" defTabSz="914400" rtl="0" eaLnBrk="1" latinLnBrk="0" hangingPunct="1">
              <a:defRPr kumimoji="1" sz="1500" kern="1200">
                <a:solidFill>
                  <a:sysClr val="windowText" lastClr="000000"/>
                </a:solidFill>
                <a:latin typeface="游ゴシック"/>
                <a:ea typeface="游ゴシック"/>
                <a:cs typeface="+mn-cs"/>
              </a:defRPr>
            </a:lvl6pPr>
            <a:lvl7pPr marL="2294792" algn="l" defTabSz="914400" rtl="0" eaLnBrk="1" latinLnBrk="0" hangingPunct="1">
              <a:defRPr kumimoji="1" sz="1500" kern="1200">
                <a:solidFill>
                  <a:sysClr val="windowText" lastClr="000000"/>
                </a:solidFill>
                <a:latin typeface="游ゴシック"/>
                <a:ea typeface="游ゴシック"/>
                <a:cs typeface="+mn-cs"/>
              </a:defRPr>
            </a:lvl7pPr>
            <a:lvl8pPr marL="2677257" algn="l" defTabSz="914400" rtl="0" eaLnBrk="1" latinLnBrk="0" hangingPunct="1">
              <a:defRPr kumimoji="1" sz="1500" kern="1200">
                <a:solidFill>
                  <a:sysClr val="windowText" lastClr="000000"/>
                </a:solidFill>
                <a:latin typeface="游ゴシック"/>
                <a:ea typeface="游ゴシック"/>
                <a:cs typeface="+mn-cs"/>
              </a:defRPr>
            </a:lvl8pPr>
            <a:lvl9pPr marL="3059723" algn="l" defTabSz="914400" rtl="0" eaLnBrk="1" latinLnBrk="0" hangingPunct="1">
              <a:defRPr kumimoji="1" sz="1500" kern="1200">
                <a:solidFill>
                  <a:sysClr val="windowText" lastClr="000000"/>
                </a:solidFill>
                <a:latin typeface="游ゴシック"/>
                <a:ea typeface="游ゴシック"/>
                <a:cs typeface="+mn-cs"/>
              </a:defRPr>
            </a:lvl9pPr>
          </a:lstStyle>
          <a:p>
            <a:pPr algn="r"/>
            <a:fld id="{C6AD0DAE-0D56-A448-AED2-D2D80091CCE4}" type="slidenum">
              <a:rPr lang="ja-JP" altLang="en-US" sz="1700">
                <a:solidFill>
                  <a:sysClr val="window" lastClr="FFFFFF">
                    <a:lumMod val="50000"/>
                  </a:sysClr>
                </a:solidFill>
              </a:rPr>
              <a:pPr/>
              <a:t>10</a:t>
            </a:fld>
            <a:endParaRPr lang="ja-JP" altLang="en-US" sz="1700" dirty="0">
              <a:solidFill>
                <a:schemeClr val="bg1">
                  <a:lumMod val="50000"/>
                </a:schemeClr>
              </a:solidFill>
            </a:endParaRPr>
          </a:p>
        </p:txBody>
      </p:sp>
      <p:sp>
        <p:nvSpPr>
          <p:cNvPr id="1515" name="テキスト 429"/>
          <p:cNvSpPr txBox="1"/>
          <p:nvPr/>
        </p:nvSpPr>
        <p:spPr>
          <a:xfrm>
            <a:off x="1836000" y="3154259"/>
            <a:ext cx="4680000" cy="353491"/>
          </a:xfrm>
          <a:prstGeom prst="rect">
            <a:avLst/>
          </a:prstGeom>
          <a:solidFill>
            <a:schemeClr val="accent5">
              <a:lumMod val="75000"/>
            </a:schemeClr>
          </a:solidFill>
        </p:spPr>
        <p:txBody>
          <a:bodyPr wrap="square" lIns="76493" tIns="38246" rIns="76493" bIns="38246">
            <a:spAutoFit/>
          </a:bodyPr>
          <a:lstStyle/>
          <a:p>
            <a:pPr algn="l">
              <a:defRPr lang="ja-JP" altLang="en-US"/>
            </a:pPr>
            <a:r>
              <a:rPr lang="ja-JP" altLang="en-US" sz="1800" b="1">
                <a:solidFill>
                  <a:schemeClr val="bg1"/>
                </a:solidFill>
                <a:latin typeface="Meiryo UI"/>
                <a:ea typeface="Meiryo UI"/>
              </a:rPr>
              <a:t>隊員数</a:t>
            </a:r>
          </a:p>
        </p:txBody>
      </p:sp>
      <p:sp>
        <p:nvSpPr>
          <p:cNvPr id="1516" name="テキスト 430"/>
          <p:cNvSpPr txBox="1"/>
          <p:nvPr/>
        </p:nvSpPr>
        <p:spPr>
          <a:xfrm>
            <a:off x="1908000" y="3492506"/>
            <a:ext cx="4553564" cy="699522"/>
          </a:xfrm>
          <a:prstGeom prst="rect">
            <a:avLst/>
          </a:prstGeom>
          <a:noFill/>
        </p:spPr>
        <p:txBody>
          <a:bodyPr vertOverflow="overflow" horzOverflow="overflow" vert="horz" wrap="square" lIns="68580" tIns="34290" rIns="68580" bIns="34290">
            <a:spAutoFit/>
          </a:bodyPr>
          <a:lstStyle/>
          <a:p>
            <a:pPr algn="l">
              <a:lnSpc>
                <a:spcPts val="1500"/>
              </a:lnSpc>
              <a:spcBef>
                <a:spcPts val="0"/>
              </a:spcBef>
              <a:spcAft>
                <a:spcPts val="0"/>
              </a:spcAft>
            </a:pPr>
            <a:r>
              <a:rPr lang="ja-JP" altLang="en-US" sz="1200" u="none">
                <a:latin typeface="Meiryo UI"/>
                <a:ea typeface="Meiryo UI"/>
              </a:rPr>
              <a:t>○８人　　(令和５年６月現在)</a:t>
            </a:r>
            <a:endParaRPr sz="1200"/>
          </a:p>
          <a:p>
            <a:pPr algn="l">
              <a:lnSpc>
                <a:spcPts val="1500"/>
              </a:lnSpc>
              <a:spcBef>
                <a:spcPts val="0"/>
              </a:spcBef>
              <a:spcAft>
                <a:spcPts val="0"/>
              </a:spcAft>
            </a:pPr>
            <a:r>
              <a:rPr lang="ja-JP" altLang="en-US" sz="1200" u="none">
                <a:latin typeface="Meiryo UI"/>
                <a:ea typeface="Meiryo UI"/>
              </a:rPr>
              <a:t>○延べ３１人　(平成25年度～)</a:t>
            </a:r>
            <a:endParaRPr sz="1200"/>
          </a:p>
          <a:p>
            <a:pPr algn="l"/>
            <a:r>
              <a:rPr lang="ja-JP" altLang="en-US" sz="1600" u="none">
                <a:latin typeface="Meiryo UI"/>
                <a:ea typeface="Meiryo UI"/>
              </a:rPr>
              <a:t>　　</a:t>
            </a:r>
          </a:p>
        </p:txBody>
      </p:sp>
      <p:graphicFrame>
        <p:nvGraphicFramePr>
          <p:cNvPr id="1517" name="四角形 431"/>
          <p:cNvGraphicFramePr>
            <a:graphicFrameLocks noGrp="1"/>
          </p:cNvGraphicFramePr>
          <p:nvPr/>
        </p:nvGraphicFramePr>
        <p:xfrm>
          <a:off x="2060706" y="4011750"/>
          <a:ext cx="4344000" cy="964440"/>
        </p:xfrm>
        <a:graphic>
          <a:graphicData uri="http://schemas.openxmlformats.org/drawingml/2006/table">
            <a:tbl>
              <a:tblPr firstRow="1" bandRow="1">
                <a:tableStyleId>{8A107856-5554-42FB-B03E-39F5DBC370BA}</a:tableStyleId>
              </a:tblPr>
              <a:tblGrid>
                <a:gridCol w="1086000"/>
                <a:gridCol w="1086000"/>
                <a:gridCol w="1086000"/>
                <a:gridCol w="1086000"/>
              </a:tblGrid>
              <a:tr h="280833">
                <a:tc>
                  <a:txBody>
                    <a:bodyPr/>
                    <a:lstStyle/>
                    <a:p>
                      <a:r>
                        <a:rPr kumimoji="1" lang="ja-JP" altLang="en-US" dirty="0">
                          <a:latin typeface="Meiryo UI"/>
                          <a:ea typeface="Meiryo UI"/>
                        </a:rPr>
                        <a:t>北海道</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noFill/>
                  </a:tcPr>
                </a:tc>
                <a:tc>
                  <a:txBody>
                    <a:bodyPr/>
                    <a:lstStyle/>
                    <a:p>
                      <a:r>
                        <a:rPr kumimoji="1" lang="en-US" altLang="ja-JP" dirty="0">
                          <a:latin typeface="Meiryo UI"/>
                          <a:ea typeface="Meiryo UI"/>
                        </a:rPr>
                        <a:t>1人</a:t>
                      </a:r>
                      <a:endParaRPr kumimoji="1" lang="ja-JP" altLang="en-US" dirty="0">
                        <a:latin typeface="Meiryo UI"/>
                        <a:ea typeface="Meiryo UI"/>
                      </a:endParaRP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noFill/>
                  </a:tcPr>
                </a:tc>
                <a:tc>
                  <a:txBody>
                    <a:bodyPr/>
                    <a:lstStyle/>
                    <a:p>
                      <a:r>
                        <a:rPr kumimoji="1" lang="ja-JP" altLang="en-US" dirty="0">
                          <a:latin typeface="Meiryo UI"/>
                          <a:ea typeface="Meiryo UI"/>
                        </a:rPr>
                        <a:t>関西</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noFill/>
                  </a:tcPr>
                </a:tc>
                <a:tc>
                  <a:txBody>
                    <a:bodyPr/>
                    <a:lstStyle/>
                    <a:p>
                      <a:r>
                        <a:rPr kumimoji="1" lang="ja-JP" altLang="en-US" dirty="0">
                          <a:latin typeface="Meiryo UI"/>
                          <a:ea typeface="Meiryo UI"/>
                        </a:rPr>
                        <a:t>11人</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noFill/>
                  </a:tcPr>
                </a:tc>
                <a:extLst>
                  <a:ext uri="{0D108BD9-81ED-4DB2-BD59-A6C34878D82A}"/>
                </a:extLst>
              </a:tr>
              <a:tr h="280833">
                <a:tc>
                  <a:txBody>
                    <a:bodyPr/>
                    <a:lstStyle/>
                    <a:p>
                      <a:r>
                        <a:rPr kumimoji="1" lang="ja-JP" altLang="en-US" dirty="0">
                          <a:latin typeface="Meiryo UI"/>
                          <a:ea typeface="Meiryo UI"/>
                        </a:rPr>
                        <a:t>東北</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r>
                        <a:rPr kumimoji="1" lang="ja-JP" altLang="en-US" dirty="0">
                          <a:latin typeface="Meiryo UI"/>
                          <a:ea typeface="Meiryo UI"/>
                        </a:rPr>
                        <a:t>1人</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r>
                        <a:rPr kumimoji="1" lang="ja-JP" altLang="en-US" dirty="0">
                          <a:latin typeface="Meiryo UI"/>
                          <a:ea typeface="Meiryo UI"/>
                        </a:rPr>
                        <a:t>中国</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r>
                        <a:rPr kumimoji="1" lang="ja-JP" altLang="en-US" dirty="0">
                          <a:latin typeface="Meiryo UI"/>
                          <a:ea typeface="Meiryo UI"/>
                        </a:rPr>
                        <a:t>6人</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1"/>
                    </a:solidFill>
                  </a:tcPr>
                </a:tc>
                <a:extLst>
                  <a:ext uri="{0D108BD9-81ED-4DB2-BD59-A6C34878D82A}"/>
                </a:extLst>
              </a:tr>
              <a:tr h="290263">
                <a:tc>
                  <a:txBody>
                    <a:bodyPr/>
                    <a:lstStyle/>
                    <a:p>
                      <a:r>
                        <a:rPr kumimoji="1" lang="ja-JP" altLang="en-US" dirty="0">
                          <a:latin typeface="Meiryo UI"/>
                          <a:ea typeface="Meiryo UI"/>
                        </a:rPr>
                        <a:t>関東</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r>
                        <a:rPr kumimoji="1" lang="ja-JP" altLang="en-US" dirty="0">
                          <a:latin typeface="Meiryo UI"/>
                          <a:ea typeface="Meiryo UI"/>
                        </a:rPr>
                        <a:t>12人</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r>
                        <a:rPr kumimoji="1" lang="ja-JP" altLang="en-US" dirty="0">
                          <a:latin typeface="Meiryo UI"/>
                          <a:ea typeface="Meiryo UI"/>
                        </a:rPr>
                        <a:t>（県内）</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1"/>
                    </a:solidFill>
                  </a:tcPr>
                </a:tc>
                <a:tc>
                  <a:txBody>
                    <a:bodyPr/>
                    <a:lstStyle/>
                    <a:p>
                      <a:r>
                        <a:rPr kumimoji="1" lang="ja-JP" altLang="en-US" dirty="0">
                          <a:latin typeface="Meiryo UI"/>
                          <a:ea typeface="Meiryo UI"/>
                        </a:rPr>
                        <a:t>（5人）</a:t>
                      </a:r>
                    </a:p>
                  </a:txBody>
                  <a:tcPr>
                    <a:lnL w="12700" cap="flat" cmpd="sng" algn="ctr">
                      <a:solidFill>
                        <a:schemeClr val="accent5">
                          <a:lumMod val="60000"/>
                          <a:lumOff val="40000"/>
                        </a:schemeClr>
                      </a:solidFill>
                      <a:prstDash val="solid"/>
                      <a:round/>
                      <a:headEnd type="none" w="med" len="med"/>
                      <a:tailEnd type="none" w="med" len="med"/>
                    </a:lnL>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chemeClr val="accent5">
                          <a:lumMod val="60000"/>
                          <a:lumOff val="40000"/>
                        </a:schemeClr>
                      </a:solidFill>
                      <a:prstDash val="solid"/>
                      <a:round/>
                      <a:headEnd type="none" w="med" len="med"/>
                      <a:tailEnd type="none" w="med" len="med"/>
                    </a:lnB>
                    <a:solidFill>
                      <a:schemeClr val="bg1"/>
                    </a:solidFill>
                  </a:tcPr>
                </a:tc>
                <a:extLst>
                  <a:ext uri="{0D108BD9-81ED-4DB2-BD59-A6C34878D82A}"/>
                </a:extLst>
              </a:tr>
            </a:tbl>
          </a:graphicData>
        </a:graphic>
      </p:graphicFrame>
    </p:spTree>
    <p:extLst>
      <p:ext uri="{BB962C8B-B14F-4D97-AF65-F5344CB8AC3E}">
        <p14:creationId xmlns:p14="http://schemas.microsoft.com/office/powerpoint/2010/main" val="714308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23" name="図 265"/>
          <p:cNvPicPr>
            <a:picLocks noChangeAspect="1"/>
          </p:cNvPicPr>
          <p:nvPr/>
        </p:nvPicPr>
        <p:blipFill>
          <a:blip r:embed="rId1"/>
          <a:stretch>
            <a:fillRect/>
          </a:stretch>
        </p:blipFill>
        <p:spPr>
          <a:xfrm>
            <a:off x="7665822" y="-287874"/>
            <a:ext cx="1350506" cy="1353942"/>
          </a:xfrm>
          <a:prstGeom prst="rect">
            <a:avLst/>
          </a:prstGeom>
        </p:spPr>
      </p:pic>
      <p:sp>
        <p:nvSpPr>
          <p:cNvPr id="1524" name="Rectangle 266"/>
          <p:cNvSpPr>
            <a:spLocks noGrp="1" noChangeArrowheads="1"/>
          </p:cNvSpPr>
          <p:nvPr/>
        </p:nvSpPr>
        <p:spPr>
          <a:xfrm>
            <a:off x="220250" y="77567"/>
            <a:ext cx="8401721"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endParaRPr lang="uk-UA" altLang="ja-JP" sz="1200" dirty="0">
              <a:solidFill>
                <a:schemeClr val="tx1"/>
              </a:solidFill>
            </a:endParaRPr>
          </a:p>
        </p:txBody>
      </p:sp>
      <p:sp>
        <p:nvSpPr>
          <p:cNvPr id="1525" name="Rectangle 444"/>
          <p:cNvSpPr>
            <a:spLocks noGrp="1" noChangeArrowheads="1"/>
          </p:cNvSpPr>
          <p:nvPr/>
        </p:nvSpPr>
        <p:spPr>
          <a:xfrm>
            <a:off x="-14090" y="60943"/>
            <a:ext cx="8112985"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pPr>
              <a:tabLst>
                <a:tab pos="2776538" algn="l"/>
              </a:tabLst>
            </a:pPr>
            <a:r>
              <a:rPr lang="ja-JP" altLang="en-US" sz="2400" dirty="0">
                <a:solidFill>
                  <a:schemeClr val="tx1"/>
                </a:solidFill>
                <a:latin typeface="Tahoma" charset="0"/>
              </a:rPr>
              <a:t>　　　　２　協力隊の定住率と退任後の活動状況</a:t>
            </a:r>
            <a:endParaRPr lang="uk-UA" altLang="ja-JP" sz="2400" dirty="0">
              <a:solidFill>
                <a:schemeClr val="tx1"/>
              </a:solidFill>
              <a:latin typeface="Tahoma" charset="0"/>
            </a:endParaRPr>
          </a:p>
        </p:txBody>
      </p:sp>
      <p:sp>
        <p:nvSpPr>
          <p:cNvPr id="1526" name="テキスト 377"/>
          <p:cNvSpPr txBox="1"/>
          <p:nvPr/>
        </p:nvSpPr>
        <p:spPr>
          <a:xfrm>
            <a:off x="1702403" y="712577"/>
            <a:ext cx="4680000" cy="353491"/>
          </a:xfrm>
          <a:prstGeom prst="rect">
            <a:avLst/>
          </a:prstGeom>
          <a:solidFill>
            <a:schemeClr val="accent5">
              <a:lumMod val="75000"/>
            </a:schemeClr>
          </a:solidFill>
        </p:spPr>
        <p:txBody>
          <a:bodyPr wrap="square" lIns="76493" tIns="38246" rIns="76493" bIns="38246">
            <a:spAutoFit/>
          </a:bodyPr>
          <a:lstStyle/>
          <a:p>
            <a:pPr algn="l">
              <a:defRPr lang="ja-JP" altLang="en-US"/>
            </a:pPr>
            <a:r>
              <a:rPr lang="ja-JP" altLang="en-US" sz="1800" b="1">
                <a:solidFill>
                  <a:schemeClr val="bg1"/>
                </a:solidFill>
                <a:latin typeface="Meiryo UI"/>
                <a:ea typeface="Meiryo UI"/>
              </a:rPr>
              <a:t>退任後の定住率</a:t>
            </a:r>
          </a:p>
        </p:txBody>
      </p:sp>
      <p:sp>
        <p:nvSpPr>
          <p:cNvPr id="1527" name="テキスト 380"/>
          <p:cNvSpPr txBox="1"/>
          <p:nvPr/>
        </p:nvSpPr>
        <p:spPr>
          <a:xfrm>
            <a:off x="2121901" y="1072559"/>
            <a:ext cx="4079026" cy="561023"/>
          </a:xfrm>
          <a:prstGeom prst="rect">
            <a:avLst/>
          </a:prstGeom>
          <a:solidFill>
            <a:schemeClr val="bg1"/>
          </a:solidFill>
        </p:spPr>
        <p:txBody>
          <a:bodyPr vertOverflow="overflow" horzOverflow="overflow" vert="horz" wrap="square" lIns="68580" tIns="34290" rIns="68580" bIns="34290">
            <a:spAutoFit/>
          </a:bodyPr>
          <a:lstStyle/>
          <a:p>
            <a:pPr algn="l"/>
            <a:r>
              <a:rPr lang="ja-JP" altLang="en-US" sz="1600" b="1" u="none">
                <a:solidFill>
                  <a:srgbClr val="FF0000"/>
                </a:solidFill>
                <a:latin typeface="Meiryo UI"/>
                <a:ea typeface="Meiryo UI"/>
              </a:rPr>
              <a:t>78.2％</a:t>
            </a:r>
            <a:r>
              <a:rPr lang="ja-JP" altLang="en-US" sz="1600" u="none">
                <a:latin typeface="Meiryo UI"/>
                <a:ea typeface="Meiryo UI"/>
              </a:rPr>
              <a:t>(令和４年度全国 65%)</a:t>
            </a:r>
          </a:p>
          <a:p>
            <a:pPr algn="l"/>
            <a:r>
              <a:rPr lang="ja-JP" altLang="en-US" sz="1600" u="none">
                <a:latin typeface="Meiryo UI"/>
                <a:ea typeface="Meiryo UI"/>
              </a:rPr>
              <a:t>現役隊員を含める</a:t>
            </a:r>
            <a:r>
              <a:rPr lang="ja-JP" altLang="en-US" sz="1600" b="0" u="none">
                <a:latin typeface="Meiryo UI"/>
                <a:ea typeface="Meiryo UI"/>
              </a:rPr>
              <a:t>と</a:t>
            </a:r>
            <a:r>
              <a:rPr lang="ja-JP" altLang="en-US" sz="1600" b="1" u="none">
                <a:solidFill>
                  <a:srgbClr val="FF0000"/>
                </a:solidFill>
                <a:latin typeface="Meiryo UI"/>
                <a:ea typeface="Meiryo UI"/>
              </a:rPr>
              <a:t>83.9%</a:t>
            </a:r>
          </a:p>
        </p:txBody>
      </p:sp>
      <p:sp>
        <p:nvSpPr>
          <p:cNvPr id="1528" name="スライド番号プレースホルダー 799"/>
          <p:cNvSpPr>
            <a:spLocks noGrp="1"/>
          </p:cNvSpPr>
          <p:nvPr/>
        </p:nvSpPr>
        <p:spPr>
          <a:xfrm>
            <a:off x="8485590" y="4888396"/>
            <a:ext cx="658410" cy="255104"/>
          </a:xfrm>
          <a:prstGeom prst="rect">
            <a:avLst/>
          </a:prstGeom>
        </p:spPr>
        <p:txBody>
          <a:bodyPr lIns="76493" tIns="38246" rIns="76493" bIns="38246"/>
          <a:lstStyle>
            <a:defPPr>
              <a:defRPr lang="ja-JP"/>
            </a:defPPr>
            <a:lvl1pPr marL="0" algn="l" defTabSz="914400" rtl="0" eaLnBrk="1" latinLnBrk="0" hangingPunct="1">
              <a:defRPr kumimoji="1" sz="1500" kern="1200">
                <a:solidFill>
                  <a:sysClr val="windowText" lastClr="000000"/>
                </a:solidFill>
                <a:latin typeface="游ゴシック"/>
                <a:ea typeface="游ゴシック"/>
                <a:cs typeface="+mn-cs"/>
              </a:defRPr>
            </a:lvl1pPr>
            <a:lvl2pPr marL="382465" algn="l" defTabSz="914400" rtl="0" eaLnBrk="1" latinLnBrk="0" hangingPunct="1">
              <a:defRPr kumimoji="1" sz="1500" kern="1200">
                <a:solidFill>
                  <a:sysClr val="windowText" lastClr="000000"/>
                </a:solidFill>
                <a:latin typeface="游ゴシック"/>
                <a:ea typeface="游ゴシック"/>
                <a:cs typeface="+mn-cs"/>
              </a:defRPr>
            </a:lvl2pPr>
            <a:lvl3pPr marL="764930" algn="l" defTabSz="914400" rtl="0" eaLnBrk="1" latinLnBrk="0" hangingPunct="1">
              <a:defRPr kumimoji="1" sz="1500" kern="1200">
                <a:solidFill>
                  <a:sysClr val="windowText" lastClr="000000"/>
                </a:solidFill>
                <a:latin typeface="游ゴシック"/>
                <a:ea typeface="游ゴシック"/>
                <a:cs typeface="+mn-cs"/>
              </a:defRPr>
            </a:lvl3pPr>
            <a:lvl4pPr marL="1147396" algn="l" defTabSz="914400" rtl="0" eaLnBrk="1" latinLnBrk="0" hangingPunct="1">
              <a:defRPr kumimoji="1" sz="1500" kern="1200">
                <a:solidFill>
                  <a:sysClr val="windowText" lastClr="000000"/>
                </a:solidFill>
                <a:latin typeface="游ゴシック"/>
                <a:ea typeface="游ゴシック"/>
                <a:cs typeface="+mn-cs"/>
              </a:defRPr>
            </a:lvl4pPr>
            <a:lvl5pPr marL="1529861" algn="l" defTabSz="914400" rtl="0" eaLnBrk="1" latinLnBrk="0" hangingPunct="1">
              <a:defRPr kumimoji="1" sz="1500" kern="1200">
                <a:solidFill>
                  <a:sysClr val="windowText" lastClr="000000"/>
                </a:solidFill>
                <a:latin typeface="游ゴシック"/>
                <a:ea typeface="游ゴシック"/>
                <a:cs typeface="+mn-cs"/>
              </a:defRPr>
            </a:lvl5pPr>
            <a:lvl6pPr marL="1912326" algn="l" defTabSz="914400" rtl="0" eaLnBrk="1" latinLnBrk="0" hangingPunct="1">
              <a:defRPr kumimoji="1" sz="1500" kern="1200">
                <a:solidFill>
                  <a:sysClr val="windowText" lastClr="000000"/>
                </a:solidFill>
                <a:latin typeface="游ゴシック"/>
                <a:ea typeface="游ゴシック"/>
                <a:cs typeface="+mn-cs"/>
              </a:defRPr>
            </a:lvl6pPr>
            <a:lvl7pPr marL="2294792" algn="l" defTabSz="914400" rtl="0" eaLnBrk="1" latinLnBrk="0" hangingPunct="1">
              <a:defRPr kumimoji="1" sz="1500" kern="1200">
                <a:solidFill>
                  <a:sysClr val="windowText" lastClr="000000"/>
                </a:solidFill>
                <a:latin typeface="游ゴシック"/>
                <a:ea typeface="游ゴシック"/>
                <a:cs typeface="+mn-cs"/>
              </a:defRPr>
            </a:lvl7pPr>
            <a:lvl8pPr marL="2677257" algn="l" defTabSz="914400" rtl="0" eaLnBrk="1" latinLnBrk="0" hangingPunct="1">
              <a:defRPr kumimoji="1" sz="1500" kern="1200">
                <a:solidFill>
                  <a:sysClr val="windowText" lastClr="000000"/>
                </a:solidFill>
                <a:latin typeface="游ゴシック"/>
                <a:ea typeface="游ゴシック"/>
                <a:cs typeface="+mn-cs"/>
              </a:defRPr>
            </a:lvl8pPr>
            <a:lvl9pPr marL="3059723" algn="l" defTabSz="914400" rtl="0" eaLnBrk="1" latinLnBrk="0" hangingPunct="1">
              <a:defRPr kumimoji="1" sz="1500" kern="1200">
                <a:solidFill>
                  <a:sysClr val="windowText" lastClr="000000"/>
                </a:solidFill>
                <a:latin typeface="游ゴシック"/>
                <a:ea typeface="游ゴシック"/>
                <a:cs typeface="+mn-cs"/>
              </a:defRPr>
            </a:lvl9pPr>
          </a:lstStyle>
          <a:p>
            <a:pPr algn="r"/>
            <a:fld id="{C6AD0DAE-0D56-A448-AED2-D2D80091CCE4}" type="slidenum">
              <a:rPr lang="ja-JP" altLang="en-US" sz="1700">
                <a:solidFill>
                  <a:sysClr val="window" lastClr="FFFFFF">
                    <a:lumMod val="50000"/>
                  </a:sysClr>
                </a:solidFill>
              </a:rPr>
              <a:pPr/>
              <a:t>11</a:t>
            </a:fld>
            <a:endParaRPr lang="ja-JP" altLang="en-US" sz="1700" dirty="0">
              <a:solidFill>
                <a:schemeClr val="bg1">
                  <a:lumMod val="50000"/>
                </a:schemeClr>
              </a:solidFill>
            </a:endParaRPr>
          </a:p>
        </p:txBody>
      </p:sp>
      <p:sp>
        <p:nvSpPr>
          <p:cNvPr id="1529" name="コンテンツ プレースホルダー 432"/>
          <p:cNvSpPr/>
          <p:nvPr/>
        </p:nvSpPr>
        <p:spPr>
          <a:xfrm>
            <a:off x="1722702" y="1633498"/>
            <a:ext cx="5441298" cy="3378928"/>
          </a:xfrm>
          <a:prstGeom prst="rect">
            <a:avLst/>
          </a:prstGeom>
          <a:noFill/>
          <a:ln>
            <a:noFill/>
          </a:ln>
          <a:effectLst/>
        </p:spPr>
        <p:txBody>
          <a:bodyPr vert="horz" wrap="square" lIns="76493" tIns="38246" rIns="76493" bIns="38246" numCol="1" anchor="t" anchorCtr="0" compatLnSpc="1">
            <a:prstTxWarp prst="textNoShape">
              <a:avLst/>
            </a:prstTxWarp>
          </a:bodyPr>
          <a:lstStyle>
            <a:lvl1pPr marL="191232" indent="-191232" algn="l" defTabSz="914400" rtl="0" eaLnBrk="1" latinLnBrk="0" hangingPunct="1">
              <a:lnSpc>
                <a:spcPct val="90000"/>
              </a:lnSpc>
              <a:spcBef>
                <a:spcPts val="836"/>
              </a:spcBef>
              <a:buFont typeface="Arial" panose="020B0604020202020204" pitchFamily="34" charset="0"/>
              <a:buChar char="•"/>
              <a:defRPr kumimoji="1" sz="2300" kern="1200">
                <a:solidFill>
                  <a:schemeClr val="tx1"/>
                </a:solidFill>
                <a:latin typeface="Meiryo UI" pitchFamily="50" charset="-128"/>
                <a:ea typeface="Meiryo UI" pitchFamily="50" charset="-128"/>
                <a:cs typeface="Meiryo UI" pitchFamily="50" charset="-128"/>
              </a:defRPr>
            </a:lvl1pPr>
            <a:lvl2pPr marL="573698" indent="-191232" algn="l" defTabSz="914400" rtl="0" eaLnBrk="1" latinLnBrk="0" hangingPunct="1">
              <a:lnSpc>
                <a:spcPct val="90000"/>
              </a:lnSpc>
              <a:spcBef>
                <a:spcPts val="418"/>
              </a:spcBef>
              <a:buFont typeface="Arial" panose="020B0604020202020204" pitchFamily="34" charset="0"/>
              <a:buChar char="•"/>
              <a:defRPr kumimoji="1" sz="2000" kern="1200">
                <a:solidFill>
                  <a:schemeClr val="tx1"/>
                </a:solidFill>
                <a:latin typeface="Meiryo UI" pitchFamily="50" charset="-128"/>
                <a:ea typeface="Meiryo UI" pitchFamily="50" charset="-128"/>
                <a:cs typeface="Meiryo UI" pitchFamily="50" charset="-128"/>
              </a:defRPr>
            </a:lvl2pPr>
            <a:lvl3pPr marL="956163" indent="-191232" algn="l" defTabSz="914400" rtl="0" eaLnBrk="1" latinLnBrk="0" hangingPunct="1">
              <a:lnSpc>
                <a:spcPct val="90000"/>
              </a:lnSpc>
              <a:spcBef>
                <a:spcPts val="418"/>
              </a:spcBef>
              <a:buFont typeface="Arial" panose="020B0604020202020204" pitchFamily="34" charset="0"/>
              <a:buChar char="•"/>
              <a:defRPr kumimoji="1" sz="1700" kern="1200">
                <a:solidFill>
                  <a:schemeClr val="tx1"/>
                </a:solidFill>
                <a:latin typeface="Meiryo UI" pitchFamily="50" charset="-128"/>
                <a:ea typeface="Meiryo UI" pitchFamily="50" charset="-128"/>
                <a:cs typeface="Meiryo UI" pitchFamily="50" charset="-128"/>
              </a:defRPr>
            </a:lvl3pPr>
            <a:lvl4pPr marL="1338628"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eiryo UI" pitchFamily="50" charset="-128"/>
                <a:ea typeface="Meiryo UI" pitchFamily="50" charset="-128"/>
                <a:cs typeface="Meiryo UI" pitchFamily="50" charset="-128"/>
              </a:defRPr>
            </a:lvl4pPr>
            <a:lvl5pPr marL="1721094"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eiryo UI" pitchFamily="50" charset="-128"/>
                <a:ea typeface="Meiryo UI" pitchFamily="50" charset="-128"/>
                <a:cs typeface="Meiryo UI" pitchFamily="50" charset="-128"/>
              </a:defRPr>
            </a:lvl5pPr>
            <a:lvl6pPr marL="2103559"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6pPr>
            <a:lvl7pPr marL="2486025"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7pPr>
            <a:lvl8pPr marL="2868490"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8pPr>
            <a:lvl9pPr marL="3250955" indent="-191232" algn="l" defTabSz="914400" rtl="0" eaLnBrk="1" latinLnBrk="0" hangingPunct="1">
              <a:lnSpc>
                <a:spcPct val="90000"/>
              </a:lnSpc>
              <a:spcBef>
                <a:spcPts val="418"/>
              </a:spcBef>
              <a:buFont typeface="Arial" panose="020B0604020202020204" pitchFamily="34" charset="0"/>
              <a:buChar char="•"/>
              <a:defRPr kumimoji="1" sz="1500" kern="1200">
                <a:solidFill>
                  <a:schemeClr val="tx1"/>
                </a:solidFill>
                <a:latin typeface="+mn-lt"/>
                <a:ea typeface="+mn-ea"/>
                <a:cs typeface="+mn-cs"/>
              </a:defRPr>
            </a:lvl9pPr>
          </a:lstStyle>
          <a:p>
            <a:pPr marL="0" indent="0">
              <a:lnSpc>
                <a:spcPts val="1200"/>
              </a:lnSpc>
              <a:spcBef>
                <a:spcPts val="800"/>
              </a:spcBef>
              <a:spcAft>
                <a:spcPts val="0"/>
              </a:spcAft>
              <a:buNone/>
            </a:pPr>
            <a:r>
              <a:rPr lang="ja-JP" altLang="en-US" sz="1200" dirty="0">
                <a:solidFill>
                  <a:schemeClr val="tx1"/>
                </a:solidFill>
              </a:rPr>
              <a:t>・</a:t>
            </a:r>
            <a:r>
              <a:rPr lang="ja-JP" altLang="en-US" sz="1200" b="1" dirty="0"/>
              <a:t>「一般社団法人はにわの森」</a:t>
            </a:r>
            <a:r>
              <a:rPr kumimoji="1" lang="ja-JP" altLang="en-US" sz="1200" b="0" dirty="0">
                <a:solidFill>
                  <a:schemeClr val="tx1"/>
                </a:solidFill>
              </a:rPr>
              <a:t>：</a:t>
            </a:r>
            <a:r>
              <a:rPr lang="ja-JP" altLang="en-US" sz="1200" dirty="0"/>
              <a:t>森遊びの体験学習ができる　</a:t>
            </a:r>
            <a:endParaRPr lang="ja-JP" altLang="en-US" sz="1200" dirty="0"/>
          </a:p>
          <a:p>
            <a:pPr marL="0" indent="0">
              <a:lnSpc>
                <a:spcPts val="1200"/>
              </a:lnSpc>
              <a:spcBef>
                <a:spcPts val="800"/>
              </a:spcBef>
              <a:spcAft>
                <a:spcPts val="0"/>
              </a:spcAft>
              <a:buNone/>
            </a:pPr>
            <a:r>
              <a:rPr kumimoji="1" lang="ja-JP" altLang="en-US" sz="1200" dirty="0"/>
              <a:t>・</a:t>
            </a:r>
            <a:r>
              <a:rPr kumimoji="1" lang="ja-JP" altLang="en-US" sz="1200" b="1" dirty="0"/>
              <a:t>「株式会社</a:t>
            </a:r>
            <a:r>
              <a:rPr kumimoji="1" lang="en-US" altLang="ja-JP" sz="1200" b="1" dirty="0"/>
              <a:t>MATSURIKA</a:t>
            </a:r>
            <a:r>
              <a:rPr kumimoji="1" lang="ja-JP" altLang="en-US" sz="1200" b="1" dirty="0"/>
              <a:t>」</a:t>
            </a:r>
            <a:r>
              <a:rPr kumimoji="1" lang="ja-JP" altLang="en-US" sz="1200" b="0" dirty="0">
                <a:solidFill>
                  <a:schemeClr val="tx1"/>
                </a:solidFill>
              </a:rPr>
              <a:t>：</a:t>
            </a:r>
            <a:r>
              <a:rPr kumimoji="1" lang="ja-JP" altLang="en-US" sz="1200" dirty="0"/>
              <a:t>オリジナルオーガニック石けんの製造・販売　</a:t>
            </a:r>
            <a:endParaRPr lang="ja-JP" altLang="en-US" sz="1200" dirty="0"/>
          </a:p>
          <a:p>
            <a:pPr marL="0" indent="0">
              <a:lnSpc>
                <a:spcPts val="1200"/>
              </a:lnSpc>
              <a:spcBef>
                <a:spcPts val="800"/>
              </a:spcBef>
              <a:spcAft>
                <a:spcPts val="0"/>
              </a:spcAft>
              <a:buNone/>
            </a:pPr>
            <a:r>
              <a:rPr kumimoji="1" lang="ja-JP" altLang="en-US" sz="1200" dirty="0"/>
              <a:t>・</a:t>
            </a:r>
            <a:r>
              <a:rPr kumimoji="1" lang="ja-JP" altLang="en-US" sz="1200" b="1" dirty="0"/>
              <a:t>「西屋幾右衛門商店」</a:t>
            </a:r>
            <a:r>
              <a:rPr kumimoji="1" lang="ja-JP" altLang="en-US" sz="1200" b="0" dirty="0">
                <a:solidFill>
                  <a:schemeClr val="tx1"/>
                </a:solidFill>
              </a:rPr>
              <a:t>：</a:t>
            </a:r>
            <a:r>
              <a:rPr kumimoji="1" lang="ja-JP" altLang="en-US" sz="1200" dirty="0"/>
              <a:t>福祉を中心とした余暇支援</a:t>
            </a:r>
            <a:endParaRPr lang="ja-JP" altLang="en-US" sz="1200" dirty="0"/>
          </a:p>
          <a:p>
            <a:pPr marL="0" indent="0">
              <a:lnSpc>
                <a:spcPts val="1200"/>
              </a:lnSpc>
              <a:spcBef>
                <a:spcPts val="800"/>
              </a:spcBef>
              <a:spcAft>
                <a:spcPts val="0"/>
              </a:spcAft>
              <a:buNone/>
            </a:pPr>
            <a:r>
              <a:rPr lang="ja-JP" altLang="en-US" sz="1200" dirty="0"/>
              <a:t>・</a:t>
            </a:r>
            <a:r>
              <a:rPr lang="ja-JP" altLang="en-US" sz="1200" b="1" dirty="0"/>
              <a:t>「株式会社ライフギアプロジェクト」</a:t>
            </a:r>
            <a:r>
              <a:rPr kumimoji="1" lang="ja-JP" altLang="en-US" sz="1200" b="0" dirty="0">
                <a:solidFill>
                  <a:schemeClr val="tx1"/>
                </a:solidFill>
              </a:rPr>
              <a:t>：</a:t>
            </a:r>
            <a:r>
              <a:rPr lang="ja-JP" altLang="en-US" sz="1200" dirty="0"/>
              <a:t>イベント企画・交流施設の管理</a:t>
            </a:r>
            <a:endParaRPr lang="en-US" altLang="ja-JP" sz="1200" b="1" dirty="0"/>
          </a:p>
          <a:p>
            <a:pPr marL="0" indent="0">
              <a:lnSpc>
                <a:spcPts val="1200"/>
              </a:lnSpc>
              <a:spcBef>
                <a:spcPts val="800"/>
              </a:spcBef>
              <a:spcAft>
                <a:spcPts val="0"/>
              </a:spcAft>
              <a:buNone/>
            </a:pPr>
            <a:r>
              <a:rPr lang="ja-JP" altLang="en-US" sz="1200" dirty="0"/>
              <a:t>・</a:t>
            </a:r>
            <a:r>
              <a:rPr lang="ja-JP" altLang="en-US" sz="1200" b="1" dirty="0"/>
              <a:t>「株式会社</a:t>
            </a:r>
            <a:r>
              <a:rPr lang="ja-JP" altLang="en-US" sz="1200" b="1" dirty="0" err="1"/>
              <a:t>ふ</a:t>
            </a:r>
            <a:r>
              <a:rPr lang="ja-JP" altLang="en-US" sz="1200" b="1" dirty="0"/>
              <a:t>」</a:t>
            </a:r>
            <a:r>
              <a:rPr kumimoji="1" lang="ja-JP" altLang="en-US" sz="1200" b="0" dirty="0">
                <a:solidFill>
                  <a:schemeClr val="tx1"/>
                </a:solidFill>
              </a:rPr>
              <a:t>：</a:t>
            </a:r>
            <a:r>
              <a:rPr lang="ja-JP" altLang="en-US" sz="1200" dirty="0"/>
              <a:t>廃園を活用したパンづくりとカフェの運営　</a:t>
            </a:r>
            <a:endParaRPr lang="en-US" altLang="ja-JP" sz="1200" b="1" dirty="0"/>
          </a:p>
          <a:p>
            <a:pPr marL="0" indent="0">
              <a:lnSpc>
                <a:spcPts val="1200"/>
              </a:lnSpc>
              <a:spcBef>
                <a:spcPts val="800"/>
              </a:spcBef>
              <a:spcAft>
                <a:spcPts val="0"/>
              </a:spcAft>
              <a:buNone/>
            </a:pPr>
            <a:r>
              <a:rPr kumimoji="1" lang="ja-JP" altLang="en-US" sz="1200" dirty="0"/>
              <a:t>・</a:t>
            </a:r>
            <a:r>
              <a:rPr kumimoji="1" lang="ja-JP" altLang="en-US" sz="1200" b="1" dirty="0"/>
              <a:t>「株式会社はこら</a:t>
            </a:r>
            <a:r>
              <a:rPr kumimoji="1" lang="ja-JP" altLang="en-US" sz="1200" b="1" dirty="0" err="1"/>
              <a:t>ぼ</a:t>
            </a:r>
            <a:r>
              <a:rPr kumimoji="1" lang="ja-JP" altLang="en-US" sz="1200" b="1" dirty="0"/>
              <a:t>」</a:t>
            </a:r>
            <a:r>
              <a:rPr kumimoji="1" lang="ja-JP" altLang="en-US" sz="1200" b="0" dirty="0">
                <a:solidFill>
                  <a:schemeClr val="tx1"/>
                </a:solidFill>
              </a:rPr>
              <a:t>：</a:t>
            </a:r>
            <a:r>
              <a:rPr kumimoji="1" lang="ja-JP" altLang="en-US" sz="1200" dirty="0"/>
              <a:t>地域情報をライティング・広告代理店　</a:t>
            </a:r>
            <a:endParaRPr kumimoji="1" lang="en-US" altLang="ja-JP" sz="1200" b="1" dirty="0"/>
          </a:p>
          <a:p>
            <a:pPr marL="0" indent="0">
              <a:lnSpc>
                <a:spcPts val="1200"/>
              </a:lnSpc>
              <a:spcBef>
                <a:spcPts val="800"/>
              </a:spcBef>
              <a:spcAft>
                <a:spcPts val="0"/>
              </a:spcAft>
              <a:buNone/>
            </a:pPr>
            <a:r>
              <a:rPr lang="ja-JP" altLang="en-US" sz="1200" dirty="0"/>
              <a:t>・</a:t>
            </a:r>
            <a:r>
              <a:rPr lang="ja-JP" altLang="en-US" sz="1200" b="1" dirty="0"/>
              <a:t>「合同会社ウーラ」</a:t>
            </a:r>
            <a:r>
              <a:rPr kumimoji="1" lang="ja-JP" altLang="en-US" sz="1200" b="0" dirty="0">
                <a:solidFill>
                  <a:schemeClr val="tx1"/>
                </a:solidFill>
              </a:rPr>
              <a:t>：</a:t>
            </a:r>
            <a:r>
              <a:rPr lang="ja-JP" altLang="en-US" sz="1200" dirty="0"/>
              <a:t>地域に特化した特産品開発・デザイン会社　</a:t>
            </a:r>
            <a:endParaRPr lang="en-US" altLang="ja-JP" sz="1200" b="1" dirty="0"/>
          </a:p>
          <a:p>
            <a:pPr marL="0" indent="0">
              <a:lnSpc>
                <a:spcPts val="1200"/>
              </a:lnSpc>
              <a:spcBef>
                <a:spcPts val="800"/>
              </a:spcBef>
              <a:spcAft>
                <a:spcPts val="0"/>
              </a:spcAft>
              <a:buNone/>
            </a:pPr>
            <a:r>
              <a:rPr kumimoji="1" lang="ja-JP" altLang="en-US" sz="1200" dirty="0"/>
              <a:t>・</a:t>
            </a:r>
            <a:r>
              <a:rPr kumimoji="1" lang="ja-JP" altLang="en-US" sz="1200" b="1" dirty="0"/>
              <a:t>「一般社団法人コミュニティデザイン」</a:t>
            </a:r>
            <a:r>
              <a:rPr kumimoji="1" lang="ja-JP" altLang="en-US" sz="1200" b="0" dirty="0">
                <a:solidFill>
                  <a:schemeClr val="tx1"/>
                </a:solidFill>
              </a:rPr>
              <a:t>：</a:t>
            </a:r>
            <a:r>
              <a:rPr kumimoji="1" lang="ja-JP" altLang="en-US" sz="1200" dirty="0"/>
              <a:t>交流中間支援組織・</a:t>
            </a:r>
            <a:r>
              <a:rPr lang="ja-JP" altLang="en-US" sz="1200" dirty="0"/>
              <a:t>プロダクトデザイン会社</a:t>
            </a:r>
            <a:endParaRPr kumimoji="1" lang="en-US" altLang="ja-JP" sz="1200" b="1" dirty="0"/>
          </a:p>
          <a:p>
            <a:pPr marL="0" indent="0">
              <a:lnSpc>
                <a:spcPts val="1200"/>
              </a:lnSpc>
              <a:spcBef>
                <a:spcPts val="800"/>
              </a:spcBef>
              <a:spcAft>
                <a:spcPts val="0"/>
              </a:spcAft>
              <a:buNone/>
            </a:pPr>
            <a:r>
              <a:rPr lang="ja-JP" altLang="en-US" sz="1200" dirty="0"/>
              <a:t>・</a:t>
            </a:r>
            <a:r>
              <a:rPr lang="ja-JP" altLang="en-US" sz="1200" b="1" dirty="0"/>
              <a:t>「山ノウエノ美容室」</a:t>
            </a:r>
            <a:r>
              <a:rPr kumimoji="1" lang="ja-JP" altLang="en-US" sz="1200" b="0" dirty="0">
                <a:solidFill>
                  <a:schemeClr val="tx1"/>
                </a:solidFill>
              </a:rPr>
              <a:t>：</a:t>
            </a:r>
            <a:r>
              <a:rPr lang="ja-JP" altLang="en-US" sz="1200" dirty="0"/>
              <a:t>廃校を活用した施設内美容室　</a:t>
            </a:r>
            <a:endParaRPr lang="en-US" altLang="ja-JP" sz="1200" b="1" dirty="0"/>
          </a:p>
          <a:p>
            <a:pPr marL="0" indent="0">
              <a:lnSpc>
                <a:spcPts val="1200"/>
              </a:lnSpc>
              <a:spcBef>
                <a:spcPts val="800"/>
              </a:spcBef>
              <a:spcAft>
                <a:spcPts val="0"/>
              </a:spcAft>
              <a:buNone/>
            </a:pPr>
            <a:r>
              <a:rPr kumimoji="1" lang="ja-JP" altLang="en-US" sz="1200" dirty="0"/>
              <a:t>・</a:t>
            </a:r>
            <a:r>
              <a:rPr kumimoji="1" lang="ja-JP" altLang="en-US" sz="1200" b="1" dirty="0">
                <a:solidFill>
                  <a:schemeClr val="tx1"/>
                </a:solidFill>
              </a:rPr>
              <a:t>「</a:t>
            </a:r>
            <a:r>
              <a:rPr kumimoji="1" lang="en-US" altLang="ja-JP" sz="1200" b="1" dirty="0">
                <a:solidFill>
                  <a:schemeClr val="tx1"/>
                </a:solidFill>
              </a:rPr>
              <a:t>GANTSU</a:t>
            </a:r>
            <a:r>
              <a:rPr kumimoji="1" lang="ja-JP" altLang="en-US" sz="1200" b="1" dirty="0">
                <a:solidFill>
                  <a:schemeClr val="tx1"/>
                </a:solidFill>
              </a:rPr>
              <a:t> </a:t>
            </a:r>
            <a:r>
              <a:rPr kumimoji="1" lang="en-US" altLang="ja-JP" sz="1200" b="1" dirty="0">
                <a:solidFill>
                  <a:schemeClr val="tx1"/>
                </a:solidFill>
              </a:rPr>
              <a:t>FIT</a:t>
            </a:r>
            <a:r>
              <a:rPr kumimoji="1" lang="ja-JP" altLang="en-US" sz="1200" b="1" dirty="0">
                <a:solidFill>
                  <a:schemeClr val="tx1"/>
                </a:solidFill>
              </a:rPr>
              <a:t> </a:t>
            </a:r>
            <a:r>
              <a:rPr kumimoji="1" lang="en-US" altLang="ja-JP" sz="1200" b="1" dirty="0">
                <a:solidFill>
                  <a:schemeClr val="tx1"/>
                </a:solidFill>
              </a:rPr>
              <a:t>BODY</a:t>
            </a:r>
            <a:r>
              <a:rPr kumimoji="1" lang="ja-JP" altLang="en-US" sz="1200" b="1" dirty="0">
                <a:solidFill>
                  <a:schemeClr val="tx1"/>
                </a:solidFill>
              </a:rPr>
              <a:t>」</a:t>
            </a:r>
            <a:r>
              <a:rPr kumimoji="1" lang="ja-JP" altLang="en-US" sz="1200" b="0" dirty="0">
                <a:solidFill>
                  <a:schemeClr val="tx1"/>
                </a:solidFill>
              </a:rPr>
              <a:t>：</a:t>
            </a:r>
            <a:r>
              <a:rPr kumimoji="1" lang="ja-JP" altLang="en-US" sz="1200" dirty="0"/>
              <a:t>廃屋を活用したパーソナルトレーニングジムの運営　</a:t>
            </a:r>
            <a:endParaRPr kumimoji="1" lang="en-US" altLang="ja-JP" sz="1200" b="1" dirty="0">
              <a:solidFill>
                <a:schemeClr val="tx1"/>
              </a:solidFill>
            </a:endParaRPr>
          </a:p>
          <a:p>
            <a:pPr marL="0" indent="0">
              <a:lnSpc>
                <a:spcPts val="1200"/>
              </a:lnSpc>
              <a:spcBef>
                <a:spcPts val="800"/>
              </a:spcBef>
              <a:spcAft>
                <a:spcPts val="0"/>
              </a:spcAft>
              <a:buNone/>
            </a:pPr>
            <a:r>
              <a:rPr kumimoji="1" lang="ja-JP" altLang="en-US" sz="1200" dirty="0"/>
              <a:t>・</a:t>
            </a:r>
            <a:r>
              <a:rPr kumimoji="1" lang="ja-JP" altLang="en-US" sz="1200" b="1" dirty="0">
                <a:solidFill>
                  <a:schemeClr val="tx1"/>
                </a:solidFill>
              </a:rPr>
              <a:t>「AREAREA　&amp;　</a:t>
            </a:r>
            <a:r>
              <a:rPr kumimoji="1" lang="ja-JP" altLang="en-US" sz="1200" dirty="0"/>
              <a:t>Spice Bar</a:t>
            </a:r>
            <a:r>
              <a:rPr kumimoji="1" lang="ja-JP" altLang="en-US" sz="1200" b="1" dirty="0">
                <a:solidFill>
                  <a:schemeClr val="tx1"/>
                </a:solidFill>
              </a:rPr>
              <a:t>升</a:t>
            </a:r>
            <a:r>
              <a:rPr kumimoji="1" lang="ja-JP" altLang="en-US" sz="1200" b="1" dirty="0">
                <a:solidFill>
                  <a:schemeClr val="tx1"/>
                </a:solidFill>
              </a:rPr>
              <a:t>」</a:t>
            </a:r>
            <a:r>
              <a:rPr kumimoji="1" lang="ja-JP" altLang="en-US" sz="1200" b="0" dirty="0">
                <a:solidFill>
                  <a:schemeClr val="tx1"/>
                </a:solidFill>
              </a:rPr>
              <a:t>：</a:t>
            </a:r>
            <a:r>
              <a:rPr kumimoji="1" lang="ja-JP" altLang="en-US" sz="1200" dirty="0"/>
              <a:t>カレー専門店＆Spice Barの運営　</a:t>
            </a:r>
            <a:endParaRPr kumimoji="1" lang="ja-JP" altLang="en-US" sz="1200" b="1" dirty="0">
              <a:solidFill>
                <a:schemeClr val="tx1"/>
              </a:solidFill>
            </a:endParaRPr>
          </a:p>
          <a:p>
            <a:pPr marL="0" indent="0">
              <a:lnSpc>
                <a:spcPts val="1200"/>
              </a:lnSpc>
              <a:spcBef>
                <a:spcPts val="800"/>
              </a:spcBef>
              <a:spcAft>
                <a:spcPts val="0"/>
              </a:spcAft>
              <a:buNone/>
            </a:pPr>
            <a:r>
              <a:rPr kumimoji="1" lang="ja-JP" altLang="en-US" sz="1200" dirty="0"/>
              <a:t>・</a:t>
            </a:r>
            <a:r>
              <a:rPr kumimoji="1" lang="ja-JP" altLang="en-US" sz="1200" b="1" dirty="0">
                <a:solidFill>
                  <a:schemeClr val="tx1"/>
                </a:solidFill>
              </a:rPr>
              <a:t>「I Sundy</a:t>
            </a:r>
            <a:r>
              <a:rPr kumimoji="1" lang="ja-JP" altLang="en-US" sz="1200" b="1" dirty="0">
                <a:solidFill>
                  <a:schemeClr val="tx1"/>
                </a:solidFill>
              </a:rPr>
              <a:t>」</a:t>
            </a:r>
            <a:r>
              <a:rPr kumimoji="1" lang="ja-JP" altLang="en-US" sz="1200" b="0" dirty="0">
                <a:solidFill>
                  <a:schemeClr val="tx1"/>
                </a:solidFill>
              </a:rPr>
              <a:t>：</a:t>
            </a:r>
            <a:r>
              <a:rPr kumimoji="1" lang="ja-JP" altLang="en-US" sz="1200" dirty="0"/>
              <a:t>映像制作・イベント企画立案・デジタルコマースの広告代理　</a:t>
            </a:r>
            <a:endParaRPr kumimoji="1" lang="ja-JP" altLang="en-US" sz="1200" b="1" dirty="0">
              <a:solidFill>
                <a:schemeClr val="tx1"/>
              </a:solidFill>
            </a:endParaRPr>
          </a:p>
          <a:p>
            <a:pPr marL="0" indent="0">
              <a:lnSpc>
                <a:spcPts val="1200"/>
              </a:lnSpc>
              <a:spcBef>
                <a:spcPts val="800"/>
              </a:spcBef>
              <a:spcAft>
                <a:spcPts val="0"/>
              </a:spcAft>
              <a:buNone/>
            </a:pPr>
            <a:r>
              <a:rPr kumimoji="1" lang="ja-JP" altLang="en-US" sz="1200" b="1" dirty="0">
                <a:solidFill>
                  <a:schemeClr val="tx1"/>
                </a:solidFill>
              </a:rPr>
              <a:t>・</a:t>
            </a:r>
            <a:r>
              <a:rPr kumimoji="1" lang="ja-JP" altLang="en-US" sz="1200" b="1" dirty="0">
                <a:solidFill>
                  <a:schemeClr val="tx1"/>
                </a:solidFill>
              </a:rPr>
              <a:t>「LINK HEART SCHOOL」</a:t>
            </a:r>
            <a:r>
              <a:rPr kumimoji="1" lang="ja-JP" altLang="en-US" sz="1200" b="0" dirty="0">
                <a:solidFill>
                  <a:schemeClr val="tx1"/>
                </a:solidFill>
              </a:rPr>
              <a:t>：教育に特化したNPO法人設立</a:t>
            </a:r>
            <a:endParaRPr kumimoji="1" lang="ja-JP" altLang="en-US" sz="1200" b="1" dirty="0">
              <a:solidFill>
                <a:schemeClr val="tx1"/>
              </a:solidFill>
            </a:endParaRPr>
          </a:p>
        </p:txBody>
      </p:sp>
    </p:spTree>
    <p:extLst>
      <p:ext uri="{BB962C8B-B14F-4D97-AF65-F5344CB8AC3E}">
        <p14:creationId xmlns:p14="http://schemas.microsoft.com/office/powerpoint/2010/main" val="714308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35" name="テキスト 429"/>
          <p:cNvSpPr txBox="1"/>
          <p:nvPr/>
        </p:nvSpPr>
        <p:spPr>
          <a:xfrm>
            <a:off x="1800000" y="3488146"/>
            <a:ext cx="4680000" cy="353491"/>
          </a:xfrm>
          <a:prstGeom prst="rect">
            <a:avLst/>
          </a:prstGeom>
          <a:solidFill>
            <a:schemeClr val="accent5">
              <a:lumMod val="20000"/>
              <a:lumOff val="80000"/>
            </a:schemeClr>
          </a:solidFill>
        </p:spPr>
        <p:txBody>
          <a:bodyPr wrap="square" lIns="76493" tIns="38246" rIns="76493" bIns="38246">
            <a:spAutoFit/>
          </a:bodyPr>
          <a:lstStyle/>
          <a:p>
            <a:pPr algn="ctr">
              <a:defRPr lang="ja-JP" altLang="en-US"/>
            </a:pPr>
            <a:endParaRPr lang="ja-JP" altLang="en-US" sz="1800" b="1">
              <a:solidFill>
                <a:schemeClr val="bg1"/>
              </a:solidFill>
              <a:latin typeface="Meiryo UI"/>
              <a:ea typeface="Meiryo UI"/>
            </a:endParaRPr>
          </a:p>
        </p:txBody>
      </p:sp>
      <p:sp>
        <p:nvSpPr>
          <p:cNvPr id="1536" name="テキスト 428"/>
          <p:cNvSpPr txBox="1"/>
          <p:nvPr/>
        </p:nvSpPr>
        <p:spPr>
          <a:xfrm>
            <a:off x="1800000" y="2562601"/>
            <a:ext cx="4680000" cy="537870"/>
          </a:xfrm>
          <a:prstGeom prst="rect">
            <a:avLst/>
          </a:prstGeom>
          <a:solidFill>
            <a:schemeClr val="accent5">
              <a:lumMod val="20000"/>
              <a:lumOff val="80000"/>
            </a:schemeClr>
          </a:solidFill>
        </p:spPr>
        <p:txBody>
          <a:bodyPr wrap="square" lIns="76493" tIns="38246" rIns="76493" bIns="38246">
            <a:spAutoFit/>
          </a:bodyPr>
          <a:lstStyle/>
          <a:p>
            <a:pPr algn="ctr">
              <a:defRPr lang="ja-JP" altLang="en-US"/>
            </a:pPr>
            <a:endParaRPr lang="ja-JP" altLang="en-US" sz="1800" b="1">
              <a:solidFill>
                <a:schemeClr val="bg1"/>
              </a:solidFill>
              <a:latin typeface="Meiryo UI"/>
              <a:ea typeface="Meiryo UI"/>
            </a:endParaRPr>
          </a:p>
        </p:txBody>
      </p:sp>
      <p:sp>
        <p:nvSpPr>
          <p:cNvPr id="1537" name="テキスト 427"/>
          <p:cNvSpPr txBox="1"/>
          <p:nvPr/>
        </p:nvSpPr>
        <p:spPr>
          <a:xfrm>
            <a:off x="1800000" y="1588471"/>
            <a:ext cx="4680000" cy="353491"/>
          </a:xfrm>
          <a:prstGeom prst="rect">
            <a:avLst/>
          </a:prstGeom>
          <a:solidFill>
            <a:schemeClr val="accent5">
              <a:lumMod val="20000"/>
              <a:lumOff val="80000"/>
            </a:schemeClr>
          </a:solidFill>
        </p:spPr>
        <p:txBody>
          <a:bodyPr wrap="square" lIns="76493" tIns="38246" rIns="76493" bIns="38246">
            <a:spAutoFit/>
          </a:bodyPr>
          <a:lstStyle/>
          <a:p>
            <a:pPr algn="ctr">
              <a:defRPr lang="ja-JP" altLang="en-US"/>
            </a:pPr>
            <a:endParaRPr lang="ja-JP" altLang="en-US" sz="1800" b="1">
              <a:solidFill>
                <a:schemeClr val="bg1"/>
              </a:solidFill>
              <a:latin typeface="Meiryo UI"/>
              <a:ea typeface="Meiryo UI"/>
            </a:endParaRPr>
          </a:p>
        </p:txBody>
      </p:sp>
      <p:pic>
        <p:nvPicPr>
          <p:cNvPr id="1538" name="図 265"/>
          <p:cNvPicPr>
            <a:picLocks noChangeAspect="1"/>
          </p:cNvPicPr>
          <p:nvPr/>
        </p:nvPicPr>
        <p:blipFill>
          <a:blip r:embed="rId1"/>
          <a:stretch>
            <a:fillRect/>
          </a:stretch>
        </p:blipFill>
        <p:spPr>
          <a:xfrm>
            <a:off x="7665822" y="-287874"/>
            <a:ext cx="1350506" cy="1353942"/>
          </a:xfrm>
          <a:prstGeom prst="rect">
            <a:avLst/>
          </a:prstGeom>
        </p:spPr>
      </p:pic>
      <p:sp>
        <p:nvSpPr>
          <p:cNvPr id="1539" name="Rectangle 266"/>
          <p:cNvSpPr>
            <a:spLocks noGrp="1" noChangeArrowheads="1"/>
          </p:cNvSpPr>
          <p:nvPr/>
        </p:nvSpPr>
        <p:spPr>
          <a:xfrm>
            <a:off x="220250" y="77567"/>
            <a:ext cx="8401721"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endParaRPr lang="uk-UA" altLang="ja-JP" sz="1200" dirty="0">
              <a:solidFill>
                <a:schemeClr val="tx1"/>
              </a:solidFill>
            </a:endParaRPr>
          </a:p>
        </p:txBody>
      </p:sp>
      <p:sp>
        <p:nvSpPr>
          <p:cNvPr id="1540" name="Rectangle 444"/>
          <p:cNvSpPr>
            <a:spLocks noGrp="1" noChangeArrowheads="1"/>
          </p:cNvSpPr>
          <p:nvPr/>
        </p:nvSpPr>
        <p:spPr>
          <a:xfrm>
            <a:off x="-14090" y="60943"/>
            <a:ext cx="8112985"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pPr>
              <a:tabLst>
                <a:tab pos="2776538" algn="l"/>
              </a:tabLst>
            </a:pPr>
            <a:r>
              <a:rPr lang="ja-JP" altLang="en-US" sz="2400" dirty="0">
                <a:solidFill>
                  <a:schemeClr val="tx1"/>
                </a:solidFill>
                <a:latin typeface="Tahoma" charset="0"/>
              </a:rPr>
              <a:t>　　　　３　真庭市地域おこし協力隊の特徴</a:t>
            </a:r>
            <a:endParaRPr lang="uk-UA" altLang="ja-JP" sz="2400" dirty="0">
              <a:solidFill>
                <a:schemeClr val="tx1"/>
              </a:solidFill>
              <a:latin typeface="Tahoma" charset="0"/>
            </a:endParaRPr>
          </a:p>
        </p:txBody>
      </p:sp>
      <p:sp>
        <p:nvSpPr>
          <p:cNvPr id="1541" name="テキスト 718"/>
          <p:cNvSpPr txBox="1"/>
          <p:nvPr/>
        </p:nvSpPr>
        <p:spPr>
          <a:xfrm>
            <a:off x="1800000" y="715973"/>
            <a:ext cx="4680000" cy="353491"/>
          </a:xfrm>
          <a:prstGeom prst="rect">
            <a:avLst/>
          </a:prstGeom>
          <a:solidFill>
            <a:schemeClr val="accent5">
              <a:lumMod val="75000"/>
            </a:schemeClr>
          </a:solidFill>
        </p:spPr>
        <p:txBody>
          <a:bodyPr wrap="square" lIns="76493" tIns="38246" rIns="76493" bIns="38246">
            <a:spAutoFit/>
          </a:bodyPr>
          <a:lstStyle/>
          <a:p>
            <a:pPr algn="ctr">
              <a:defRPr lang="ja-JP" altLang="en-US"/>
            </a:pPr>
            <a:r>
              <a:rPr lang="ja-JP" altLang="en-US" sz="1800" b="1">
                <a:solidFill>
                  <a:schemeClr val="bg1"/>
                </a:solidFill>
                <a:latin typeface="Meiryo UI"/>
                <a:ea typeface="Meiryo UI"/>
              </a:rPr>
              <a:t>特徴</a:t>
            </a:r>
          </a:p>
        </p:txBody>
      </p:sp>
      <p:sp>
        <p:nvSpPr>
          <p:cNvPr id="1542" name="テキスト 736"/>
          <p:cNvSpPr txBox="1"/>
          <p:nvPr/>
        </p:nvSpPr>
        <p:spPr>
          <a:xfrm>
            <a:off x="1835293" y="1273961"/>
            <a:ext cx="4642253" cy="2953985"/>
          </a:xfrm>
          <a:prstGeom prst="rect">
            <a:avLst/>
          </a:prstGeom>
          <a:noFill/>
        </p:spPr>
        <p:txBody>
          <a:bodyPr vertOverflow="overflow" horzOverflow="overflow" vert="horz" wrap="square" lIns="68580" tIns="34290" rIns="68580" bIns="34290">
            <a:spAutoFit/>
          </a:bodyPr>
          <a:lstStyle/>
          <a:p>
            <a:pPr algn="l">
              <a:lnSpc>
                <a:spcPts val="1500"/>
              </a:lnSpc>
              <a:spcBef>
                <a:spcPts val="0"/>
              </a:spcBef>
              <a:spcAft>
                <a:spcPts val="0"/>
              </a:spcAft>
            </a:pPr>
            <a:r>
              <a:rPr lang="ja-JP" altLang="en-US" sz="1600" u="none">
                <a:latin typeface="Meiryo UI"/>
                <a:ea typeface="Meiryo UI"/>
              </a:rPr>
              <a:t>①真庭が好きで真庭で実現したいことがある</a:t>
            </a:r>
            <a:endParaRPr lang="ja-JP" altLang="en-US"/>
          </a:p>
          <a:p>
            <a:pPr algn="l">
              <a:lnSpc>
                <a:spcPts val="1500"/>
              </a:lnSpc>
              <a:spcBef>
                <a:spcPts val="0"/>
              </a:spcBef>
              <a:spcAft>
                <a:spcPts val="0"/>
              </a:spcAft>
            </a:pPr>
            <a:endParaRPr lang="ja-JP" altLang="en-US" sz="1600" u="none">
              <a:latin typeface="Meiryo UI"/>
              <a:ea typeface="Meiryo UI"/>
            </a:endParaRPr>
          </a:p>
          <a:p>
            <a:pPr algn="l">
              <a:lnSpc>
                <a:spcPts val="1500"/>
              </a:lnSpc>
              <a:spcBef>
                <a:spcPts val="0"/>
              </a:spcBef>
              <a:spcAft>
                <a:spcPts val="0"/>
              </a:spcAft>
            </a:pPr>
            <a:r>
              <a:rPr lang="ja-JP" altLang="en-US" sz="1600" u="none">
                <a:latin typeface="Meiryo UI"/>
                <a:ea typeface="Meiryo UI"/>
              </a:rPr>
              <a:t>②組織・チームとして横連携や隊員同士の協力関係</a:t>
            </a:r>
          </a:p>
          <a:p>
            <a:pPr algn="l">
              <a:lnSpc>
                <a:spcPts val="1500"/>
              </a:lnSpc>
              <a:spcBef>
                <a:spcPts val="0"/>
              </a:spcBef>
              <a:spcAft>
                <a:spcPts val="0"/>
              </a:spcAft>
            </a:pPr>
            <a:endParaRPr lang="ja-JP" altLang="en-US" sz="1600" u="none">
              <a:latin typeface="Meiryo UI"/>
              <a:ea typeface="Meiryo UI"/>
            </a:endParaRPr>
          </a:p>
          <a:p>
            <a:pPr algn="l">
              <a:lnSpc>
                <a:spcPts val="1500"/>
              </a:lnSpc>
              <a:spcBef>
                <a:spcPts val="0"/>
              </a:spcBef>
              <a:spcAft>
                <a:spcPts val="0"/>
              </a:spcAft>
            </a:pPr>
            <a:r>
              <a:rPr lang="ja-JP" altLang="en-US" sz="1600" u="none">
                <a:latin typeface="Meiryo UI"/>
                <a:ea typeface="Meiryo UI"/>
              </a:rPr>
              <a:t>③「交流定住センター」を拠点とし、月２回協力隊会</a:t>
            </a:r>
          </a:p>
          <a:p>
            <a:pPr algn="l">
              <a:lnSpc>
                <a:spcPts val="1500"/>
              </a:lnSpc>
              <a:spcBef>
                <a:spcPts val="0"/>
              </a:spcBef>
              <a:spcAft>
                <a:spcPts val="0"/>
              </a:spcAft>
            </a:pPr>
            <a:r>
              <a:rPr lang="ja-JP" altLang="en-US" sz="1600" u="none">
                <a:latin typeface="Meiryo UI"/>
                <a:ea typeface="Meiryo UI"/>
              </a:rPr>
              <a:t>　議を開催し、活動状況を共有し相互に意見交換</a:t>
            </a:r>
          </a:p>
          <a:p>
            <a:pPr algn="l">
              <a:lnSpc>
                <a:spcPts val="1500"/>
              </a:lnSpc>
              <a:spcBef>
                <a:spcPts val="0"/>
              </a:spcBef>
              <a:spcAft>
                <a:spcPts val="0"/>
              </a:spcAft>
            </a:pPr>
            <a:endParaRPr lang="ja-JP" altLang="en-US" sz="1600" u="none">
              <a:latin typeface="Meiryo UI"/>
              <a:ea typeface="Meiryo UI"/>
            </a:endParaRPr>
          </a:p>
          <a:p>
            <a:pPr algn="l">
              <a:lnSpc>
                <a:spcPts val="1500"/>
              </a:lnSpc>
              <a:spcBef>
                <a:spcPts val="0"/>
              </a:spcBef>
              <a:spcAft>
                <a:spcPts val="0"/>
              </a:spcAft>
            </a:pPr>
            <a:r>
              <a:rPr lang="ja-JP" altLang="en-US" sz="1600" u="none">
                <a:latin typeface="Meiryo UI"/>
                <a:ea typeface="Meiryo UI"/>
              </a:rPr>
              <a:t>④「交流定住センター」と連携し、移住者や地域の情</a:t>
            </a:r>
          </a:p>
          <a:p>
            <a:pPr algn="l">
              <a:lnSpc>
                <a:spcPts val="1500"/>
              </a:lnSpc>
              <a:spcBef>
                <a:spcPts val="0"/>
              </a:spcBef>
              <a:spcAft>
                <a:spcPts val="0"/>
              </a:spcAft>
            </a:pPr>
            <a:r>
              <a:rPr lang="ja-JP" altLang="en-US" sz="1600" u="none">
                <a:latin typeface="Meiryo UI"/>
                <a:ea typeface="Meiryo UI"/>
              </a:rPr>
              <a:t>　報を共有し、地域とつながっていく</a:t>
            </a:r>
          </a:p>
          <a:p>
            <a:pPr algn="l">
              <a:lnSpc>
                <a:spcPts val="1500"/>
              </a:lnSpc>
              <a:spcBef>
                <a:spcPts val="0"/>
              </a:spcBef>
              <a:spcAft>
                <a:spcPts val="0"/>
              </a:spcAft>
            </a:pPr>
            <a:endParaRPr lang="ja-JP" altLang="en-US" sz="1600" u="none">
              <a:latin typeface="Meiryo UI"/>
              <a:ea typeface="Meiryo UI"/>
            </a:endParaRPr>
          </a:p>
          <a:p>
            <a:pPr algn="l">
              <a:lnSpc>
                <a:spcPts val="1500"/>
              </a:lnSpc>
              <a:spcBef>
                <a:spcPts val="0"/>
              </a:spcBef>
              <a:spcAft>
                <a:spcPts val="0"/>
              </a:spcAft>
            </a:pPr>
            <a:r>
              <a:rPr lang="ja-JP" altLang="en-US" sz="1600" u="none">
                <a:latin typeface="Meiryo UI"/>
                <a:ea typeface="Meiryo UI"/>
              </a:rPr>
              <a:t>⑤OBによる活動のアドバイス、サポート体制</a:t>
            </a:r>
          </a:p>
          <a:p>
            <a:pPr algn="l">
              <a:lnSpc>
                <a:spcPts val="1500"/>
              </a:lnSpc>
              <a:spcBef>
                <a:spcPts val="0"/>
              </a:spcBef>
              <a:spcAft>
                <a:spcPts val="0"/>
              </a:spcAft>
            </a:pPr>
            <a:endParaRPr lang="ja-JP" altLang="en-US" sz="1600" u="none">
              <a:latin typeface="Meiryo UI"/>
              <a:ea typeface="Meiryo UI"/>
            </a:endParaRPr>
          </a:p>
          <a:p>
            <a:pPr algn="l">
              <a:lnSpc>
                <a:spcPts val="1500"/>
              </a:lnSpc>
              <a:spcBef>
                <a:spcPts val="0"/>
              </a:spcBef>
              <a:spcAft>
                <a:spcPts val="0"/>
              </a:spcAft>
            </a:pPr>
            <a:r>
              <a:rPr lang="ja-JP" altLang="en-US" sz="1600" u="none">
                <a:latin typeface="Meiryo UI"/>
                <a:ea typeface="Meiryo UI"/>
              </a:rPr>
              <a:t>⑥退任後も現役隊員とつながっている</a:t>
            </a:r>
          </a:p>
          <a:p>
            <a:pPr algn="l">
              <a:lnSpc>
                <a:spcPts val="1500"/>
              </a:lnSpc>
              <a:spcBef>
                <a:spcPts val="0"/>
              </a:spcBef>
              <a:spcAft>
                <a:spcPts val="0"/>
              </a:spcAft>
            </a:pPr>
            <a:endParaRPr lang="ja-JP" altLang="en-US" sz="1600" u="none">
              <a:latin typeface="Meiryo UI"/>
              <a:ea typeface="Meiryo UI"/>
            </a:endParaRPr>
          </a:p>
          <a:p>
            <a:pPr algn="l">
              <a:lnSpc>
                <a:spcPts val="1500"/>
              </a:lnSpc>
              <a:spcBef>
                <a:spcPts val="0"/>
              </a:spcBef>
              <a:spcAft>
                <a:spcPts val="0"/>
              </a:spcAft>
            </a:pPr>
            <a:r>
              <a:rPr lang="ja-JP" altLang="en-US" sz="1600" u="none">
                <a:latin typeface="Meiryo UI"/>
                <a:ea typeface="Meiryo UI"/>
              </a:rPr>
              <a:t>⑦地域のために何ができるかを自らが考えて活動する</a:t>
            </a:r>
          </a:p>
        </p:txBody>
      </p:sp>
      <p:sp>
        <p:nvSpPr>
          <p:cNvPr id="1543" name="テキスト 407"/>
          <p:cNvSpPr txBox="1"/>
          <p:nvPr/>
        </p:nvSpPr>
        <p:spPr>
          <a:xfrm>
            <a:off x="9603217" y="1413241"/>
            <a:ext cx="4553564" cy="561023"/>
          </a:xfrm>
          <a:prstGeom prst="rect">
            <a:avLst/>
          </a:prstGeom>
          <a:solidFill>
            <a:schemeClr val="bg1"/>
          </a:solidFill>
        </p:spPr>
        <p:txBody>
          <a:bodyPr vertOverflow="overflow" horzOverflow="overflow" vert="horz" wrap="square" lIns="68580" tIns="34290" rIns="68580" bIns="34290">
            <a:spAutoFit/>
          </a:bodyPr>
          <a:lstStyle/>
          <a:p>
            <a:r>
              <a:rPr lang="ja-JP" altLang="en-US" sz="1600">
                <a:latin typeface="Meiryo UI"/>
                <a:ea typeface="Meiryo UI"/>
              </a:rPr>
              <a:t>真庭市に何度も訪れてもらい面談を何度も重ねて、本人が「真庭」で実現したい、やりたいという意思があること</a:t>
            </a:r>
            <a:endParaRPr lang="ja-JP" altLang="en-US" sz="1600" u="none">
              <a:latin typeface="Meiryo UI"/>
              <a:ea typeface="Meiryo UI"/>
            </a:endParaRPr>
          </a:p>
        </p:txBody>
      </p:sp>
      <p:sp>
        <p:nvSpPr>
          <p:cNvPr id="1544" name="テキスト 409"/>
          <p:cNvSpPr txBox="1"/>
          <p:nvPr/>
        </p:nvSpPr>
        <p:spPr>
          <a:xfrm>
            <a:off x="2210961" y="4515824"/>
            <a:ext cx="3782040" cy="345579"/>
          </a:xfrm>
          <a:prstGeom prst="rect">
            <a:avLst/>
          </a:prstGeom>
          <a:solidFill>
            <a:schemeClr val="bg1"/>
          </a:solidFill>
          <a:ln>
            <a:solidFill>
              <a:schemeClr val="tx2"/>
            </a:solidFill>
          </a:ln>
        </p:spPr>
        <p:txBody>
          <a:bodyPr vertOverflow="overflow" horzOverflow="overflow" vert="horz" wrap="square" lIns="68580" tIns="34290" rIns="68580" bIns="34290">
            <a:spAutoFit/>
          </a:bodyPr>
          <a:lstStyle/>
          <a:p>
            <a:pPr algn="ctr"/>
            <a:r>
              <a:rPr lang="ja-JP" altLang="en-US" sz="1800" b="1" u="none">
                <a:solidFill>
                  <a:srgbClr val="FF0000"/>
                </a:solidFill>
                <a:latin typeface="Meiryo UI"/>
                <a:ea typeface="Meiryo UI"/>
              </a:rPr>
              <a:t>協力隊員自体が真庭市の財産である</a:t>
            </a:r>
          </a:p>
        </p:txBody>
      </p:sp>
      <p:sp>
        <p:nvSpPr>
          <p:cNvPr id="1545" name="テキスト 410"/>
          <p:cNvSpPr txBox="1"/>
          <p:nvPr/>
        </p:nvSpPr>
        <p:spPr>
          <a:xfrm>
            <a:off x="9540000" y="1066068"/>
            <a:ext cx="4680000" cy="353491"/>
          </a:xfrm>
          <a:prstGeom prst="rect">
            <a:avLst/>
          </a:prstGeom>
          <a:solidFill>
            <a:schemeClr val="accent5">
              <a:lumMod val="75000"/>
            </a:schemeClr>
          </a:solidFill>
        </p:spPr>
        <p:txBody>
          <a:bodyPr wrap="square" lIns="76493" tIns="38246" rIns="76493" bIns="38246">
            <a:spAutoFit/>
          </a:bodyPr>
          <a:lstStyle/>
          <a:p>
            <a:pPr algn="ctr">
              <a:defRPr lang="ja-JP" altLang="en-US"/>
            </a:pPr>
            <a:r>
              <a:rPr lang="ja-JP" altLang="en-US" sz="1800" b="1">
                <a:solidFill>
                  <a:schemeClr val="bg1"/>
                </a:solidFill>
                <a:latin typeface="Meiryo UI"/>
                <a:ea typeface="Meiryo UI"/>
              </a:rPr>
              <a:t>協力隊になるには</a:t>
            </a:r>
          </a:p>
        </p:txBody>
      </p:sp>
      <p:sp>
        <p:nvSpPr>
          <p:cNvPr id="1546" name="図形 352"/>
          <p:cNvSpPr/>
          <p:nvPr/>
        </p:nvSpPr>
        <p:spPr>
          <a:xfrm flipV="1">
            <a:off x="3997489" y="4299750"/>
            <a:ext cx="533647" cy="114717"/>
          </a:xfrm>
          <a:prstGeom prst="triangle">
            <a:avLst/>
          </a:prstGeom>
          <a:solidFill>
            <a:schemeClr val="tx1">
              <a:alpha val="90000"/>
            </a:schemeClr>
          </a:solidFill>
          <a:ln w="12700" cap="flat" cmpd="sng">
            <a:noFill/>
            <a:prstDash val="solid"/>
            <a:miter/>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400"/>
          </a:p>
        </p:txBody>
      </p:sp>
      <p:sp>
        <p:nvSpPr>
          <p:cNvPr id="1547" name="スライド番号プレースホルダー 801"/>
          <p:cNvSpPr>
            <a:spLocks noGrp="1"/>
          </p:cNvSpPr>
          <p:nvPr/>
        </p:nvSpPr>
        <p:spPr>
          <a:xfrm>
            <a:off x="8485590" y="4888396"/>
            <a:ext cx="658410" cy="255104"/>
          </a:xfrm>
          <a:prstGeom prst="rect">
            <a:avLst/>
          </a:prstGeom>
        </p:spPr>
        <p:txBody>
          <a:bodyPr lIns="76493" tIns="38246" rIns="76493" bIns="38246"/>
          <a:lstStyle>
            <a:defPPr>
              <a:defRPr lang="ja-JP"/>
            </a:defPPr>
            <a:lvl1pPr marL="0" algn="l" defTabSz="914400" rtl="0" eaLnBrk="1" latinLnBrk="0" hangingPunct="1">
              <a:defRPr kumimoji="1" sz="1500" kern="1200">
                <a:solidFill>
                  <a:sysClr val="windowText" lastClr="000000"/>
                </a:solidFill>
                <a:latin typeface="游ゴシック"/>
                <a:ea typeface="游ゴシック"/>
                <a:cs typeface="+mn-cs"/>
              </a:defRPr>
            </a:lvl1pPr>
            <a:lvl2pPr marL="382465" algn="l" defTabSz="914400" rtl="0" eaLnBrk="1" latinLnBrk="0" hangingPunct="1">
              <a:defRPr kumimoji="1" sz="1500" kern="1200">
                <a:solidFill>
                  <a:sysClr val="windowText" lastClr="000000"/>
                </a:solidFill>
                <a:latin typeface="游ゴシック"/>
                <a:ea typeface="游ゴシック"/>
                <a:cs typeface="+mn-cs"/>
              </a:defRPr>
            </a:lvl2pPr>
            <a:lvl3pPr marL="764930" algn="l" defTabSz="914400" rtl="0" eaLnBrk="1" latinLnBrk="0" hangingPunct="1">
              <a:defRPr kumimoji="1" sz="1500" kern="1200">
                <a:solidFill>
                  <a:sysClr val="windowText" lastClr="000000"/>
                </a:solidFill>
                <a:latin typeface="游ゴシック"/>
                <a:ea typeface="游ゴシック"/>
                <a:cs typeface="+mn-cs"/>
              </a:defRPr>
            </a:lvl3pPr>
            <a:lvl4pPr marL="1147396" algn="l" defTabSz="914400" rtl="0" eaLnBrk="1" latinLnBrk="0" hangingPunct="1">
              <a:defRPr kumimoji="1" sz="1500" kern="1200">
                <a:solidFill>
                  <a:sysClr val="windowText" lastClr="000000"/>
                </a:solidFill>
                <a:latin typeface="游ゴシック"/>
                <a:ea typeface="游ゴシック"/>
                <a:cs typeface="+mn-cs"/>
              </a:defRPr>
            </a:lvl4pPr>
            <a:lvl5pPr marL="1529861" algn="l" defTabSz="914400" rtl="0" eaLnBrk="1" latinLnBrk="0" hangingPunct="1">
              <a:defRPr kumimoji="1" sz="1500" kern="1200">
                <a:solidFill>
                  <a:sysClr val="windowText" lastClr="000000"/>
                </a:solidFill>
                <a:latin typeface="游ゴシック"/>
                <a:ea typeface="游ゴシック"/>
                <a:cs typeface="+mn-cs"/>
              </a:defRPr>
            </a:lvl5pPr>
            <a:lvl6pPr marL="1912326" algn="l" defTabSz="914400" rtl="0" eaLnBrk="1" latinLnBrk="0" hangingPunct="1">
              <a:defRPr kumimoji="1" sz="1500" kern="1200">
                <a:solidFill>
                  <a:sysClr val="windowText" lastClr="000000"/>
                </a:solidFill>
                <a:latin typeface="游ゴシック"/>
                <a:ea typeface="游ゴシック"/>
                <a:cs typeface="+mn-cs"/>
              </a:defRPr>
            </a:lvl6pPr>
            <a:lvl7pPr marL="2294792" algn="l" defTabSz="914400" rtl="0" eaLnBrk="1" latinLnBrk="0" hangingPunct="1">
              <a:defRPr kumimoji="1" sz="1500" kern="1200">
                <a:solidFill>
                  <a:sysClr val="windowText" lastClr="000000"/>
                </a:solidFill>
                <a:latin typeface="游ゴシック"/>
                <a:ea typeface="游ゴシック"/>
                <a:cs typeface="+mn-cs"/>
              </a:defRPr>
            </a:lvl7pPr>
            <a:lvl8pPr marL="2677257" algn="l" defTabSz="914400" rtl="0" eaLnBrk="1" latinLnBrk="0" hangingPunct="1">
              <a:defRPr kumimoji="1" sz="1500" kern="1200">
                <a:solidFill>
                  <a:sysClr val="windowText" lastClr="000000"/>
                </a:solidFill>
                <a:latin typeface="游ゴシック"/>
                <a:ea typeface="游ゴシック"/>
                <a:cs typeface="+mn-cs"/>
              </a:defRPr>
            </a:lvl8pPr>
            <a:lvl9pPr marL="3059723" algn="l" defTabSz="914400" rtl="0" eaLnBrk="1" latinLnBrk="0" hangingPunct="1">
              <a:defRPr kumimoji="1" sz="1500" kern="1200">
                <a:solidFill>
                  <a:sysClr val="windowText" lastClr="000000"/>
                </a:solidFill>
                <a:latin typeface="游ゴシック"/>
                <a:ea typeface="游ゴシック"/>
                <a:cs typeface="+mn-cs"/>
              </a:defRPr>
            </a:lvl9pPr>
          </a:lstStyle>
          <a:p>
            <a:pPr algn="r"/>
            <a:fld id="{C6AD0DAE-0D56-A448-AED2-D2D80091CCE4}" type="slidenum">
              <a:rPr lang="ja-JP" altLang="en-US" sz="1700">
                <a:solidFill>
                  <a:sysClr val="window" lastClr="FFFFFF">
                    <a:lumMod val="50000"/>
                  </a:sysClr>
                </a:solidFill>
              </a:rPr>
              <a:pPr/>
              <a:t>12</a:t>
            </a:fld>
            <a:endParaRPr lang="ja-JP" altLang="en-US" sz="1700" dirty="0">
              <a:solidFill>
                <a:schemeClr val="bg1">
                  <a:lumMod val="50000"/>
                </a:schemeClr>
              </a:solidFill>
            </a:endParaRPr>
          </a:p>
        </p:txBody>
      </p:sp>
    </p:spTree>
    <p:extLst>
      <p:ext uri="{BB962C8B-B14F-4D97-AF65-F5344CB8AC3E}">
        <p14:creationId xmlns:p14="http://schemas.microsoft.com/office/powerpoint/2010/main" val="714308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53" name="四角形 363"/>
          <p:cNvSpPr/>
          <p:nvPr/>
        </p:nvSpPr>
        <p:spPr>
          <a:xfrm>
            <a:off x="5228991" y="670298"/>
            <a:ext cx="2300898" cy="1469452"/>
          </a:xfrm>
          <a:prstGeom prst="rect">
            <a:avLst/>
          </a:prstGeom>
          <a:solidFill>
            <a:schemeClr val="accent6">
              <a:lumMod val="75000"/>
            </a:schemeClr>
          </a:solidFill>
          <a:ln w="12700" cap="flat" cmpd="sng">
            <a:solidFill>
              <a:schemeClr val="tx2"/>
            </a:solidFill>
            <a:prstDash val="solid"/>
            <a:miter/>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400"/>
          </a:p>
        </p:txBody>
      </p:sp>
      <p:pic>
        <p:nvPicPr>
          <p:cNvPr id="1554" name="図 265"/>
          <p:cNvPicPr>
            <a:picLocks noChangeAspect="1"/>
          </p:cNvPicPr>
          <p:nvPr/>
        </p:nvPicPr>
        <p:blipFill>
          <a:blip r:embed="rId1"/>
          <a:stretch>
            <a:fillRect/>
          </a:stretch>
        </p:blipFill>
        <p:spPr>
          <a:xfrm>
            <a:off x="7665822" y="-287874"/>
            <a:ext cx="1350506" cy="1353942"/>
          </a:xfrm>
          <a:prstGeom prst="rect">
            <a:avLst/>
          </a:prstGeom>
        </p:spPr>
      </p:pic>
      <p:sp>
        <p:nvSpPr>
          <p:cNvPr id="1555" name="Rectangle 266"/>
          <p:cNvSpPr>
            <a:spLocks noGrp="1" noChangeArrowheads="1"/>
          </p:cNvSpPr>
          <p:nvPr/>
        </p:nvSpPr>
        <p:spPr>
          <a:xfrm>
            <a:off x="220250" y="77567"/>
            <a:ext cx="8401721"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endParaRPr lang="uk-UA" altLang="ja-JP" sz="1200" dirty="0">
              <a:solidFill>
                <a:schemeClr val="tx1"/>
              </a:solidFill>
            </a:endParaRPr>
          </a:p>
        </p:txBody>
      </p:sp>
      <p:sp>
        <p:nvSpPr>
          <p:cNvPr id="1556" name="Rectangle 444"/>
          <p:cNvSpPr>
            <a:spLocks noGrp="1" noChangeArrowheads="1"/>
          </p:cNvSpPr>
          <p:nvPr/>
        </p:nvSpPr>
        <p:spPr>
          <a:xfrm>
            <a:off x="-14090" y="60943"/>
            <a:ext cx="8112985"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pPr>
              <a:tabLst>
                <a:tab pos="2776538" algn="l"/>
              </a:tabLst>
            </a:pPr>
            <a:r>
              <a:rPr lang="ja-JP" altLang="en-US" sz="2400" dirty="0">
                <a:solidFill>
                  <a:schemeClr val="tx1"/>
                </a:solidFill>
                <a:latin typeface="Tahoma" charset="0"/>
              </a:rPr>
              <a:t>　　　　４　退任後の活動紹介</a:t>
            </a:r>
            <a:endParaRPr lang="uk-UA" altLang="ja-JP" sz="2400" dirty="0">
              <a:solidFill>
                <a:schemeClr val="tx1"/>
              </a:solidFill>
              <a:latin typeface="Tahoma" charset="0"/>
            </a:endParaRPr>
          </a:p>
        </p:txBody>
      </p:sp>
      <p:sp>
        <p:nvSpPr>
          <p:cNvPr id="1557" name="テキスト 410"/>
          <p:cNvSpPr txBox="1"/>
          <p:nvPr/>
        </p:nvSpPr>
        <p:spPr>
          <a:xfrm>
            <a:off x="540000" y="649723"/>
            <a:ext cx="4500000" cy="353491"/>
          </a:xfrm>
          <a:prstGeom prst="rect">
            <a:avLst/>
          </a:prstGeom>
          <a:noFill/>
        </p:spPr>
        <p:txBody>
          <a:bodyPr wrap="square" lIns="76493" tIns="38246" rIns="76493" bIns="38246">
            <a:spAutoFit/>
          </a:bodyPr>
          <a:lstStyle/>
          <a:p>
            <a:pPr algn="l">
              <a:defRPr lang="ja-JP" altLang="en-US"/>
            </a:pPr>
            <a:r>
              <a:rPr lang="ja-JP" altLang="en-US" sz="1800" b="1" u="sng">
                <a:solidFill>
                  <a:schemeClr val="tx1"/>
                </a:solidFill>
                <a:latin typeface="Meiryo UI"/>
                <a:ea typeface="Meiryo UI"/>
              </a:rPr>
              <a:t>①未来へつなぐ新しい教育を導入</a:t>
            </a:r>
          </a:p>
        </p:txBody>
      </p:sp>
      <p:sp>
        <p:nvSpPr>
          <p:cNvPr id="1558" name="テキスト 423"/>
          <p:cNvSpPr txBox="1"/>
          <p:nvPr/>
        </p:nvSpPr>
        <p:spPr>
          <a:xfrm>
            <a:off x="541080" y="1002921"/>
            <a:ext cx="4497931" cy="930354"/>
          </a:xfrm>
          <a:prstGeom prst="rect">
            <a:avLst/>
          </a:prstGeom>
          <a:noFill/>
        </p:spPr>
        <p:txBody>
          <a:bodyPr vertOverflow="overflow" horzOverflow="overflow" vert="horz" wrap="square" lIns="68580" tIns="34290" rIns="68580" bIns="34290">
            <a:spAutoFit/>
          </a:bodyPr>
          <a:lstStyle/>
          <a:p>
            <a:pPr algn="l"/>
            <a:r>
              <a:rPr lang="ja-JP" altLang="en-US" sz="1400" u="none">
                <a:latin typeface="Meiryo UI"/>
                <a:ea typeface="Meiryo UI"/>
              </a:rPr>
              <a:t>こどもたちが森遊びを体験できる自然体験学習施設を起業。豊かな自然に幼い頃からふれることで、真庭を愛する心を育み定住につなげていく自然保育やふるさと学習を推進し、地域と学校をつなぐ役割を担っている。</a:t>
            </a:r>
          </a:p>
        </p:txBody>
      </p:sp>
      <p:sp>
        <p:nvSpPr>
          <p:cNvPr id="1559" name="テキスト 424"/>
          <p:cNvSpPr txBox="1"/>
          <p:nvPr/>
        </p:nvSpPr>
        <p:spPr>
          <a:xfrm>
            <a:off x="3061063" y="2565241"/>
            <a:ext cx="4538962" cy="930354"/>
          </a:xfrm>
          <a:prstGeom prst="rect">
            <a:avLst/>
          </a:prstGeom>
          <a:noFill/>
        </p:spPr>
        <p:txBody>
          <a:bodyPr vertOverflow="overflow" horzOverflow="overflow" vert="horz" wrap="square" lIns="68580" tIns="34290" rIns="68580" bIns="34290">
            <a:spAutoFit/>
          </a:bodyPr>
          <a:lstStyle/>
          <a:p>
            <a:pPr algn="l"/>
            <a:r>
              <a:rPr lang="ja-JP" altLang="en-US" sz="1400" u="none">
                <a:latin typeface="Meiryo UI"/>
                <a:ea typeface="Meiryo UI"/>
              </a:rPr>
              <a:t>生せっけんを地域のハーブや湧き水などオーガニック素材にこだわり手づくりで製造販売する工房を設立し起業。香りやスイーツのような美しい色は癒やしや優しさの伝わる「もの作り」が好評である。</a:t>
            </a:r>
          </a:p>
        </p:txBody>
      </p:sp>
      <p:sp>
        <p:nvSpPr>
          <p:cNvPr id="1560" name="テキスト 425"/>
          <p:cNvSpPr txBox="1"/>
          <p:nvPr/>
        </p:nvSpPr>
        <p:spPr>
          <a:xfrm>
            <a:off x="541080" y="4077241"/>
            <a:ext cx="4497751" cy="930354"/>
          </a:xfrm>
          <a:prstGeom prst="rect">
            <a:avLst/>
          </a:prstGeom>
          <a:noFill/>
        </p:spPr>
        <p:txBody>
          <a:bodyPr vertOverflow="overflow" horzOverflow="overflow" vert="horz" wrap="square" lIns="68580" tIns="34290" rIns="68580" bIns="34290">
            <a:spAutoFit/>
          </a:bodyPr>
          <a:lstStyle/>
          <a:p>
            <a:pPr algn="l"/>
            <a:r>
              <a:rPr lang="ja-JP" altLang="en-US" sz="1400" u="none">
                <a:latin typeface="Meiryo UI"/>
                <a:ea typeface="Meiryo UI"/>
              </a:rPr>
              <a:t>障がい者、ひきこもりの若者の居場所づくりや高齢者サロンを支援。寄り添いによる福祉分野での余暇支援を事業化。また手話奉仕に従事し、真庭市の共生社会の実現に向けて活躍中である。</a:t>
            </a:r>
          </a:p>
        </p:txBody>
      </p:sp>
      <p:pic>
        <p:nvPicPr>
          <p:cNvPr id="1561" name="図 359"/>
          <p:cNvPicPr>
            <a:picLocks noChangeAspect="1"/>
          </p:cNvPicPr>
          <p:nvPr/>
        </p:nvPicPr>
        <p:blipFill>
          <a:blip r:embed="rId2"/>
          <a:srcRect t="766"/>
          <a:stretch>
            <a:fillRect/>
          </a:stretch>
        </p:blipFill>
        <p:spPr>
          <a:xfrm>
            <a:off x="5628022" y="675872"/>
            <a:ext cx="1525547" cy="1459427"/>
          </a:xfrm>
          <a:prstGeom prst="rect">
            <a:avLst/>
          </a:prstGeom>
          <a:ln>
            <a:noFill/>
          </a:ln>
        </p:spPr>
      </p:pic>
      <p:sp>
        <p:nvSpPr>
          <p:cNvPr id="1562" name="テキスト 422"/>
          <p:cNvSpPr txBox="1"/>
          <p:nvPr/>
        </p:nvSpPr>
        <p:spPr>
          <a:xfrm>
            <a:off x="3060000" y="2211750"/>
            <a:ext cx="4500000" cy="353491"/>
          </a:xfrm>
          <a:prstGeom prst="rect">
            <a:avLst/>
          </a:prstGeom>
          <a:noFill/>
        </p:spPr>
        <p:txBody>
          <a:bodyPr wrap="square" lIns="76493" tIns="38246" rIns="76493" bIns="38246">
            <a:spAutoFit/>
          </a:bodyPr>
          <a:lstStyle/>
          <a:p>
            <a:pPr algn="l">
              <a:defRPr lang="ja-JP" altLang="en-US"/>
            </a:pPr>
            <a:r>
              <a:rPr lang="ja-JP" altLang="en-US" sz="1800" b="1" u="sng">
                <a:solidFill>
                  <a:schemeClr val="tx1"/>
                </a:solidFill>
                <a:latin typeface="Meiryo UI"/>
                <a:ea typeface="Meiryo UI"/>
              </a:rPr>
              <a:t>②地域の素材を使った「もの作り」</a:t>
            </a:r>
          </a:p>
        </p:txBody>
      </p:sp>
      <p:sp>
        <p:nvSpPr>
          <p:cNvPr id="1563" name="テキスト 421"/>
          <p:cNvSpPr txBox="1"/>
          <p:nvPr/>
        </p:nvSpPr>
        <p:spPr>
          <a:xfrm>
            <a:off x="542164" y="3723750"/>
            <a:ext cx="4500000" cy="353491"/>
          </a:xfrm>
          <a:prstGeom prst="rect">
            <a:avLst/>
          </a:prstGeom>
          <a:noFill/>
        </p:spPr>
        <p:txBody>
          <a:bodyPr wrap="square" lIns="76493" tIns="38246" rIns="76493" bIns="38246">
            <a:spAutoFit/>
          </a:bodyPr>
          <a:lstStyle/>
          <a:p>
            <a:pPr algn="l">
              <a:defRPr lang="ja-JP" altLang="en-US"/>
            </a:pPr>
            <a:r>
              <a:rPr lang="ja-JP" altLang="en-US" sz="1800" b="1" u="sng">
                <a:solidFill>
                  <a:schemeClr val="tx1"/>
                </a:solidFill>
                <a:latin typeface="Meiryo UI"/>
                <a:ea typeface="Meiryo UI"/>
              </a:rPr>
              <a:t>③誰も取り残さない共生社会の実現にむけて</a:t>
            </a:r>
          </a:p>
        </p:txBody>
      </p:sp>
      <p:pic>
        <p:nvPicPr>
          <p:cNvPr id="1564" name="図 364"/>
          <p:cNvPicPr>
            <a:picLocks noChangeAspect="1"/>
          </p:cNvPicPr>
          <p:nvPr/>
        </p:nvPicPr>
        <p:blipFill>
          <a:blip r:embed="rId3"/>
          <a:stretch>
            <a:fillRect/>
          </a:stretch>
        </p:blipFill>
        <p:spPr>
          <a:xfrm>
            <a:off x="681694" y="2211750"/>
            <a:ext cx="2306306" cy="1429042"/>
          </a:xfrm>
          <a:prstGeom prst="rect">
            <a:avLst/>
          </a:prstGeom>
          <a:ln>
            <a:solidFill>
              <a:schemeClr val="tx2"/>
            </a:solidFill>
          </a:ln>
        </p:spPr>
      </p:pic>
      <p:pic>
        <p:nvPicPr>
          <p:cNvPr id="1565" name="図 614"/>
          <p:cNvPicPr>
            <a:picLocks noChangeAspect="1"/>
          </p:cNvPicPr>
          <p:nvPr/>
        </p:nvPicPr>
        <p:blipFill>
          <a:blip r:embed="rId4"/>
          <a:srcRect b="4597"/>
          <a:stretch>
            <a:fillRect/>
          </a:stretch>
        </p:blipFill>
        <p:spPr>
          <a:xfrm>
            <a:off x="5228991" y="3651750"/>
            <a:ext cx="2294416" cy="1460884"/>
          </a:xfrm>
          <a:prstGeom prst="rect">
            <a:avLst/>
          </a:prstGeom>
          <a:ln>
            <a:solidFill>
              <a:schemeClr val="tx1"/>
            </a:solidFill>
          </a:ln>
        </p:spPr>
      </p:pic>
      <p:sp>
        <p:nvSpPr>
          <p:cNvPr id="1566" name="スライド番号プレースホルダー 802"/>
          <p:cNvSpPr>
            <a:spLocks noGrp="1"/>
          </p:cNvSpPr>
          <p:nvPr/>
        </p:nvSpPr>
        <p:spPr>
          <a:xfrm>
            <a:off x="8485590" y="4888396"/>
            <a:ext cx="658410" cy="255104"/>
          </a:xfrm>
          <a:prstGeom prst="rect">
            <a:avLst/>
          </a:prstGeom>
        </p:spPr>
        <p:txBody>
          <a:bodyPr lIns="76493" tIns="38246" rIns="76493" bIns="38246"/>
          <a:lstStyle>
            <a:defPPr>
              <a:defRPr lang="ja-JP"/>
            </a:defPPr>
            <a:lvl1pPr marL="0" algn="l" defTabSz="914400" rtl="0" eaLnBrk="1" latinLnBrk="0" hangingPunct="1">
              <a:defRPr kumimoji="1" sz="1500" kern="1200">
                <a:solidFill>
                  <a:sysClr val="windowText" lastClr="000000"/>
                </a:solidFill>
                <a:latin typeface="游ゴシック"/>
                <a:ea typeface="游ゴシック"/>
                <a:cs typeface="+mn-cs"/>
              </a:defRPr>
            </a:lvl1pPr>
            <a:lvl2pPr marL="382465" algn="l" defTabSz="914400" rtl="0" eaLnBrk="1" latinLnBrk="0" hangingPunct="1">
              <a:defRPr kumimoji="1" sz="1500" kern="1200">
                <a:solidFill>
                  <a:sysClr val="windowText" lastClr="000000"/>
                </a:solidFill>
                <a:latin typeface="游ゴシック"/>
                <a:ea typeface="游ゴシック"/>
                <a:cs typeface="+mn-cs"/>
              </a:defRPr>
            </a:lvl2pPr>
            <a:lvl3pPr marL="764930" algn="l" defTabSz="914400" rtl="0" eaLnBrk="1" latinLnBrk="0" hangingPunct="1">
              <a:defRPr kumimoji="1" sz="1500" kern="1200">
                <a:solidFill>
                  <a:sysClr val="windowText" lastClr="000000"/>
                </a:solidFill>
                <a:latin typeface="游ゴシック"/>
                <a:ea typeface="游ゴシック"/>
                <a:cs typeface="+mn-cs"/>
              </a:defRPr>
            </a:lvl3pPr>
            <a:lvl4pPr marL="1147396" algn="l" defTabSz="914400" rtl="0" eaLnBrk="1" latinLnBrk="0" hangingPunct="1">
              <a:defRPr kumimoji="1" sz="1500" kern="1200">
                <a:solidFill>
                  <a:sysClr val="windowText" lastClr="000000"/>
                </a:solidFill>
                <a:latin typeface="游ゴシック"/>
                <a:ea typeface="游ゴシック"/>
                <a:cs typeface="+mn-cs"/>
              </a:defRPr>
            </a:lvl4pPr>
            <a:lvl5pPr marL="1529861" algn="l" defTabSz="914400" rtl="0" eaLnBrk="1" latinLnBrk="0" hangingPunct="1">
              <a:defRPr kumimoji="1" sz="1500" kern="1200">
                <a:solidFill>
                  <a:sysClr val="windowText" lastClr="000000"/>
                </a:solidFill>
                <a:latin typeface="游ゴシック"/>
                <a:ea typeface="游ゴシック"/>
                <a:cs typeface="+mn-cs"/>
              </a:defRPr>
            </a:lvl5pPr>
            <a:lvl6pPr marL="1912326" algn="l" defTabSz="914400" rtl="0" eaLnBrk="1" latinLnBrk="0" hangingPunct="1">
              <a:defRPr kumimoji="1" sz="1500" kern="1200">
                <a:solidFill>
                  <a:sysClr val="windowText" lastClr="000000"/>
                </a:solidFill>
                <a:latin typeface="游ゴシック"/>
                <a:ea typeface="游ゴシック"/>
                <a:cs typeface="+mn-cs"/>
              </a:defRPr>
            </a:lvl6pPr>
            <a:lvl7pPr marL="2294792" algn="l" defTabSz="914400" rtl="0" eaLnBrk="1" latinLnBrk="0" hangingPunct="1">
              <a:defRPr kumimoji="1" sz="1500" kern="1200">
                <a:solidFill>
                  <a:sysClr val="windowText" lastClr="000000"/>
                </a:solidFill>
                <a:latin typeface="游ゴシック"/>
                <a:ea typeface="游ゴシック"/>
                <a:cs typeface="+mn-cs"/>
              </a:defRPr>
            </a:lvl7pPr>
            <a:lvl8pPr marL="2677257" algn="l" defTabSz="914400" rtl="0" eaLnBrk="1" latinLnBrk="0" hangingPunct="1">
              <a:defRPr kumimoji="1" sz="1500" kern="1200">
                <a:solidFill>
                  <a:sysClr val="windowText" lastClr="000000"/>
                </a:solidFill>
                <a:latin typeface="游ゴシック"/>
                <a:ea typeface="游ゴシック"/>
                <a:cs typeface="+mn-cs"/>
              </a:defRPr>
            </a:lvl8pPr>
            <a:lvl9pPr marL="3059723" algn="l" defTabSz="914400" rtl="0" eaLnBrk="1" latinLnBrk="0" hangingPunct="1">
              <a:defRPr kumimoji="1" sz="1500" kern="1200">
                <a:solidFill>
                  <a:sysClr val="windowText" lastClr="000000"/>
                </a:solidFill>
                <a:latin typeface="游ゴシック"/>
                <a:ea typeface="游ゴシック"/>
                <a:cs typeface="+mn-cs"/>
              </a:defRPr>
            </a:lvl9pPr>
          </a:lstStyle>
          <a:p>
            <a:pPr algn="r"/>
            <a:fld id="{C6AD0DAE-0D56-A448-AED2-D2D80091CCE4}" type="slidenum">
              <a:rPr lang="ja-JP" altLang="en-US" sz="1700">
                <a:solidFill>
                  <a:sysClr val="window" lastClr="FFFFFF">
                    <a:lumMod val="50000"/>
                  </a:sysClr>
                </a:solidFill>
              </a:rPr>
              <a:pPr/>
              <a:t>13</a:t>
            </a:fld>
            <a:endParaRPr lang="ja-JP" altLang="en-US" sz="1700" dirty="0">
              <a:solidFill>
                <a:schemeClr val="bg1">
                  <a:lumMod val="50000"/>
                </a:schemeClr>
              </a:solidFill>
            </a:endParaRPr>
          </a:p>
        </p:txBody>
      </p:sp>
    </p:spTree>
    <p:extLst>
      <p:ext uri="{BB962C8B-B14F-4D97-AF65-F5344CB8AC3E}">
        <p14:creationId xmlns:p14="http://schemas.microsoft.com/office/powerpoint/2010/main" val="714308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72" name="図 265"/>
          <p:cNvPicPr>
            <a:picLocks noChangeAspect="1"/>
          </p:cNvPicPr>
          <p:nvPr/>
        </p:nvPicPr>
        <p:blipFill>
          <a:blip r:embed="rId1"/>
          <a:stretch>
            <a:fillRect/>
          </a:stretch>
        </p:blipFill>
        <p:spPr>
          <a:xfrm>
            <a:off x="7665822" y="-287874"/>
            <a:ext cx="1350506" cy="1353942"/>
          </a:xfrm>
          <a:prstGeom prst="rect">
            <a:avLst/>
          </a:prstGeom>
        </p:spPr>
      </p:pic>
      <p:sp>
        <p:nvSpPr>
          <p:cNvPr id="1573" name="Rectangle 266"/>
          <p:cNvSpPr>
            <a:spLocks noGrp="1" noChangeArrowheads="1"/>
          </p:cNvSpPr>
          <p:nvPr/>
        </p:nvSpPr>
        <p:spPr>
          <a:xfrm>
            <a:off x="220250" y="77567"/>
            <a:ext cx="8401721"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endParaRPr lang="uk-UA" altLang="ja-JP" sz="1200" dirty="0">
              <a:solidFill>
                <a:schemeClr val="tx1"/>
              </a:solidFill>
            </a:endParaRPr>
          </a:p>
        </p:txBody>
      </p:sp>
      <p:sp>
        <p:nvSpPr>
          <p:cNvPr id="1574" name="Rectangle 444"/>
          <p:cNvSpPr>
            <a:spLocks noGrp="1" noChangeArrowheads="1"/>
          </p:cNvSpPr>
          <p:nvPr/>
        </p:nvSpPr>
        <p:spPr>
          <a:xfrm>
            <a:off x="-14090" y="60943"/>
            <a:ext cx="8112985"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pPr>
              <a:tabLst>
                <a:tab pos="2776538" algn="l"/>
              </a:tabLst>
            </a:pPr>
            <a:r>
              <a:rPr lang="ja-JP" altLang="en-US" sz="2400" dirty="0">
                <a:solidFill>
                  <a:schemeClr val="tx1"/>
                </a:solidFill>
                <a:latin typeface="Tahoma" charset="0"/>
              </a:rPr>
              <a:t>　　　　５　地域おこし協力隊による効果</a:t>
            </a:r>
            <a:endParaRPr lang="uk-UA" altLang="ja-JP" sz="2400" dirty="0">
              <a:solidFill>
                <a:schemeClr val="tx1"/>
              </a:solidFill>
              <a:latin typeface="Tahoma" charset="0"/>
            </a:endParaRPr>
          </a:p>
        </p:txBody>
      </p:sp>
      <p:sp>
        <p:nvSpPr>
          <p:cNvPr id="1575" name="テキスト 325"/>
          <p:cNvSpPr txBox="1"/>
          <p:nvPr/>
        </p:nvSpPr>
        <p:spPr>
          <a:xfrm>
            <a:off x="776948" y="728511"/>
            <a:ext cx="7290944" cy="1915239"/>
          </a:xfrm>
          <a:prstGeom prst="rect">
            <a:avLst/>
          </a:prstGeom>
          <a:noFill/>
          <a:ln>
            <a:solidFill>
              <a:schemeClr val="tx1"/>
            </a:solidFill>
          </a:ln>
        </p:spPr>
        <p:txBody>
          <a:bodyPr vertOverflow="overflow" horzOverflow="overflow" vert="horz" wrap="square" lIns="68580" tIns="34290" rIns="68580" bIns="34290">
            <a:spAutoFit/>
          </a:bodyPr>
          <a:lstStyle/>
          <a:p>
            <a:pPr algn="l"/>
            <a:r>
              <a:rPr kumimoji="1" lang="ja-JP" altLang="en-US" sz="2000" b="1" u="sng" dirty="0">
                <a:solidFill>
                  <a:schemeClr val="tx1"/>
                </a:solidFill>
                <a:latin typeface="Meiryo UI"/>
                <a:ea typeface="Meiryo UI"/>
              </a:rPr>
              <a:t>●協力隊の外部からの視点</a:t>
            </a:r>
          </a:p>
          <a:p>
            <a:pPr algn="l"/>
            <a:r>
              <a:rPr kumimoji="1" lang="ja-JP" altLang="en-US" sz="2000" b="1" dirty="0">
                <a:solidFill>
                  <a:schemeClr val="tx1"/>
                </a:solidFill>
                <a:latin typeface="Meiryo UI"/>
                <a:ea typeface="Meiryo UI"/>
              </a:rPr>
              <a:t>　→地域の資源や魅力に市民が気づくきっかけ</a:t>
            </a:r>
          </a:p>
          <a:p>
            <a:pPr algn="l"/>
            <a:endParaRPr kumimoji="1" lang="ja-JP" altLang="en-US" sz="2000" b="1" dirty="0">
              <a:solidFill>
                <a:schemeClr val="tx1"/>
              </a:solidFill>
              <a:latin typeface="Meiryo UI"/>
              <a:ea typeface="Meiryo UI"/>
            </a:endParaRPr>
          </a:p>
          <a:p>
            <a:pPr algn="l"/>
            <a:r>
              <a:rPr kumimoji="1" lang="ja-JP" altLang="en-US" sz="2000" b="1" u="sng" dirty="0">
                <a:solidFill>
                  <a:schemeClr val="tx1"/>
                </a:solidFill>
                <a:latin typeface="Meiryo UI"/>
                <a:ea typeface="Meiryo UI"/>
              </a:rPr>
              <a:t>●多様な人材が市民と寄り添い、一緒になって活動</a:t>
            </a:r>
          </a:p>
          <a:p>
            <a:pPr algn="l"/>
            <a:r>
              <a:rPr kumimoji="1" lang="ja-JP" altLang="en-US" sz="2000" b="1" dirty="0">
                <a:solidFill>
                  <a:schemeClr val="tx1"/>
                </a:solidFill>
                <a:latin typeface="Meiryo UI"/>
                <a:ea typeface="Meiryo UI"/>
              </a:rPr>
              <a:t>　→市民への刺激</a:t>
            </a:r>
          </a:p>
          <a:p>
            <a:pPr algn="l"/>
            <a:r>
              <a:rPr kumimoji="1" lang="ja-JP" altLang="en-US" sz="2000" b="1" dirty="0">
                <a:solidFill>
                  <a:schemeClr val="tx1"/>
                </a:solidFill>
                <a:latin typeface="Meiryo UI"/>
                <a:ea typeface="Meiryo UI"/>
              </a:rPr>
              <a:t>　→地域を越えた目的や活動を同じくする市民活動が活発化</a:t>
            </a:r>
          </a:p>
        </p:txBody>
      </p:sp>
      <p:sp>
        <p:nvSpPr>
          <p:cNvPr id="1576" name="テキスト 331"/>
          <p:cNvSpPr txBox="1"/>
          <p:nvPr/>
        </p:nvSpPr>
        <p:spPr>
          <a:xfrm>
            <a:off x="772751" y="3745543"/>
            <a:ext cx="7296720" cy="437912"/>
          </a:xfrm>
          <a:prstGeom prst="rect">
            <a:avLst/>
          </a:prstGeom>
          <a:solidFill>
            <a:schemeClr val="bg1"/>
          </a:solidFill>
          <a:ln>
            <a:noFill/>
          </a:ln>
        </p:spPr>
        <p:txBody>
          <a:bodyPr vertOverflow="overflow" horzOverflow="overflow" wrap="square" lIns="68580" tIns="34290" rIns="68580" bIns="34290">
            <a:spAutoFit/>
          </a:bodyPr>
          <a:lstStyle/>
          <a:p>
            <a:pPr algn="l"/>
            <a:r>
              <a:rPr kumimoji="1" lang="ja-JP" altLang="en-US" sz="2400" b="1" dirty="0">
                <a:solidFill>
                  <a:schemeClr val="tx1"/>
                </a:solidFill>
                <a:latin typeface="Meiryo UI"/>
                <a:ea typeface="Meiryo UI"/>
              </a:rPr>
              <a:t>真庭市の地域価値の向上や多彩な魅力につながっている。</a:t>
            </a:r>
            <a:endParaRPr lang="ja-JP" altLang="en-US" sz="2400" u="none">
              <a:solidFill>
                <a:schemeClr val="tx1"/>
              </a:solidFill>
              <a:latin typeface="Meiryo UI" charset="0"/>
              <a:ea typeface="Meiryo UI" charset="0"/>
            </a:endParaRPr>
          </a:p>
        </p:txBody>
      </p:sp>
      <p:sp>
        <p:nvSpPr>
          <p:cNvPr id="1577" name="テキスト 332"/>
          <p:cNvSpPr txBox="1"/>
          <p:nvPr/>
        </p:nvSpPr>
        <p:spPr>
          <a:xfrm>
            <a:off x="776874" y="2943272"/>
            <a:ext cx="7290540" cy="437912"/>
          </a:xfrm>
          <a:prstGeom prst="rect">
            <a:avLst/>
          </a:prstGeom>
          <a:noFill/>
        </p:spPr>
        <p:txBody>
          <a:bodyPr vertOverflow="overflow" horzOverflow="overflow" wrap="square" lIns="68580" tIns="34290" rIns="68580" bIns="34290">
            <a:spAutoFit/>
          </a:bodyPr>
          <a:lstStyle/>
          <a:p>
            <a:pPr algn="l"/>
            <a:r>
              <a:rPr lang="ja-JP" altLang="en-US" sz="2400" b="1" u="none">
                <a:latin typeface="Meiryo UI" charset="0"/>
                <a:ea typeface="Meiryo UI" charset="0"/>
              </a:rPr>
              <a:t>市民が充実した豊かな生活を実感し、魅力的になっている。　</a:t>
            </a:r>
          </a:p>
        </p:txBody>
      </p:sp>
      <p:sp>
        <p:nvSpPr>
          <p:cNvPr id="1578" name="図形 333"/>
          <p:cNvSpPr/>
          <p:nvPr/>
        </p:nvSpPr>
        <p:spPr>
          <a:xfrm flipV="1">
            <a:off x="3997489" y="2859750"/>
            <a:ext cx="566911" cy="114717"/>
          </a:xfrm>
          <a:prstGeom prst="triangle">
            <a:avLst/>
          </a:prstGeom>
          <a:solidFill>
            <a:schemeClr val="tx1">
              <a:alpha val="90000"/>
            </a:schemeClr>
          </a:solidFill>
          <a:ln w="12700" cap="flat" cmpd="sng">
            <a:noFill/>
            <a:prstDash val="solid"/>
            <a:miter/>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400"/>
          </a:p>
        </p:txBody>
      </p:sp>
      <p:sp>
        <p:nvSpPr>
          <p:cNvPr id="1579" name="図形 334"/>
          <p:cNvSpPr/>
          <p:nvPr/>
        </p:nvSpPr>
        <p:spPr>
          <a:xfrm flipV="1">
            <a:off x="3997489" y="3642035"/>
            <a:ext cx="533647" cy="114717"/>
          </a:xfrm>
          <a:prstGeom prst="triangle">
            <a:avLst/>
          </a:prstGeom>
          <a:solidFill>
            <a:schemeClr val="tx1">
              <a:alpha val="90000"/>
            </a:schemeClr>
          </a:solidFill>
          <a:ln w="12700" cap="flat" cmpd="sng">
            <a:noFill/>
            <a:prstDash val="solid"/>
            <a:miter/>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400"/>
          </a:p>
        </p:txBody>
      </p:sp>
      <p:sp>
        <p:nvSpPr>
          <p:cNvPr id="1580" name="テキスト 335"/>
          <p:cNvSpPr txBox="1"/>
          <p:nvPr/>
        </p:nvSpPr>
        <p:spPr>
          <a:xfrm>
            <a:off x="1908000" y="4653838"/>
            <a:ext cx="4966137" cy="437912"/>
          </a:xfrm>
          <a:prstGeom prst="rect">
            <a:avLst/>
          </a:prstGeom>
          <a:noFill/>
          <a:ln>
            <a:solidFill>
              <a:schemeClr val="tx1"/>
            </a:solidFill>
          </a:ln>
        </p:spPr>
        <p:txBody>
          <a:bodyPr vertOverflow="overflow" horzOverflow="overflow" wrap="square" lIns="68580" tIns="34290" rIns="68580" bIns="34290">
            <a:spAutoFit/>
          </a:bodyPr>
          <a:lstStyle/>
          <a:p>
            <a:pPr algn="ctr"/>
            <a:r>
              <a:rPr lang="ja-JP" altLang="en-US" sz="2400" b="1" u="none">
                <a:solidFill>
                  <a:srgbClr val="FF0000"/>
                </a:solidFill>
                <a:latin typeface="Meiryo UI" charset="0"/>
                <a:ea typeface="Meiryo UI" charset="0"/>
              </a:rPr>
              <a:t>移住者の獲得や関係人口の創出</a:t>
            </a:r>
          </a:p>
        </p:txBody>
      </p:sp>
      <p:sp>
        <p:nvSpPr>
          <p:cNvPr id="1581" name="図形 336"/>
          <p:cNvSpPr/>
          <p:nvPr/>
        </p:nvSpPr>
        <p:spPr>
          <a:xfrm flipV="1">
            <a:off x="3997489" y="4445485"/>
            <a:ext cx="533647" cy="114717"/>
          </a:xfrm>
          <a:prstGeom prst="triangle">
            <a:avLst/>
          </a:prstGeom>
          <a:solidFill>
            <a:schemeClr val="tx1">
              <a:alpha val="90000"/>
            </a:schemeClr>
          </a:solidFill>
          <a:ln w="12700" cap="flat" cmpd="sng">
            <a:noFill/>
            <a:prstDash val="solid"/>
            <a:miter/>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rtlCol="0" anchor="ctr"/>
          <a:lstStyle/>
          <a:p>
            <a:pPr algn="ctr"/>
            <a:endParaRPr kumimoji="1" lang="ja-JP" altLang="en-US" sz="1400"/>
          </a:p>
        </p:txBody>
      </p:sp>
      <p:sp>
        <p:nvSpPr>
          <p:cNvPr id="1582" name="スライド番号プレースホルダー 803"/>
          <p:cNvSpPr>
            <a:spLocks noGrp="1"/>
          </p:cNvSpPr>
          <p:nvPr/>
        </p:nvSpPr>
        <p:spPr>
          <a:xfrm>
            <a:off x="8485590" y="4888396"/>
            <a:ext cx="658410" cy="255104"/>
          </a:xfrm>
          <a:prstGeom prst="rect">
            <a:avLst/>
          </a:prstGeom>
        </p:spPr>
        <p:txBody>
          <a:bodyPr lIns="76493" tIns="38246" rIns="76493" bIns="38246"/>
          <a:lstStyle>
            <a:defPPr>
              <a:defRPr lang="ja-JP"/>
            </a:defPPr>
            <a:lvl1pPr marL="0" algn="l" defTabSz="914400" rtl="0" eaLnBrk="1" latinLnBrk="0" hangingPunct="1">
              <a:defRPr kumimoji="1" sz="1500" kern="1200">
                <a:solidFill>
                  <a:sysClr val="windowText" lastClr="000000"/>
                </a:solidFill>
                <a:latin typeface="游ゴシック"/>
                <a:ea typeface="游ゴシック"/>
                <a:cs typeface="+mn-cs"/>
              </a:defRPr>
            </a:lvl1pPr>
            <a:lvl2pPr marL="382465" algn="l" defTabSz="914400" rtl="0" eaLnBrk="1" latinLnBrk="0" hangingPunct="1">
              <a:defRPr kumimoji="1" sz="1500" kern="1200">
                <a:solidFill>
                  <a:sysClr val="windowText" lastClr="000000"/>
                </a:solidFill>
                <a:latin typeface="游ゴシック"/>
                <a:ea typeface="游ゴシック"/>
                <a:cs typeface="+mn-cs"/>
              </a:defRPr>
            </a:lvl2pPr>
            <a:lvl3pPr marL="764930" algn="l" defTabSz="914400" rtl="0" eaLnBrk="1" latinLnBrk="0" hangingPunct="1">
              <a:defRPr kumimoji="1" sz="1500" kern="1200">
                <a:solidFill>
                  <a:sysClr val="windowText" lastClr="000000"/>
                </a:solidFill>
                <a:latin typeface="游ゴシック"/>
                <a:ea typeface="游ゴシック"/>
                <a:cs typeface="+mn-cs"/>
              </a:defRPr>
            </a:lvl3pPr>
            <a:lvl4pPr marL="1147396" algn="l" defTabSz="914400" rtl="0" eaLnBrk="1" latinLnBrk="0" hangingPunct="1">
              <a:defRPr kumimoji="1" sz="1500" kern="1200">
                <a:solidFill>
                  <a:sysClr val="windowText" lastClr="000000"/>
                </a:solidFill>
                <a:latin typeface="游ゴシック"/>
                <a:ea typeface="游ゴシック"/>
                <a:cs typeface="+mn-cs"/>
              </a:defRPr>
            </a:lvl4pPr>
            <a:lvl5pPr marL="1529861" algn="l" defTabSz="914400" rtl="0" eaLnBrk="1" latinLnBrk="0" hangingPunct="1">
              <a:defRPr kumimoji="1" sz="1500" kern="1200">
                <a:solidFill>
                  <a:sysClr val="windowText" lastClr="000000"/>
                </a:solidFill>
                <a:latin typeface="游ゴシック"/>
                <a:ea typeface="游ゴシック"/>
                <a:cs typeface="+mn-cs"/>
              </a:defRPr>
            </a:lvl5pPr>
            <a:lvl6pPr marL="1912326" algn="l" defTabSz="914400" rtl="0" eaLnBrk="1" latinLnBrk="0" hangingPunct="1">
              <a:defRPr kumimoji="1" sz="1500" kern="1200">
                <a:solidFill>
                  <a:sysClr val="windowText" lastClr="000000"/>
                </a:solidFill>
                <a:latin typeface="游ゴシック"/>
                <a:ea typeface="游ゴシック"/>
                <a:cs typeface="+mn-cs"/>
              </a:defRPr>
            </a:lvl6pPr>
            <a:lvl7pPr marL="2294792" algn="l" defTabSz="914400" rtl="0" eaLnBrk="1" latinLnBrk="0" hangingPunct="1">
              <a:defRPr kumimoji="1" sz="1500" kern="1200">
                <a:solidFill>
                  <a:sysClr val="windowText" lastClr="000000"/>
                </a:solidFill>
                <a:latin typeface="游ゴシック"/>
                <a:ea typeface="游ゴシック"/>
                <a:cs typeface="+mn-cs"/>
              </a:defRPr>
            </a:lvl7pPr>
            <a:lvl8pPr marL="2677257" algn="l" defTabSz="914400" rtl="0" eaLnBrk="1" latinLnBrk="0" hangingPunct="1">
              <a:defRPr kumimoji="1" sz="1500" kern="1200">
                <a:solidFill>
                  <a:sysClr val="windowText" lastClr="000000"/>
                </a:solidFill>
                <a:latin typeface="游ゴシック"/>
                <a:ea typeface="游ゴシック"/>
                <a:cs typeface="+mn-cs"/>
              </a:defRPr>
            </a:lvl8pPr>
            <a:lvl9pPr marL="3059723" algn="l" defTabSz="914400" rtl="0" eaLnBrk="1" latinLnBrk="0" hangingPunct="1">
              <a:defRPr kumimoji="1" sz="1500" kern="1200">
                <a:solidFill>
                  <a:sysClr val="windowText" lastClr="000000"/>
                </a:solidFill>
                <a:latin typeface="游ゴシック"/>
                <a:ea typeface="游ゴシック"/>
                <a:cs typeface="+mn-cs"/>
              </a:defRPr>
            </a:lvl9pPr>
          </a:lstStyle>
          <a:p>
            <a:pPr algn="r"/>
            <a:fld id="{C6AD0DAE-0D56-A448-AED2-D2D80091CCE4}" type="slidenum">
              <a:rPr lang="ja-JP" altLang="en-US" sz="1700">
                <a:solidFill>
                  <a:sysClr val="window" lastClr="FFFFFF">
                    <a:lumMod val="50000"/>
                  </a:sysClr>
                </a:solidFill>
              </a:rPr>
              <a:pPr/>
              <a:t>14</a:t>
            </a:fld>
            <a:endParaRPr lang="ja-JP" altLang="en-US" sz="1700" dirty="0">
              <a:solidFill>
                <a:schemeClr val="bg1">
                  <a:lumMod val="50000"/>
                </a:schemeClr>
              </a:solidFill>
            </a:endParaRPr>
          </a:p>
        </p:txBody>
      </p:sp>
    </p:spTree>
    <p:extLst>
      <p:ext uri="{BB962C8B-B14F-4D97-AF65-F5344CB8AC3E}">
        <p14:creationId xmlns:p14="http://schemas.microsoft.com/office/powerpoint/2010/main" val="714308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88" name="図形 264"/>
          <p:cNvSpPr/>
          <p:nvPr/>
        </p:nvSpPr>
        <p:spPr>
          <a:xfrm>
            <a:off x="-13846" y="594000"/>
            <a:ext cx="9144000" cy="4569750"/>
          </a:xfrm>
          <a:prstGeom prst="flowChartProcess">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76493" tIns="38246" rIns="76493" bIns="38246" anchor="ctr"/>
          <a:lstStyle/>
          <a:p>
            <a:pPr algn="ctr">
              <a:defRPr lang="ja-JP" altLang="en-US"/>
            </a:pPr>
            <a:endParaRPr lang="ja-JP" altLang="en-US"/>
          </a:p>
        </p:txBody>
      </p:sp>
      <p:sp>
        <p:nvSpPr>
          <p:cNvPr id="1589" name="図形 949"/>
          <p:cNvSpPr/>
          <p:nvPr/>
        </p:nvSpPr>
        <p:spPr>
          <a:xfrm>
            <a:off x="4558154" y="592780"/>
            <a:ext cx="2700006" cy="720000"/>
          </a:xfrm>
          <a:prstGeom prst="wedgeRoundRectCallout">
            <a:avLst>
              <a:gd name="adj1" fmla="val 41638"/>
              <a:gd name="adj2" fmla="val 93321"/>
              <a:gd name="adj3" fmla="val 16667"/>
            </a:avLst>
          </a:prstGeom>
          <a:solidFill>
            <a:srgbClr val="FFFFBE"/>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1590" name="図 265"/>
          <p:cNvPicPr>
            <a:picLocks noChangeAspect="1"/>
          </p:cNvPicPr>
          <p:nvPr/>
        </p:nvPicPr>
        <p:blipFill>
          <a:blip r:embed="rId1"/>
          <a:stretch>
            <a:fillRect/>
          </a:stretch>
        </p:blipFill>
        <p:spPr>
          <a:xfrm>
            <a:off x="7665822" y="-287874"/>
            <a:ext cx="1350506" cy="1353942"/>
          </a:xfrm>
          <a:prstGeom prst="rect">
            <a:avLst/>
          </a:prstGeom>
        </p:spPr>
      </p:pic>
      <p:sp>
        <p:nvSpPr>
          <p:cNvPr id="1591" name="Rectangle 407"/>
          <p:cNvSpPr>
            <a:spLocks noChangeArrowheads="1"/>
          </p:cNvSpPr>
          <p:nvPr/>
        </p:nvSpPr>
        <p:spPr>
          <a:xfrm>
            <a:off x="769701" y="78943"/>
            <a:ext cx="6905624" cy="404807"/>
          </a:xfrm>
          <a:prstGeom prst="rect">
            <a:avLst/>
          </a:prstGeom>
          <a:noFill/>
          <a:ln>
            <a:noFill/>
          </a:ln>
          <a:effectLst/>
        </p:spPr>
        <p:txBody>
          <a:bodyPr vert="horz" wrap="square" lIns="76493" tIns="38246" rIns="76493" bIns="38246" numCol="1" anchor="ctr" anchorCtr="0" compatLnSpc="1">
            <a:prstTxWarp prst="textNoShape">
              <a:avLst/>
            </a:prstTxWarp>
          </a:bodyPr>
          <a:lstStyle>
            <a:defPPr>
              <a:defRPr lang="ru-RU"/>
            </a:defPPr>
            <a:lvl1pPr algn="l" rtl="0" eaLnBrk="1" fontAlgn="base" hangingPunct="1">
              <a:spcBef>
                <a:spcPct val="0"/>
              </a:spcBef>
              <a:spcAft>
                <a:spcPct val="0"/>
              </a:spcAft>
              <a:defRPr kumimoji="1" sz="3000" b="1" kern="1200">
                <a:solidFill>
                  <a:srgbClr val="000000"/>
                </a:solidFill>
                <a:latin typeface="Meiryo UI" pitchFamily="50" charset="-128"/>
                <a:ea typeface="Meiryo UI" pitchFamily="50" charset="-128"/>
                <a:cs typeface="Meiryo UI" pitchFamily="50" charset="-128"/>
              </a:defRPr>
            </a:lvl1pPr>
            <a:lvl2pPr marL="382465"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2pPr>
            <a:lvl3pPr marL="764930"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3pPr>
            <a:lvl4pPr marL="1147396"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4pPr>
            <a:lvl5pPr marL="1529861"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5pPr>
            <a:lvl6pPr marL="382465"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6pPr>
            <a:lvl7pPr marL="764930"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7pPr>
            <a:lvl8pPr marL="1147396"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8pPr>
            <a:lvl9pPr marL="1529861"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9pPr>
          </a:lstStyle>
          <a:p>
            <a:r>
              <a:rPr lang="ja-JP" altLang="en-US" sz="2300" dirty="0">
                <a:solidFill>
                  <a:schemeClr val="tx1"/>
                </a:solidFill>
                <a:latin typeface="Tahoma" charset="0"/>
              </a:rPr>
              <a:t>ご清聴ありがとうございました。</a:t>
            </a:r>
            <a:endParaRPr lang="uk-UA" altLang="ja-JP" sz="1700" dirty="0">
              <a:solidFill>
                <a:schemeClr val="tx1"/>
              </a:solidFill>
              <a:latin typeface="Tahoma" charset="0"/>
            </a:endParaRPr>
          </a:p>
        </p:txBody>
      </p:sp>
      <p:sp>
        <p:nvSpPr>
          <p:cNvPr id="1592" name="Rectangle 553"/>
          <p:cNvSpPr>
            <a:spLocks noChangeArrowheads="1"/>
          </p:cNvSpPr>
          <p:nvPr/>
        </p:nvSpPr>
        <p:spPr>
          <a:xfrm>
            <a:off x="5581296" y="4062934"/>
            <a:ext cx="3548918" cy="1162917"/>
          </a:xfrm>
          <a:prstGeom prst="rect">
            <a:avLst/>
          </a:prstGeom>
          <a:solidFill>
            <a:srgbClr val="FFFFFF"/>
          </a:solidFill>
          <a:ln>
            <a:noFill/>
          </a:ln>
          <a:effectLst/>
        </p:spPr>
        <p:txBody>
          <a:bodyPr wrap="square" lIns="76465" tIns="38233" rIns="76465" bIns="38233">
            <a:spAutoFit/>
          </a:bodyPr>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marL="286849" indent="-286849" fontAlgn="base">
              <a:spcBef>
                <a:spcPct val="20000"/>
              </a:spcBef>
              <a:spcAft>
                <a:spcPct val="0"/>
              </a:spcAft>
            </a:pPr>
            <a:r>
              <a:rPr lang="ja-JP" altLang="en-US" sz="1300" b="1" dirty="0" smtClean="0">
                <a:solidFill>
                  <a:srgbClr val="000000"/>
                </a:solidFill>
                <a:latin typeface="Meiryo UI"/>
                <a:ea typeface=""/>
              </a:rPr>
              <a:t>真庭市役所</a:t>
            </a:r>
          </a:p>
          <a:p>
            <a:pPr marL="286849" indent="-286849" fontAlgn="base">
              <a:spcBef>
                <a:spcPct val="20000"/>
              </a:spcBef>
              <a:spcAft>
                <a:spcPct val="0"/>
              </a:spcAft>
            </a:pPr>
            <a:r>
              <a:rPr lang="ja-JP" altLang="en-US" sz="1200" b="1" dirty="0" smtClean="0">
                <a:solidFill>
                  <a:srgbClr val="000000"/>
                </a:solidFill>
                <a:latin typeface="Meiryo UI"/>
                <a:ea typeface=""/>
              </a:rPr>
              <a:t>〒</a:t>
            </a:r>
            <a:r>
              <a:rPr lang="en-US" altLang="ja-JP" sz="1200" b="1" dirty="0" smtClean="0">
                <a:solidFill>
                  <a:srgbClr val="000000"/>
                </a:solidFill>
                <a:latin typeface="Meiryo UI"/>
                <a:ea typeface=""/>
              </a:rPr>
              <a:t>719-3292 </a:t>
            </a:r>
            <a:r>
              <a:rPr lang="ja-JP" altLang="en-US" sz="1200" b="1" dirty="0" smtClean="0">
                <a:solidFill>
                  <a:srgbClr val="000000"/>
                </a:solidFill>
                <a:latin typeface="Meiryo UI"/>
                <a:ea typeface=""/>
              </a:rPr>
              <a:t>岡山県真庭市久世</a:t>
            </a:r>
            <a:r>
              <a:rPr lang="en-US" altLang="ja-JP" sz="1200" b="1" dirty="0" smtClean="0">
                <a:solidFill>
                  <a:srgbClr val="000000"/>
                </a:solidFill>
                <a:latin typeface="Meiryo UI"/>
                <a:ea typeface=""/>
              </a:rPr>
              <a:t>2927-2</a:t>
            </a:r>
          </a:p>
          <a:p>
            <a:pPr marL="286849" indent="-286849" fontAlgn="base">
              <a:spcBef>
                <a:spcPct val="20000"/>
              </a:spcBef>
              <a:spcAft>
                <a:spcPct val="0"/>
              </a:spcAft>
            </a:pPr>
            <a:r>
              <a:rPr lang="en-US" altLang="ja-JP" sz="1200" b="1" dirty="0" smtClean="0">
                <a:solidFill>
                  <a:srgbClr val="000000"/>
                </a:solidFill>
                <a:latin typeface="Meiryo UI"/>
                <a:ea typeface=""/>
              </a:rPr>
              <a:t>TEL</a:t>
            </a:r>
            <a:r>
              <a:rPr lang="ja-JP" altLang="en-US" sz="1200" b="1" dirty="0" smtClean="0">
                <a:solidFill>
                  <a:srgbClr val="000000"/>
                </a:solidFill>
                <a:latin typeface="Meiryo UI"/>
                <a:ea typeface=""/>
              </a:rPr>
              <a:t>； </a:t>
            </a:r>
            <a:r>
              <a:rPr lang="en-US" altLang="ja-JP" sz="1200" b="1" dirty="0" smtClean="0">
                <a:solidFill>
                  <a:srgbClr val="000000"/>
                </a:solidFill>
                <a:latin typeface="Meiryo UI"/>
                <a:ea typeface=""/>
              </a:rPr>
              <a:t>0867-42-1111</a:t>
            </a:r>
            <a:r>
              <a:rPr lang="ja-JP" altLang="en-US" sz="1200" b="1" dirty="0" smtClean="0">
                <a:solidFill>
                  <a:srgbClr val="000000"/>
                </a:solidFill>
                <a:latin typeface="Meiryo UI"/>
                <a:ea typeface=""/>
              </a:rPr>
              <a:t>　　</a:t>
            </a:r>
          </a:p>
          <a:p>
            <a:pPr marL="286849" indent="-286849" fontAlgn="base">
              <a:spcBef>
                <a:spcPct val="20000"/>
              </a:spcBef>
              <a:spcAft>
                <a:spcPct val="0"/>
              </a:spcAft>
            </a:pPr>
            <a:r>
              <a:rPr lang="en-US" altLang="ja-JP" sz="1200" b="1" dirty="0" smtClean="0">
                <a:solidFill>
                  <a:srgbClr val="000000"/>
                </a:solidFill>
                <a:latin typeface="Meiryo UI"/>
                <a:ea typeface=""/>
              </a:rPr>
              <a:t>URL</a:t>
            </a:r>
            <a:r>
              <a:rPr lang="ja-JP" altLang="en-US" sz="1200" b="1" dirty="0" smtClean="0">
                <a:solidFill>
                  <a:srgbClr val="000000"/>
                </a:solidFill>
                <a:latin typeface="Meiryo UI"/>
                <a:ea typeface=""/>
              </a:rPr>
              <a:t>； </a:t>
            </a:r>
            <a:r>
              <a:rPr lang="en-US" altLang="ja-JP" sz="1200" b="1" dirty="0" smtClean="0">
                <a:solidFill>
                  <a:srgbClr val="000000"/>
                </a:solidFill>
                <a:latin typeface="Meiryo UI"/>
                <a:ea typeface=""/>
              </a:rPr>
              <a:t>https://www.city.maniwa.lg.jp/</a:t>
            </a:r>
          </a:p>
          <a:p>
            <a:pPr marL="286849" indent="-286849" fontAlgn="base">
              <a:spcBef>
                <a:spcPct val="20000"/>
              </a:spcBef>
              <a:spcAft>
                <a:spcPct val="0"/>
              </a:spcAft>
            </a:pPr>
            <a:endParaRPr lang="en-US" altLang="ja-JP" sz="1200" b="1" dirty="0" smtClean="0">
              <a:solidFill>
                <a:srgbClr val="000000"/>
              </a:solidFill>
              <a:latin typeface="+mn-lt"/>
              <a:ea typeface="+mj-ea"/>
            </a:endParaRPr>
          </a:p>
        </p:txBody>
      </p:sp>
      <p:pic>
        <p:nvPicPr>
          <p:cNvPr id="1593" name="Picture 558" descr="\\172.18.207.107\交流定住\01-画像・素材\05-ふるさと納税写真\ふるさと納税記念品\A-08. ひるぜんジャージー贅沢ヨーグルト.jpg"/>
          <p:cNvPicPr>
            <a:picLocks noChangeAspect="1" noChangeArrowheads="1"/>
          </p:cNvPicPr>
          <p:nvPr/>
        </p:nvPicPr>
        <p:blipFill>
          <a:blip/>
          <a:stretch>
            <a:fillRect/>
          </a:stretch>
        </p:blipFill>
        <p:spPr>
          <a:xfrm>
            <a:off x="5832339" y="529575"/>
            <a:ext cx="964948" cy="880568"/>
          </a:xfrm>
          <a:prstGeom prst="rect">
            <a:avLst/>
          </a:prstGeom>
          <a:noFill/>
          <a:effectLst>
            <a:softEdge rad="139700"/>
          </a:effectLst>
        </p:spPr>
      </p:pic>
      <p:pic>
        <p:nvPicPr>
          <p:cNvPr id="1594" name="図 413"/>
          <p:cNvPicPr>
            <a:picLocks noChangeAspect="1"/>
          </p:cNvPicPr>
          <p:nvPr/>
        </p:nvPicPr>
        <p:blipFill>
          <a:blip r:embed="rId2"/>
          <a:stretch>
            <a:fillRect/>
          </a:stretch>
        </p:blipFill>
        <p:spPr>
          <a:xfrm rot="1140000">
            <a:off x="2727231" y="1212366"/>
            <a:ext cx="2577771" cy="3670866"/>
          </a:xfrm>
          <a:prstGeom prst="rect">
            <a:avLst/>
          </a:prstGeom>
          <a:ln>
            <a:solidFill>
              <a:sysClr val="window" lastClr="FFFFFF">
                <a:lumMod val="50000"/>
              </a:sysClr>
            </a:solidFill>
          </a:ln>
          <a:effectLst>
            <a:outerShdw blurRad="50800" dist="38100" dir="2700000" algn="tl" rotWithShape="0">
              <a:prstClr val="black">
                <a:alpha val="40000"/>
              </a:prstClr>
            </a:outerShdw>
          </a:effectLst>
        </p:spPr>
      </p:pic>
      <p:pic>
        <p:nvPicPr>
          <p:cNvPr id="1595" name="図 414"/>
          <p:cNvPicPr>
            <a:picLocks noChangeAspect="1"/>
          </p:cNvPicPr>
          <p:nvPr/>
        </p:nvPicPr>
        <p:blipFill>
          <a:blip r:embed="rId3"/>
          <a:stretch>
            <a:fillRect/>
          </a:stretch>
        </p:blipFill>
        <p:spPr>
          <a:xfrm>
            <a:off x="7092000" y="1131750"/>
            <a:ext cx="1493526" cy="1274046"/>
          </a:xfrm>
          <a:prstGeom prst="rect">
            <a:avLst/>
          </a:prstGeom>
        </p:spPr>
      </p:pic>
      <p:sp>
        <p:nvSpPr>
          <p:cNvPr id="1596" name="テキスト ボックス 415"/>
          <p:cNvSpPr txBox="1"/>
          <p:nvPr/>
        </p:nvSpPr>
        <p:spPr>
          <a:xfrm>
            <a:off x="5653693" y="1959980"/>
            <a:ext cx="1583319" cy="445824"/>
          </a:xfrm>
          <a:prstGeom prst="rect">
            <a:avLst/>
          </a:prstGeom>
          <a:noFill/>
        </p:spPr>
        <p:txBody>
          <a:bodyPr wrap="square" lIns="76493" tIns="38246" rIns="76493" bIns="38246" rtlCol="0">
            <a:spAutoFit/>
          </a:bodyPr>
          <a:lstStyle>
            <a:defPPr>
              <a:defRPr lang="ru-RU"/>
            </a:defPPr>
            <a:lvl1pPr marL="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1pPr>
            <a:lvl2pPr marL="382465"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2pPr>
            <a:lvl3pPr marL="76493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3pPr>
            <a:lvl4pPr marL="1147396"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4pPr>
            <a:lvl5pPr marL="1529861"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5pPr>
            <a:lvl6pPr marL="1912326" algn="l" defTabSz="457200" rtl="0" eaLnBrk="1" latinLnBrk="0" hangingPunct="1">
              <a:defRPr kumimoji="1" sz="1800" kern="1200">
                <a:solidFill>
                  <a:srgbClr val="4D4D4D"/>
                </a:solidFill>
                <a:latin typeface="Arial" charset="0"/>
                <a:ea typeface="ＭＳ Ｐゴシック" charset="0"/>
                <a:cs typeface="+mn-cs"/>
              </a:defRPr>
            </a:lvl6pPr>
            <a:lvl7pPr marL="2294792" algn="l" defTabSz="457200" rtl="0" eaLnBrk="1" latinLnBrk="0" hangingPunct="1">
              <a:defRPr kumimoji="1" sz="1800" kern="1200">
                <a:solidFill>
                  <a:srgbClr val="4D4D4D"/>
                </a:solidFill>
                <a:latin typeface="Arial" charset="0"/>
                <a:ea typeface="ＭＳ Ｐゴシック" charset="0"/>
                <a:cs typeface="+mn-cs"/>
              </a:defRPr>
            </a:lvl7pPr>
            <a:lvl8pPr marL="2677257" algn="l" defTabSz="457200" rtl="0" eaLnBrk="1" latinLnBrk="0" hangingPunct="1">
              <a:defRPr kumimoji="1" sz="1800" kern="1200">
                <a:solidFill>
                  <a:srgbClr val="4D4D4D"/>
                </a:solidFill>
                <a:latin typeface="Arial" charset="0"/>
                <a:ea typeface="ＭＳ Ｐゴシック" charset="0"/>
                <a:cs typeface="+mn-cs"/>
              </a:defRPr>
            </a:lvl8pPr>
            <a:lvl9pPr marL="3059723" algn="l" defTabSz="457200" rtl="0" eaLnBrk="1" latinLnBrk="0" hangingPunct="1">
              <a:defRPr kumimoji="1" sz="1800" kern="1200">
                <a:solidFill>
                  <a:srgbClr val="4D4D4D"/>
                </a:solidFill>
                <a:latin typeface="Arial" charset="0"/>
                <a:ea typeface="ＭＳ Ｐゴシック" charset="0"/>
                <a:cs typeface="+mn-cs"/>
              </a:defRPr>
            </a:lvl9pPr>
          </a:lstStyle>
          <a:p>
            <a:pPr algn="ctr"/>
            <a:r>
              <a:rPr kumimoji="1" lang="ja-JP" altLang="en-US" sz="1200" b="1" dirty="0">
                <a:solidFill>
                  <a:srgbClr val="70AD47">
                    <a:lumMod val="50000"/>
                  </a:srgbClr>
                </a:solidFill>
                <a:latin typeface="Meiryo UI"/>
                <a:ea typeface="Meiryo UI" pitchFamily="50" charset="-128"/>
                <a:cs typeface="Meiryo UI" pitchFamily="50" charset="-128"/>
              </a:rPr>
              <a:t>真庭市キャラクター</a:t>
            </a:r>
            <a:endParaRPr kumimoji="1" lang="en-US" altLang="ja-JP" sz="1200" b="1" dirty="0">
              <a:solidFill>
                <a:schemeClr val="accent6">
                  <a:lumMod val="50000"/>
                </a:schemeClr>
              </a:solidFill>
              <a:latin typeface="+mn-lt"/>
              <a:ea typeface="Meiryo UI" pitchFamily="50" charset="-128"/>
              <a:cs typeface="Meiryo UI" pitchFamily="50" charset="-128"/>
            </a:endParaRPr>
          </a:p>
          <a:p>
            <a:pPr algn="ctr"/>
            <a:r>
              <a:rPr kumimoji="1" lang="ja-JP" altLang="en-US" sz="1200" b="1" dirty="0">
                <a:solidFill>
                  <a:srgbClr val="70AD47">
                    <a:lumMod val="50000"/>
                  </a:srgbClr>
                </a:solidFill>
                <a:latin typeface="Meiryo UI"/>
                <a:ea typeface="Meiryo UI" pitchFamily="50" charset="-128"/>
                <a:cs typeface="Meiryo UI" pitchFamily="50" charset="-128"/>
              </a:rPr>
              <a:t>「まにぞう」</a:t>
            </a:r>
            <a:endParaRPr kumimoji="1" lang="ja-JP" altLang="en-US" sz="1700" b="1" dirty="0">
              <a:solidFill>
                <a:schemeClr val="accent6">
                  <a:lumMod val="50000"/>
                </a:schemeClr>
              </a:solidFill>
              <a:latin typeface="+mn-lt"/>
              <a:ea typeface="Meiryo UI" pitchFamily="50" charset="-128"/>
              <a:cs typeface="Meiryo UI" pitchFamily="50" charset="-128"/>
            </a:endParaRPr>
          </a:p>
        </p:txBody>
      </p:sp>
      <p:sp>
        <p:nvSpPr>
          <p:cNvPr id="1597" name="テキスト ボックス 416"/>
          <p:cNvSpPr txBox="1"/>
          <p:nvPr/>
        </p:nvSpPr>
        <p:spPr>
          <a:xfrm>
            <a:off x="4644000" y="645454"/>
            <a:ext cx="2923675" cy="614651"/>
          </a:xfrm>
          <a:prstGeom prst="rect">
            <a:avLst/>
          </a:prstGeom>
          <a:noFill/>
        </p:spPr>
        <p:txBody>
          <a:bodyPr wrap="square" rtlCol="0">
            <a:spAutoFit/>
          </a:bodyPr>
          <a:lstStyle>
            <a:defPPr>
              <a:defRPr lang="ru-RU"/>
            </a:defPPr>
            <a:lvl1pPr marL="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1pPr>
            <a:lvl2pPr marL="45720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2pPr>
            <a:lvl3pPr marL="91440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3pPr>
            <a:lvl4pPr marL="137160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4pPr>
            <a:lvl5pPr marL="182880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5pPr>
            <a:lvl6pPr marL="2286000" algn="l" defTabSz="457200" rtl="0" eaLnBrk="1" latinLnBrk="0" hangingPunct="1">
              <a:defRPr kumimoji="1" sz="1800" kern="1200">
                <a:solidFill>
                  <a:srgbClr val="4D4D4D"/>
                </a:solidFill>
                <a:latin typeface="Arial" charset="0"/>
                <a:ea typeface="ＭＳ Ｐゴシック" charset="0"/>
                <a:cs typeface="+mn-cs"/>
              </a:defRPr>
            </a:lvl6pPr>
            <a:lvl7pPr marL="2743200" algn="l" defTabSz="457200" rtl="0" eaLnBrk="1" latinLnBrk="0" hangingPunct="1">
              <a:defRPr kumimoji="1" sz="1800" kern="1200">
                <a:solidFill>
                  <a:srgbClr val="4D4D4D"/>
                </a:solidFill>
                <a:latin typeface="Arial" charset="0"/>
                <a:ea typeface="ＭＳ Ｐゴシック" charset="0"/>
                <a:cs typeface="+mn-cs"/>
              </a:defRPr>
            </a:lvl7pPr>
            <a:lvl8pPr marL="3200400" algn="l" defTabSz="457200" rtl="0" eaLnBrk="1" latinLnBrk="0" hangingPunct="1">
              <a:defRPr kumimoji="1" sz="1800" kern="1200">
                <a:solidFill>
                  <a:srgbClr val="4D4D4D"/>
                </a:solidFill>
                <a:latin typeface="Arial" charset="0"/>
                <a:ea typeface="ＭＳ Ｐゴシック" charset="0"/>
                <a:cs typeface="+mn-cs"/>
              </a:defRPr>
            </a:lvl8pPr>
            <a:lvl9pPr marL="3657600" algn="l" defTabSz="457200" rtl="0" eaLnBrk="1" latinLnBrk="0" hangingPunct="1">
              <a:defRPr kumimoji="1" sz="1800" kern="1200">
                <a:solidFill>
                  <a:srgbClr val="4D4D4D"/>
                </a:solidFill>
                <a:latin typeface="Arial" charset="0"/>
                <a:ea typeface="ＭＳ Ｐゴシック" charset="0"/>
                <a:cs typeface="+mn-cs"/>
              </a:defRPr>
            </a:lvl9pPr>
          </a:lstStyle>
          <a:p>
            <a:r>
              <a:rPr lang="ja-JP" altLang="en-US" sz="1700" b="1" kern="0" dirty="0">
                <a:solidFill>
                  <a:srgbClr val="000000"/>
                </a:solidFill>
                <a:latin typeface="Meiryo UI"/>
                <a:ea typeface="Meiryo UI"/>
              </a:rPr>
              <a:t>SDGｓ未来杜市「真庭」へ</a:t>
            </a:r>
          </a:p>
          <a:p>
            <a:r>
              <a:rPr lang="ja-JP" altLang="en-US" sz="1700" b="1" kern="0" dirty="0">
                <a:solidFill>
                  <a:srgbClr val="000000"/>
                </a:solidFill>
                <a:latin typeface="Meiryo UI"/>
                <a:ea typeface="Meiryo UI"/>
              </a:rPr>
              <a:t>ぜひお越しください。</a:t>
            </a:r>
          </a:p>
        </p:txBody>
      </p:sp>
      <p:sp>
        <p:nvSpPr>
          <p:cNvPr id="1598" name="図形 950"/>
          <p:cNvSpPr/>
          <p:nvPr/>
        </p:nvSpPr>
        <p:spPr>
          <a:xfrm>
            <a:off x="5508000" y="2715750"/>
            <a:ext cx="3622154" cy="1296000"/>
          </a:xfrm>
          <a:prstGeom prst="wedgeRoundRectCallout">
            <a:avLst>
              <a:gd name="adj1" fmla="val -65894"/>
              <a:gd name="adj2" fmla="val 43149"/>
              <a:gd name="adj3" fmla="val 16667"/>
            </a:avLst>
          </a:prstGeom>
          <a:solidFill>
            <a:schemeClr val="accent6">
              <a:lumMod val="20000"/>
              <a:lumOff val="80000"/>
            </a:schemeClr>
          </a:solidFill>
          <a:ln w="1270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599" name="テキスト ボックス 951"/>
          <p:cNvSpPr txBox="1"/>
          <p:nvPr/>
        </p:nvSpPr>
        <p:spPr>
          <a:xfrm>
            <a:off x="5580000" y="2768424"/>
            <a:ext cx="3548503" cy="1162502"/>
          </a:xfrm>
          <a:prstGeom prst="rect">
            <a:avLst/>
          </a:prstGeom>
          <a:noFill/>
        </p:spPr>
        <p:txBody>
          <a:bodyPr wrap="square" rtlCol="0">
            <a:spAutoFit/>
          </a:bodyPr>
          <a:lstStyle>
            <a:defPPr>
              <a:defRPr lang="ru-RU"/>
            </a:defPPr>
            <a:lvl1pPr marL="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1pPr>
            <a:lvl2pPr marL="45720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2pPr>
            <a:lvl3pPr marL="91440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3pPr>
            <a:lvl4pPr marL="137160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4pPr>
            <a:lvl5pPr marL="1828800" algn="l" defTabSz="914400" rtl="0" eaLnBrk="1" fontAlgn="base" latinLnBrk="0" hangingPunct="1">
              <a:spcBef>
                <a:spcPct val="0"/>
              </a:spcBef>
              <a:spcAft>
                <a:spcPct val="0"/>
              </a:spcAft>
              <a:defRPr kumimoji="1" sz="1800" kern="1200">
                <a:solidFill>
                  <a:srgbClr val="4D4D4D"/>
                </a:solidFill>
                <a:latin typeface="Arial" charset="0"/>
                <a:ea typeface="ＭＳ Ｐゴシック" charset="0"/>
                <a:cs typeface="+mn-cs"/>
              </a:defRPr>
            </a:lvl5pPr>
            <a:lvl6pPr marL="2286000" algn="l" defTabSz="457200" rtl="0" eaLnBrk="1" latinLnBrk="0" hangingPunct="1">
              <a:defRPr kumimoji="1" sz="1800" kern="1200">
                <a:solidFill>
                  <a:srgbClr val="4D4D4D"/>
                </a:solidFill>
                <a:latin typeface="Arial" charset="0"/>
                <a:ea typeface="ＭＳ Ｐゴシック" charset="0"/>
                <a:cs typeface="+mn-cs"/>
              </a:defRPr>
            </a:lvl6pPr>
            <a:lvl7pPr marL="2743200" algn="l" defTabSz="457200" rtl="0" eaLnBrk="1" latinLnBrk="0" hangingPunct="1">
              <a:defRPr kumimoji="1" sz="1800" kern="1200">
                <a:solidFill>
                  <a:srgbClr val="4D4D4D"/>
                </a:solidFill>
                <a:latin typeface="Arial" charset="0"/>
                <a:ea typeface="ＭＳ Ｐゴシック" charset="0"/>
                <a:cs typeface="+mn-cs"/>
              </a:defRPr>
            </a:lvl7pPr>
            <a:lvl8pPr marL="3200400" algn="l" defTabSz="457200" rtl="0" eaLnBrk="1" latinLnBrk="0" hangingPunct="1">
              <a:defRPr kumimoji="1" sz="1800" kern="1200">
                <a:solidFill>
                  <a:srgbClr val="4D4D4D"/>
                </a:solidFill>
                <a:latin typeface="Arial" charset="0"/>
                <a:ea typeface="ＭＳ Ｐゴシック" charset="0"/>
                <a:cs typeface="+mn-cs"/>
              </a:defRPr>
            </a:lvl8pPr>
            <a:lvl9pPr marL="3657600" algn="l" defTabSz="457200" rtl="0" eaLnBrk="1" latinLnBrk="0" hangingPunct="1">
              <a:defRPr kumimoji="1" sz="1800" kern="1200">
                <a:solidFill>
                  <a:srgbClr val="4D4D4D"/>
                </a:solidFill>
                <a:latin typeface="Arial" charset="0"/>
                <a:ea typeface="ＭＳ Ｐゴシック" charset="0"/>
                <a:cs typeface="+mn-cs"/>
              </a:defRPr>
            </a:lvl9pPr>
          </a:lstStyle>
          <a:p>
            <a:pPr marL="286849" indent="-286849" fontAlgn="base">
              <a:spcBef>
                <a:spcPct val="20000"/>
              </a:spcBef>
              <a:spcAft>
                <a:spcPct val="0"/>
              </a:spcAft>
            </a:pPr>
            <a:r>
              <a:rPr lang="ja-JP" altLang="en-US" sz="1200" b="1" dirty="0" smtClean="0">
                <a:solidFill>
                  <a:srgbClr val="000000"/>
                </a:solidFill>
                <a:latin typeface="Meiryo UI"/>
                <a:ea typeface=""/>
              </a:rPr>
              <a:t>【ツアーの問合せ】</a:t>
            </a:r>
            <a:endParaRPr sz="1200"/>
          </a:p>
          <a:p>
            <a:pPr marL="286849" indent="-286849" fontAlgn="base">
              <a:spcBef>
                <a:spcPct val="20000"/>
              </a:spcBef>
              <a:spcAft>
                <a:spcPct val="0"/>
              </a:spcAft>
            </a:pPr>
            <a:r>
              <a:rPr lang="ja-JP" altLang="en-US" sz="1200" b="1" dirty="0" smtClean="0">
                <a:solidFill>
                  <a:srgbClr val="000000"/>
                </a:solidFill>
                <a:latin typeface="Meiryo UI"/>
                <a:ea typeface=""/>
              </a:rPr>
              <a:t>一般社団法人真庭観光局</a:t>
            </a:r>
          </a:p>
          <a:p>
            <a:pPr marL="286849" indent="-286849" fontAlgn="base">
              <a:spcBef>
                <a:spcPct val="20000"/>
              </a:spcBef>
              <a:spcAft>
                <a:spcPct val="0"/>
              </a:spcAft>
            </a:pPr>
            <a:r>
              <a:rPr lang="ja-JP" altLang="en-US" sz="1200" b="1" dirty="0" smtClean="0">
                <a:solidFill>
                  <a:srgbClr val="000000"/>
                </a:solidFill>
                <a:latin typeface="Meiryo UI"/>
                <a:ea typeface=""/>
              </a:rPr>
              <a:t>〒</a:t>
            </a:r>
            <a:r>
              <a:rPr lang="en-US" altLang="ja-JP" sz="1200" b="1" dirty="0" smtClean="0">
                <a:solidFill>
                  <a:srgbClr val="000000"/>
                </a:solidFill>
                <a:latin typeface="Meiryo UI"/>
                <a:ea typeface=""/>
              </a:rPr>
              <a:t>717-0013 </a:t>
            </a:r>
            <a:r>
              <a:rPr lang="ja-JP" altLang="en-US" sz="1200" b="1" dirty="0" smtClean="0">
                <a:solidFill>
                  <a:srgbClr val="000000"/>
                </a:solidFill>
                <a:latin typeface="Meiryo UI"/>
                <a:ea typeface=""/>
              </a:rPr>
              <a:t>岡山県真庭市勝山654</a:t>
            </a:r>
            <a:endParaRPr sz="1200"/>
          </a:p>
          <a:p>
            <a:pPr marL="286849" indent="-286849" fontAlgn="base">
              <a:spcBef>
                <a:spcPct val="20000"/>
              </a:spcBef>
              <a:spcAft>
                <a:spcPct val="0"/>
              </a:spcAft>
            </a:pPr>
            <a:r>
              <a:rPr lang="en-US" altLang="ja-JP" sz="1200" b="1" dirty="0" smtClean="0">
                <a:solidFill>
                  <a:srgbClr val="000000"/>
                </a:solidFill>
                <a:latin typeface="Meiryo UI"/>
                <a:ea typeface=""/>
              </a:rPr>
              <a:t>TEL</a:t>
            </a:r>
            <a:r>
              <a:rPr lang="ja-JP" altLang="en-US" sz="1200" b="1" dirty="0" smtClean="0">
                <a:solidFill>
                  <a:srgbClr val="000000"/>
                </a:solidFill>
                <a:latin typeface="Meiryo UI"/>
                <a:ea typeface=""/>
              </a:rPr>
              <a:t>； </a:t>
            </a:r>
            <a:r>
              <a:rPr lang="en-US" altLang="ja-JP" sz="1200" b="1" dirty="0" smtClean="0">
                <a:solidFill>
                  <a:srgbClr val="000000"/>
                </a:solidFill>
                <a:latin typeface="Meiryo UI"/>
                <a:ea typeface=""/>
              </a:rPr>
              <a:t>0867-44-1100</a:t>
            </a:r>
            <a:r>
              <a:rPr lang="ja-JP" altLang="en-US" sz="1200" b="1" dirty="0" smtClean="0">
                <a:solidFill>
                  <a:srgbClr val="000000"/>
                </a:solidFill>
                <a:latin typeface="Meiryo UI"/>
                <a:ea typeface=""/>
              </a:rPr>
              <a:t>　　</a:t>
            </a:r>
            <a:endParaRPr sz="1200"/>
          </a:p>
          <a:p>
            <a:pPr marL="286849" indent="-286849" fontAlgn="base">
              <a:spcBef>
                <a:spcPct val="20000"/>
              </a:spcBef>
              <a:spcAft>
                <a:spcPct val="0"/>
              </a:spcAft>
            </a:pPr>
            <a:r>
              <a:rPr lang="en-US" altLang="ja-JP" sz="1200" b="1" dirty="0" smtClean="0">
                <a:solidFill>
                  <a:srgbClr val="000000"/>
                </a:solidFill>
                <a:latin typeface="Meiryo UI"/>
                <a:ea typeface=""/>
              </a:rPr>
              <a:t>URL</a:t>
            </a:r>
            <a:r>
              <a:rPr lang="ja-JP" altLang="en-US" sz="1200" b="1" dirty="0" smtClean="0">
                <a:solidFill>
                  <a:srgbClr val="000000"/>
                </a:solidFill>
                <a:latin typeface="Meiryo UI"/>
                <a:ea typeface=""/>
              </a:rPr>
              <a:t>； </a:t>
            </a:r>
            <a:r>
              <a:rPr lang="en-US" altLang="ja-JP" sz="1050" b="1" dirty="0" smtClean="0">
                <a:solidFill>
                  <a:srgbClr val="000000"/>
                </a:solidFill>
                <a:latin typeface="Meiryo UI"/>
                <a:ea typeface=""/>
              </a:rPr>
              <a:t>https://www.biomass-tour-maniwa.jp/</a:t>
            </a:r>
          </a:p>
        </p:txBody>
      </p:sp>
      <p:pic>
        <p:nvPicPr>
          <p:cNvPr id="1600" name="図 796"/>
          <p:cNvPicPr>
            <a:picLocks noChangeAspect="1"/>
          </p:cNvPicPr>
          <p:nvPr/>
        </p:nvPicPr>
        <p:blipFill>
          <a:blip r:embed="rId4"/>
          <a:stretch>
            <a:fillRect/>
          </a:stretch>
        </p:blipFill>
        <p:spPr>
          <a:xfrm>
            <a:off x="36000" y="627750"/>
            <a:ext cx="3202637" cy="4495593"/>
          </a:xfrm>
          <a:prstGeom prst="rect">
            <a:avLst/>
          </a:prstGeom>
          <a:ln w="3175">
            <a:solidFill>
              <a:schemeClr val="tx1"/>
            </a:solidFill>
          </a:ln>
        </p:spPr>
      </p:pic>
      <p:sp>
        <p:nvSpPr>
          <p:cNvPr id="1601" name="スライド番号プレースホルダー 804"/>
          <p:cNvSpPr>
            <a:spLocks noGrp="1"/>
          </p:cNvSpPr>
          <p:nvPr/>
        </p:nvSpPr>
        <p:spPr>
          <a:xfrm>
            <a:off x="8485590" y="4888396"/>
            <a:ext cx="658410" cy="255104"/>
          </a:xfrm>
          <a:prstGeom prst="rect">
            <a:avLst/>
          </a:prstGeom>
        </p:spPr>
        <p:txBody>
          <a:bodyPr lIns="76493" tIns="38246" rIns="76493" bIns="38246"/>
          <a:lstStyle>
            <a:defPPr>
              <a:defRPr lang="ja-JP"/>
            </a:defPPr>
            <a:lvl1pPr marL="0" algn="l" defTabSz="914400" rtl="0" eaLnBrk="1" latinLnBrk="0" hangingPunct="1">
              <a:defRPr kumimoji="1" sz="1500" kern="1200">
                <a:solidFill>
                  <a:sysClr val="windowText" lastClr="000000"/>
                </a:solidFill>
                <a:latin typeface="游ゴシック"/>
                <a:ea typeface="游ゴシック"/>
                <a:cs typeface="+mn-cs"/>
              </a:defRPr>
            </a:lvl1pPr>
            <a:lvl2pPr marL="382465" algn="l" defTabSz="914400" rtl="0" eaLnBrk="1" latinLnBrk="0" hangingPunct="1">
              <a:defRPr kumimoji="1" sz="1500" kern="1200">
                <a:solidFill>
                  <a:sysClr val="windowText" lastClr="000000"/>
                </a:solidFill>
                <a:latin typeface="游ゴシック"/>
                <a:ea typeface="游ゴシック"/>
                <a:cs typeface="+mn-cs"/>
              </a:defRPr>
            </a:lvl2pPr>
            <a:lvl3pPr marL="764930" algn="l" defTabSz="914400" rtl="0" eaLnBrk="1" latinLnBrk="0" hangingPunct="1">
              <a:defRPr kumimoji="1" sz="1500" kern="1200">
                <a:solidFill>
                  <a:sysClr val="windowText" lastClr="000000"/>
                </a:solidFill>
                <a:latin typeface="游ゴシック"/>
                <a:ea typeface="游ゴシック"/>
                <a:cs typeface="+mn-cs"/>
              </a:defRPr>
            </a:lvl3pPr>
            <a:lvl4pPr marL="1147396" algn="l" defTabSz="914400" rtl="0" eaLnBrk="1" latinLnBrk="0" hangingPunct="1">
              <a:defRPr kumimoji="1" sz="1500" kern="1200">
                <a:solidFill>
                  <a:sysClr val="windowText" lastClr="000000"/>
                </a:solidFill>
                <a:latin typeface="游ゴシック"/>
                <a:ea typeface="游ゴシック"/>
                <a:cs typeface="+mn-cs"/>
              </a:defRPr>
            </a:lvl4pPr>
            <a:lvl5pPr marL="1529861" algn="l" defTabSz="914400" rtl="0" eaLnBrk="1" latinLnBrk="0" hangingPunct="1">
              <a:defRPr kumimoji="1" sz="1500" kern="1200">
                <a:solidFill>
                  <a:sysClr val="windowText" lastClr="000000"/>
                </a:solidFill>
                <a:latin typeface="游ゴシック"/>
                <a:ea typeface="游ゴシック"/>
                <a:cs typeface="+mn-cs"/>
              </a:defRPr>
            </a:lvl5pPr>
            <a:lvl6pPr marL="1912326" algn="l" defTabSz="914400" rtl="0" eaLnBrk="1" latinLnBrk="0" hangingPunct="1">
              <a:defRPr kumimoji="1" sz="1500" kern="1200">
                <a:solidFill>
                  <a:sysClr val="windowText" lastClr="000000"/>
                </a:solidFill>
                <a:latin typeface="游ゴシック"/>
                <a:ea typeface="游ゴシック"/>
                <a:cs typeface="+mn-cs"/>
              </a:defRPr>
            </a:lvl6pPr>
            <a:lvl7pPr marL="2294792" algn="l" defTabSz="914400" rtl="0" eaLnBrk="1" latinLnBrk="0" hangingPunct="1">
              <a:defRPr kumimoji="1" sz="1500" kern="1200">
                <a:solidFill>
                  <a:sysClr val="windowText" lastClr="000000"/>
                </a:solidFill>
                <a:latin typeface="游ゴシック"/>
                <a:ea typeface="游ゴシック"/>
                <a:cs typeface="+mn-cs"/>
              </a:defRPr>
            </a:lvl7pPr>
            <a:lvl8pPr marL="2677257" algn="l" defTabSz="914400" rtl="0" eaLnBrk="1" latinLnBrk="0" hangingPunct="1">
              <a:defRPr kumimoji="1" sz="1500" kern="1200">
                <a:solidFill>
                  <a:sysClr val="windowText" lastClr="000000"/>
                </a:solidFill>
                <a:latin typeface="游ゴシック"/>
                <a:ea typeface="游ゴシック"/>
                <a:cs typeface="+mn-cs"/>
              </a:defRPr>
            </a:lvl8pPr>
            <a:lvl9pPr marL="3059723" algn="l" defTabSz="914400" rtl="0" eaLnBrk="1" latinLnBrk="0" hangingPunct="1">
              <a:defRPr kumimoji="1" sz="1500" kern="1200">
                <a:solidFill>
                  <a:sysClr val="windowText" lastClr="000000"/>
                </a:solidFill>
                <a:latin typeface="游ゴシック"/>
                <a:ea typeface="游ゴシック"/>
                <a:cs typeface="+mn-cs"/>
              </a:defRPr>
            </a:lvl9pPr>
          </a:lstStyle>
          <a:p>
            <a:pPr algn="r"/>
            <a:fld id="{C6AD0DAE-0D56-A448-AED2-D2D80091CCE4}" type="slidenum">
              <a:rPr lang="ja-JP" altLang="en-US" sz="1700">
                <a:solidFill>
                  <a:sysClr val="window" lastClr="FFFFFF">
                    <a:lumMod val="50000"/>
                  </a:sysClr>
                </a:solidFill>
              </a:rPr>
              <a:pPr/>
              <a:t>15</a:t>
            </a:fld>
            <a:endParaRPr lang="ja-JP" altLang="en-US" sz="1700" dirty="0">
              <a:solidFill>
                <a:schemeClr val="bg1">
                  <a:lumMod val="50000"/>
                </a:schemeClr>
              </a:solidFill>
            </a:endParaRPr>
          </a:p>
        </p:txBody>
      </p:sp>
    </p:spTree>
    <p:extLst>
      <p:ext uri="{BB962C8B-B14F-4D97-AF65-F5344CB8AC3E}">
        <p14:creationId xmlns:p14="http://schemas.microsoft.com/office/powerpoint/2010/main" val="267357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9" name="図形 264"/>
          <p:cNvSpPr/>
          <p:nvPr/>
        </p:nvSpPr>
        <p:spPr>
          <a:xfrm>
            <a:off x="0" y="571500"/>
            <a:ext cx="9144000" cy="4569750"/>
          </a:xfrm>
          <a:prstGeom prst="flowChartProcess">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76493" tIns="38246" rIns="76493" bIns="38246" anchor="ctr"/>
          <a:lstStyle/>
          <a:p>
            <a:pPr algn="ctr">
              <a:defRPr lang="ja-JP" altLang="en-US"/>
            </a:pPr>
            <a:endParaRPr lang="ja-JP" altLang="en-US"/>
          </a:p>
        </p:txBody>
      </p:sp>
      <p:pic>
        <p:nvPicPr>
          <p:cNvPr id="1170" name="図 252"/>
          <p:cNvPicPr>
            <a:picLocks noChangeAspect="1"/>
          </p:cNvPicPr>
          <p:nvPr/>
        </p:nvPicPr>
        <p:blipFill>
          <a:blip r:embed="rId1"/>
          <a:stretch>
            <a:fillRect/>
          </a:stretch>
        </p:blipFill>
        <p:spPr>
          <a:xfrm>
            <a:off x="2099246" y="3355243"/>
            <a:ext cx="2657475" cy="1809750"/>
          </a:xfrm>
          <a:prstGeom prst="rect">
            <a:avLst/>
          </a:prstGeom>
        </p:spPr>
      </p:pic>
      <p:pic>
        <p:nvPicPr>
          <p:cNvPr id="1171" name="図 265"/>
          <p:cNvPicPr>
            <a:picLocks noChangeAspect="1"/>
          </p:cNvPicPr>
          <p:nvPr/>
        </p:nvPicPr>
        <p:blipFill>
          <a:blip r:embed="rId2"/>
          <a:stretch>
            <a:fillRect/>
          </a:stretch>
        </p:blipFill>
        <p:spPr>
          <a:xfrm>
            <a:off x="7665822" y="-287874"/>
            <a:ext cx="1350506" cy="1353942"/>
          </a:xfrm>
          <a:prstGeom prst="rect">
            <a:avLst/>
          </a:prstGeom>
        </p:spPr>
      </p:pic>
      <p:sp>
        <p:nvSpPr>
          <p:cNvPr id="1172" name="Rectangle 266"/>
          <p:cNvSpPr>
            <a:spLocks noGrp="1" noChangeArrowheads="1"/>
          </p:cNvSpPr>
          <p:nvPr/>
        </p:nvSpPr>
        <p:spPr>
          <a:xfrm>
            <a:off x="851087" y="60943"/>
            <a:ext cx="6529513"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r>
              <a:rPr lang="ja-JP" altLang="en-US" sz="2300" dirty="0" smtClean="0">
                <a:solidFill>
                  <a:schemeClr val="tx1"/>
                </a:solidFill>
                <a:latin typeface="Tahoma" charset="0"/>
              </a:rPr>
              <a:t>１</a:t>
            </a:r>
            <a:r>
              <a:rPr lang="ja-JP" altLang="en-US" sz="2300" dirty="0">
                <a:solidFill>
                  <a:schemeClr val="tx1"/>
                </a:solidFill>
                <a:latin typeface="Tahoma" charset="0"/>
              </a:rPr>
              <a:t>　</a:t>
            </a:r>
            <a:r>
              <a:rPr lang="ja-JP" altLang="en-US" sz="2300" dirty="0">
                <a:solidFill>
                  <a:schemeClr val="tx1"/>
                </a:solidFill>
                <a:latin typeface=""/>
              </a:rPr>
              <a:t>真庭市の姿</a:t>
            </a:r>
            <a:endParaRPr lang="uk-UA" altLang="ja-JP" sz="1700" dirty="0">
              <a:solidFill>
                <a:schemeClr val="tx1"/>
              </a:solidFill>
              <a:latin typeface="Tahoma" charset="0"/>
            </a:endParaRPr>
          </a:p>
        </p:txBody>
      </p:sp>
      <p:pic>
        <p:nvPicPr>
          <p:cNvPr id="1173" name="Picture 267" descr="同意都道県地図③塗らず版"/>
          <p:cNvPicPr preferRelativeResize="0">
            <a:picLocks noChangeAspect="1" noChangeArrowheads="1"/>
          </p:cNvPicPr>
          <p:nvPr/>
        </p:nvPicPr>
        <p:blipFill>
          <a:blip r:embed="rId3">
            <a:extLst>
              <a:ext uri="{BEBA8EAE-BF5A-486C-A8C5-ECC9F3942E4B}">
                <a14:imgProps xmlns:a14="http://schemas.microsoft.com/office/drawing/2010/main">
                  <a14:imgLayer>
                    <a14:imgEffect>
                      <a14:colorTemperature colorTemp="8250"/>
                    </a14:imgEffect>
                  </a14:imgLayer>
                </a14:imgProps>
              </a:ext>
            </a:extLst>
          </a:blip>
          <a:stretch>
            <a:fillRect/>
          </a:stretch>
        </p:blipFill>
        <p:spPr>
          <a:xfrm>
            <a:off x="1362375" y="622110"/>
            <a:ext cx="4131217" cy="3239705"/>
          </a:xfrm>
          <a:prstGeom prst="rect">
            <a:avLst/>
          </a:prstGeom>
        </p:spPr>
      </p:pic>
      <p:sp>
        <p:nvSpPr>
          <p:cNvPr id="1174" name="円/楕円 268"/>
          <p:cNvSpPr/>
          <p:nvPr/>
        </p:nvSpPr>
        <p:spPr>
          <a:xfrm>
            <a:off x="2496548" y="2852963"/>
            <a:ext cx="180013" cy="131989"/>
          </a:xfrm>
          <a:prstGeom prst="ellipse">
            <a:avLst/>
          </a:prstGeom>
          <a:solidFill>
            <a:srgbClr val="FF0000"/>
          </a:solidFill>
          <a:ln w="9525" cap="flat" cmpd="sng" algn="ctr">
            <a:solidFill>
              <a:srgbClr val="4D4D4D"/>
            </a:solidFill>
            <a:prstDash val="solid"/>
            <a:round/>
            <a:headEnd type="none" w="med" len="med"/>
            <a:tailEnd type="none" w="med" len="med"/>
          </a:ln>
          <a:effectLst/>
        </p:spPr>
        <p:txBody>
          <a:bodyPr vert="horz" wrap="square" lIns="76493" tIns="38246" rIns="76493" bIns="38246" numCol="1" rtlCol="0" anchor="t" anchorCtr="0" compatLnSpc="1">
            <a:prstTxWarp prst="textNoShape">
              <a:avLst/>
            </a:prstTxWarp>
          </a:bodyPr>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500" b="0" i="0" u="none" strike="noStrike" cap="none" normalizeH="0" baseline="0">
              <a:ln>
                <a:noFill/>
              </a:ln>
              <a:solidFill>
                <a:schemeClr val="tx1"/>
              </a:solidFill>
              <a:effectLst/>
              <a:latin typeface="Arial" charset="0"/>
              <a:ea typeface="ＭＳ Ｐゴシック" charset="0"/>
            </a:endParaRPr>
          </a:p>
        </p:txBody>
      </p:sp>
      <p:sp>
        <p:nvSpPr>
          <p:cNvPr id="1175" name="円/楕円 269"/>
          <p:cNvSpPr/>
          <p:nvPr/>
        </p:nvSpPr>
        <p:spPr>
          <a:xfrm>
            <a:off x="4004245" y="2720960"/>
            <a:ext cx="180013" cy="131996"/>
          </a:xfrm>
          <a:prstGeom prst="ellipse">
            <a:avLst/>
          </a:prstGeom>
          <a:solidFill>
            <a:srgbClr val="4D4D4D"/>
          </a:solidFill>
          <a:ln w="9525" cap="flat" cmpd="sng" algn="ctr">
            <a:solidFill>
              <a:srgbClr val="4D4D4D"/>
            </a:solidFill>
            <a:prstDash val="solid"/>
            <a:round/>
            <a:headEnd type="none" w="med" len="med"/>
            <a:tailEnd type="none" w="med" len="med"/>
          </a:ln>
          <a:effectLst/>
        </p:spPr>
        <p:txBody>
          <a:bodyPr vert="horz" wrap="square" lIns="76493" tIns="38246" rIns="76493" bIns="38246" numCol="1" rtlCol="0" anchor="t" anchorCtr="0" compatLnSpc="1">
            <a:prstTxWarp prst="textNoShape">
              <a:avLst/>
            </a:prstTxWarp>
          </a:bodyPr>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500" b="0" i="0" u="none" strike="noStrike" cap="none" normalizeH="0" baseline="0">
              <a:ln>
                <a:noFill/>
              </a:ln>
              <a:solidFill>
                <a:schemeClr val="tx1"/>
              </a:solidFill>
              <a:effectLst/>
              <a:latin typeface="Arial" charset="0"/>
              <a:ea typeface="ＭＳ Ｐゴシック" charset="0"/>
            </a:endParaRPr>
          </a:p>
        </p:txBody>
      </p:sp>
      <p:sp>
        <p:nvSpPr>
          <p:cNvPr id="1176" name="テキスト ボックス 270"/>
          <p:cNvSpPr txBox="1"/>
          <p:nvPr/>
        </p:nvSpPr>
        <p:spPr>
          <a:xfrm>
            <a:off x="1964562" y="2547836"/>
            <a:ext cx="1063956" cy="276323"/>
          </a:xfrm>
          <a:prstGeom prst="rect">
            <a:avLst/>
          </a:prstGeom>
          <a:noFill/>
        </p:spPr>
        <p:txBody>
          <a:bodyPr wrap="square" lIns="76493" tIns="38246" rIns="76493" bIns="38246" rtlCol="0">
            <a:spAutoFit/>
          </a:bodyPr>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r>
              <a:rPr kumimoji="1" lang="ja-JP" altLang="en-US" dirty="0">
                <a:solidFill>
                  <a:srgbClr val="FF3300"/>
                </a:solidFill>
                <a:latin typeface="HGP創英角ｺﾞｼｯｸUB" pitchFamily="50" charset="-128"/>
                <a:ea typeface="HGP創英角ｺﾞｼｯｸUB" pitchFamily="50" charset="-128"/>
              </a:rPr>
              <a:t> 真庭市</a:t>
            </a:r>
            <a:endParaRPr kumimoji="1" lang="en-US" altLang="ja-JP" dirty="0">
              <a:solidFill>
                <a:srgbClr val="FF3300"/>
              </a:solidFill>
              <a:latin typeface="HGP創英角ｺﾞｼｯｸUB" pitchFamily="50" charset="-128"/>
              <a:ea typeface="HGP創英角ｺﾞｼｯｸUB" pitchFamily="50" charset="-128"/>
            </a:endParaRPr>
          </a:p>
        </p:txBody>
      </p:sp>
      <p:sp>
        <p:nvSpPr>
          <p:cNvPr id="1177" name="テキスト ボックス 271"/>
          <p:cNvSpPr txBox="1"/>
          <p:nvPr/>
        </p:nvSpPr>
        <p:spPr>
          <a:xfrm>
            <a:off x="3712149" y="2855486"/>
            <a:ext cx="723834" cy="276323"/>
          </a:xfrm>
          <a:prstGeom prst="rect">
            <a:avLst/>
          </a:prstGeom>
          <a:noFill/>
        </p:spPr>
        <p:txBody>
          <a:bodyPr wrap="square" lIns="76493" tIns="38246" rIns="76493" bIns="38246" rtlCol="0">
            <a:spAutoFit/>
          </a:bodyPr>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r>
              <a:rPr kumimoji="1" lang="ja-JP" altLang="en-US" dirty="0">
                <a:solidFill>
                  <a:srgbClr val="4D4D4D">
                    <a:lumMod val="75000"/>
                  </a:srgbClr>
                </a:solidFill>
                <a:latin typeface="HGP創英角ｺﾞｼｯｸUB" pitchFamily="50" charset="-128"/>
                <a:ea typeface="HGP創英角ｺﾞｼｯｸUB" pitchFamily="50" charset="-128"/>
              </a:rPr>
              <a:t> 東京</a:t>
            </a:r>
            <a:endParaRPr>
              <a:solidFill>
                <a:schemeClr val="tx1">
                  <a:lumMod val="75000"/>
                </a:schemeClr>
              </a:solidFill>
            </a:endParaRPr>
          </a:p>
        </p:txBody>
      </p:sp>
      <p:sp>
        <p:nvSpPr>
          <p:cNvPr id="1178" name="円/楕円 272"/>
          <p:cNvSpPr/>
          <p:nvPr/>
        </p:nvSpPr>
        <p:spPr>
          <a:xfrm>
            <a:off x="2907961" y="2824166"/>
            <a:ext cx="180013" cy="131989"/>
          </a:xfrm>
          <a:prstGeom prst="ellipse">
            <a:avLst/>
          </a:prstGeom>
          <a:solidFill>
            <a:srgbClr val="4D4D4D"/>
          </a:solidFill>
          <a:ln w="9525" cap="flat" cmpd="sng" algn="ctr">
            <a:solidFill>
              <a:srgbClr val="4D4D4D"/>
            </a:solidFill>
            <a:prstDash val="solid"/>
            <a:round/>
            <a:headEnd type="none" w="med" len="med"/>
            <a:tailEnd type="none" w="med" len="med"/>
          </a:ln>
          <a:effectLst/>
        </p:spPr>
        <p:txBody>
          <a:bodyPr vert="horz" wrap="square" lIns="76493" tIns="38246" rIns="76493" bIns="38246" numCol="1" rtlCol="0" anchor="t" anchorCtr="0" compatLnSpc="1">
            <a:prstTxWarp prst="textNoShape">
              <a:avLst/>
            </a:prstTxWarp>
          </a:bodyPr>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500" b="0" i="0" u="none" strike="noStrike" cap="none" normalizeH="0" baseline="0">
              <a:ln>
                <a:noFill/>
              </a:ln>
              <a:solidFill>
                <a:schemeClr val="tx1"/>
              </a:solidFill>
              <a:effectLst/>
              <a:latin typeface="Arial" charset="0"/>
              <a:ea typeface="ＭＳ Ｐゴシック" charset="0"/>
            </a:endParaRPr>
          </a:p>
        </p:txBody>
      </p:sp>
      <p:sp>
        <p:nvSpPr>
          <p:cNvPr id="1179" name="テキスト ボックス 273"/>
          <p:cNvSpPr txBox="1"/>
          <p:nvPr/>
        </p:nvSpPr>
        <p:spPr>
          <a:xfrm>
            <a:off x="2648758" y="2579157"/>
            <a:ext cx="723842" cy="276323"/>
          </a:xfrm>
          <a:prstGeom prst="rect">
            <a:avLst/>
          </a:prstGeom>
          <a:noFill/>
        </p:spPr>
        <p:txBody>
          <a:bodyPr wrap="square" lIns="76493" tIns="38246" rIns="76493" bIns="38246" rtlCol="0">
            <a:spAutoFit/>
          </a:bodyPr>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r>
              <a:rPr kumimoji="1" lang="ja-JP" altLang="en-US" dirty="0">
                <a:solidFill>
                  <a:srgbClr val="4D4D4D">
                    <a:lumMod val="75000"/>
                  </a:srgbClr>
                </a:solidFill>
                <a:latin typeface="HGP創英角ｺﾞｼｯｸUB" pitchFamily="50" charset="-128"/>
                <a:ea typeface="HGP創英角ｺﾞｼｯｸUB" pitchFamily="50" charset="-128"/>
              </a:rPr>
              <a:t> 京都</a:t>
            </a:r>
            <a:endParaRPr>
              <a:solidFill>
                <a:schemeClr val="tx1">
                  <a:lumMod val="75000"/>
                </a:schemeClr>
              </a:solidFill>
            </a:endParaRPr>
          </a:p>
        </p:txBody>
      </p:sp>
      <p:sp>
        <p:nvSpPr>
          <p:cNvPr id="1180" name="円/楕円 274"/>
          <p:cNvSpPr/>
          <p:nvPr/>
        </p:nvSpPr>
        <p:spPr>
          <a:xfrm>
            <a:off x="2176303" y="2984958"/>
            <a:ext cx="180013" cy="131996"/>
          </a:xfrm>
          <a:prstGeom prst="ellipse">
            <a:avLst/>
          </a:prstGeom>
          <a:solidFill>
            <a:srgbClr val="4D4D4D"/>
          </a:solidFill>
          <a:ln w="9525" cap="flat" cmpd="sng" algn="ctr">
            <a:solidFill>
              <a:srgbClr val="4D4D4D"/>
            </a:solidFill>
            <a:prstDash val="solid"/>
            <a:round/>
            <a:headEnd type="none" w="med" len="med"/>
            <a:tailEnd type="none" w="med" len="med"/>
          </a:ln>
          <a:effectLst/>
        </p:spPr>
        <p:txBody>
          <a:bodyPr vert="horz" wrap="square" lIns="76493" tIns="38246" rIns="76493" bIns="38246" numCol="1" rtlCol="0" anchor="t" anchorCtr="0" compatLnSpc="1">
            <a:prstTxWarp prst="textNoShape">
              <a:avLst/>
            </a:prstTxWarp>
          </a:bodyPr>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500" b="0" i="0" u="none" strike="noStrike" cap="none" normalizeH="0" baseline="0">
              <a:ln>
                <a:noFill/>
              </a:ln>
              <a:solidFill>
                <a:schemeClr val="tx1"/>
              </a:solidFill>
              <a:effectLst/>
              <a:latin typeface="Arial" charset="0"/>
              <a:ea typeface="ＭＳ Ｐゴシック" charset="0"/>
            </a:endParaRPr>
          </a:p>
        </p:txBody>
      </p:sp>
      <p:sp>
        <p:nvSpPr>
          <p:cNvPr id="1181" name="テキスト ボックス 275"/>
          <p:cNvSpPr txBox="1"/>
          <p:nvPr/>
        </p:nvSpPr>
        <p:spPr>
          <a:xfrm>
            <a:off x="1910457" y="3078920"/>
            <a:ext cx="723834" cy="276323"/>
          </a:xfrm>
          <a:prstGeom prst="rect">
            <a:avLst/>
          </a:prstGeom>
          <a:noFill/>
        </p:spPr>
        <p:txBody>
          <a:bodyPr wrap="square" lIns="76493" tIns="38246" rIns="76493" bIns="38246" rtlCol="0">
            <a:spAutoFit/>
          </a:bodyPr>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r>
              <a:rPr kumimoji="1" lang="ja-JP" altLang="en-US" dirty="0">
                <a:solidFill>
                  <a:srgbClr val="4D4D4D">
                    <a:lumMod val="75000"/>
                  </a:srgbClr>
                </a:solidFill>
                <a:latin typeface="HGP創英角ｺﾞｼｯｸUB" pitchFamily="50" charset="-128"/>
                <a:ea typeface="HGP創英角ｺﾞｼｯｸUB" pitchFamily="50" charset="-128"/>
              </a:rPr>
              <a:t> 広島</a:t>
            </a:r>
            <a:endParaRPr>
              <a:solidFill>
                <a:schemeClr val="tx1">
                  <a:lumMod val="75000"/>
                </a:schemeClr>
              </a:solidFill>
            </a:endParaRPr>
          </a:p>
        </p:txBody>
      </p:sp>
      <p:sp>
        <p:nvSpPr>
          <p:cNvPr id="1182" name="直線 276"/>
          <p:cNvSpPr/>
          <p:nvPr/>
        </p:nvSpPr>
        <p:spPr>
          <a:xfrm flipH="1" flipV="1">
            <a:off x="2021629" y="620684"/>
            <a:ext cx="653380" cy="1954098"/>
          </a:xfrm>
          <a:prstGeom prst="line">
            <a:avLst/>
          </a:prstGeom>
          <a:ln w="9525" cap="flat" cmpd="sng" algn="ctr">
            <a:solidFill>
              <a:srgbClr val="4D4D4D"/>
            </a:solidFill>
            <a:prstDash val="solid"/>
            <a:round/>
            <a:headEnd type="none" w="med" len="med"/>
            <a:tailEnd type="none" w="med" len="med"/>
          </a:ln>
          <a:effectLst/>
        </p:spPr>
        <p:txBody>
          <a:bodyPr vertOverflow="overflow" horzOverflow="overflow" wrap="square" lIns="76493" tIns="38246" rIns="76493" bIns="38246" numCol="1" anchor="t" anchorCtr="0" compatLnSpc="1"/>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marL="0" marR="0" indent="0" algn="l" defTabSz="914400" rtl="0" eaLnBrk="1" fontAlgn="base" latinLnBrk="0" hangingPunct="1">
              <a:lnSpc>
                <a:spcPct val="100000"/>
              </a:lnSpc>
              <a:spcBef>
                <a:spcPct val="0"/>
              </a:spcBef>
              <a:spcAft>
                <a:spcPct val="0"/>
              </a:spcAft>
            </a:pPr>
            <a:endParaRPr kumimoji="0" lang="ru-RU" sz="1500" b="0" i="0" u="none" strike="noStrike" cap="none" normalizeH="0" baseline="0">
              <a:ln>
                <a:noFill/>
              </a:ln>
              <a:solidFill>
                <a:schemeClr val="tx1"/>
              </a:solidFill>
              <a:effectLst/>
              <a:latin typeface="Arial" charset="0"/>
              <a:ea typeface="ＭＳ Ｐゴシック" charset="0"/>
            </a:endParaRPr>
          </a:p>
        </p:txBody>
      </p:sp>
      <p:grpSp>
        <p:nvGrpSpPr>
          <p:cNvPr id="1183" name="グループ化 277"/>
          <p:cNvGrpSpPr/>
          <p:nvPr/>
        </p:nvGrpSpPr>
        <p:grpSpPr>
          <a:xfrm>
            <a:off x="401646" y="622110"/>
            <a:ext cx="1774648" cy="2338331"/>
            <a:chOff x="748995" y="35672"/>
            <a:chExt cx="254997" cy="410578"/>
          </a:xfrm>
        </p:grpSpPr>
        <p:pic>
          <p:nvPicPr>
            <p:cNvPr id="1184" name="Picture 2"/>
            <p:cNvPicPr>
              <a:picLocks noChangeAspect="1" noChangeArrowheads="1"/>
            </p:cNvPicPr>
            <p:nvPr/>
          </p:nvPicPr>
          <p:blipFill>
            <a:blip r:embed="rId4"/>
            <a:stretch>
              <a:fillRect/>
            </a:stretch>
          </p:blipFill>
          <p:spPr>
            <a:xfrm>
              <a:off x="774053" y="35672"/>
              <a:ext cx="210029" cy="400662"/>
            </a:xfrm>
            <a:prstGeom prst="rect">
              <a:avLst/>
            </a:prstGeom>
            <a:noFill/>
            <a:ln>
              <a:noFill/>
            </a:ln>
            <a:effectLst/>
          </p:spPr>
        </p:pic>
        <p:grpSp>
          <p:nvGrpSpPr>
            <p:cNvPr id="1185" name="グループ化 8"/>
            <p:cNvGrpSpPr/>
            <p:nvPr/>
          </p:nvGrpSpPr>
          <p:grpSpPr>
            <a:xfrm>
              <a:off x="748995" y="73837"/>
              <a:ext cx="254997" cy="372413"/>
              <a:chOff x="953448" y="77586"/>
              <a:chExt cx="284482" cy="372413"/>
            </a:xfrm>
          </p:grpSpPr>
          <p:sp>
            <p:nvSpPr>
              <p:cNvPr id="1186" name="フリーフォーム 14"/>
              <p:cNvSpPr/>
              <p:nvPr/>
            </p:nvSpPr>
            <p:spPr>
              <a:xfrm>
                <a:off x="953448" y="267192"/>
                <a:ext cx="284482" cy="99997"/>
              </a:xfrm>
              <a:custGeom>
                <a:avLst/>
                <a:gdLst>
                  <a:gd name="connsiteX0" fmla="*/ 0 w 2601310"/>
                  <a:gd name="connsiteY0" fmla="*/ 835573 h 914400"/>
                  <a:gd name="connsiteX1" fmla="*/ 78828 w 2601310"/>
                  <a:gd name="connsiteY1" fmla="*/ 788276 h 914400"/>
                  <a:gd name="connsiteX2" fmla="*/ 173421 w 2601310"/>
                  <a:gd name="connsiteY2" fmla="*/ 725214 h 914400"/>
                  <a:gd name="connsiteX3" fmla="*/ 394138 w 2601310"/>
                  <a:gd name="connsiteY3" fmla="*/ 677917 h 914400"/>
                  <a:gd name="connsiteX4" fmla="*/ 536028 w 2601310"/>
                  <a:gd name="connsiteY4" fmla="*/ 709448 h 914400"/>
                  <a:gd name="connsiteX5" fmla="*/ 630621 w 2601310"/>
                  <a:gd name="connsiteY5" fmla="*/ 772511 h 914400"/>
                  <a:gd name="connsiteX6" fmla="*/ 725214 w 2601310"/>
                  <a:gd name="connsiteY6" fmla="*/ 835573 h 914400"/>
                  <a:gd name="connsiteX7" fmla="*/ 819807 w 2601310"/>
                  <a:gd name="connsiteY7" fmla="*/ 898635 h 914400"/>
                  <a:gd name="connsiteX8" fmla="*/ 867103 w 2601310"/>
                  <a:gd name="connsiteY8" fmla="*/ 914400 h 914400"/>
                  <a:gd name="connsiteX9" fmla="*/ 977462 w 2601310"/>
                  <a:gd name="connsiteY9" fmla="*/ 882869 h 914400"/>
                  <a:gd name="connsiteX10" fmla="*/ 1040524 w 2601310"/>
                  <a:gd name="connsiteY10" fmla="*/ 867104 h 914400"/>
                  <a:gd name="connsiteX11" fmla="*/ 1182414 w 2601310"/>
                  <a:gd name="connsiteY11" fmla="*/ 819807 h 914400"/>
                  <a:gd name="connsiteX12" fmla="*/ 1245476 w 2601310"/>
                  <a:gd name="connsiteY12" fmla="*/ 788276 h 914400"/>
                  <a:gd name="connsiteX13" fmla="*/ 1292772 w 2601310"/>
                  <a:gd name="connsiteY13" fmla="*/ 740979 h 914400"/>
                  <a:gd name="connsiteX14" fmla="*/ 1340069 w 2601310"/>
                  <a:gd name="connsiteY14" fmla="*/ 630621 h 914400"/>
                  <a:gd name="connsiteX15" fmla="*/ 1371600 w 2601310"/>
                  <a:gd name="connsiteY15" fmla="*/ 583324 h 914400"/>
                  <a:gd name="connsiteX16" fmla="*/ 1418897 w 2601310"/>
                  <a:gd name="connsiteY16" fmla="*/ 488731 h 914400"/>
                  <a:gd name="connsiteX17" fmla="*/ 1513490 w 2601310"/>
                  <a:gd name="connsiteY17" fmla="*/ 409904 h 914400"/>
                  <a:gd name="connsiteX18" fmla="*/ 1560786 w 2601310"/>
                  <a:gd name="connsiteY18" fmla="*/ 362607 h 914400"/>
                  <a:gd name="connsiteX19" fmla="*/ 1608083 w 2601310"/>
                  <a:gd name="connsiteY19" fmla="*/ 331076 h 914400"/>
                  <a:gd name="connsiteX20" fmla="*/ 1655379 w 2601310"/>
                  <a:gd name="connsiteY20" fmla="*/ 283779 h 914400"/>
                  <a:gd name="connsiteX21" fmla="*/ 1749972 w 2601310"/>
                  <a:gd name="connsiteY21" fmla="*/ 252248 h 914400"/>
                  <a:gd name="connsiteX22" fmla="*/ 1891862 w 2601310"/>
                  <a:gd name="connsiteY22" fmla="*/ 157655 h 914400"/>
                  <a:gd name="connsiteX23" fmla="*/ 1986455 w 2601310"/>
                  <a:gd name="connsiteY23" fmla="*/ 78828 h 914400"/>
                  <a:gd name="connsiteX24" fmla="*/ 2065283 w 2601310"/>
                  <a:gd name="connsiteY24" fmla="*/ 0 h 914400"/>
                  <a:gd name="connsiteX25" fmla="*/ 2601310 w 2601310"/>
                  <a:gd name="connsiteY25" fmla="*/ 1576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01310" h="914400">
                    <a:moveTo>
                      <a:pt x="0" y="835573"/>
                    </a:moveTo>
                    <a:cubicBezTo>
                      <a:pt x="26276" y="819807"/>
                      <a:pt x="52976" y="804727"/>
                      <a:pt x="78828" y="788276"/>
                    </a:cubicBezTo>
                    <a:cubicBezTo>
                      <a:pt x="110799" y="767931"/>
                      <a:pt x="137470" y="737198"/>
                      <a:pt x="173421" y="725214"/>
                    </a:cubicBezTo>
                    <a:cubicBezTo>
                      <a:pt x="308208" y="680285"/>
                      <a:pt x="235034" y="697806"/>
                      <a:pt x="394138" y="677917"/>
                    </a:cubicBezTo>
                    <a:cubicBezTo>
                      <a:pt x="419797" y="682194"/>
                      <a:pt x="502765" y="690968"/>
                      <a:pt x="536028" y="709448"/>
                    </a:cubicBezTo>
                    <a:cubicBezTo>
                      <a:pt x="569155" y="727852"/>
                      <a:pt x="599090" y="751490"/>
                      <a:pt x="630621" y="772511"/>
                    </a:cubicBezTo>
                    <a:lnTo>
                      <a:pt x="725214" y="835573"/>
                    </a:lnTo>
                    <a:lnTo>
                      <a:pt x="819807" y="898635"/>
                    </a:lnTo>
                    <a:cubicBezTo>
                      <a:pt x="833634" y="907853"/>
                      <a:pt x="851338" y="909145"/>
                      <a:pt x="867103" y="914400"/>
                    </a:cubicBezTo>
                    <a:cubicBezTo>
                      <a:pt x="1064236" y="865119"/>
                      <a:pt x="819150" y="928101"/>
                      <a:pt x="977462" y="882869"/>
                    </a:cubicBezTo>
                    <a:cubicBezTo>
                      <a:pt x="998296" y="876916"/>
                      <a:pt x="1019770" y="873330"/>
                      <a:pt x="1040524" y="867104"/>
                    </a:cubicBezTo>
                    <a:cubicBezTo>
                      <a:pt x="1040547" y="867097"/>
                      <a:pt x="1158754" y="827694"/>
                      <a:pt x="1182414" y="819807"/>
                    </a:cubicBezTo>
                    <a:cubicBezTo>
                      <a:pt x="1204710" y="812375"/>
                      <a:pt x="1224455" y="798786"/>
                      <a:pt x="1245476" y="788276"/>
                    </a:cubicBezTo>
                    <a:cubicBezTo>
                      <a:pt x="1261241" y="772510"/>
                      <a:pt x="1279813" y="759122"/>
                      <a:pt x="1292772" y="740979"/>
                    </a:cubicBezTo>
                    <a:cubicBezTo>
                      <a:pt x="1347447" y="664433"/>
                      <a:pt x="1305761" y="699237"/>
                      <a:pt x="1340069" y="630621"/>
                    </a:cubicBezTo>
                    <a:cubicBezTo>
                      <a:pt x="1348543" y="613674"/>
                      <a:pt x="1363126" y="600271"/>
                      <a:pt x="1371600" y="583324"/>
                    </a:cubicBezTo>
                    <a:cubicBezTo>
                      <a:pt x="1407151" y="512223"/>
                      <a:pt x="1362422" y="556502"/>
                      <a:pt x="1418897" y="488731"/>
                    </a:cubicBezTo>
                    <a:cubicBezTo>
                      <a:pt x="1481706" y="413360"/>
                      <a:pt x="1445845" y="466275"/>
                      <a:pt x="1513490" y="409904"/>
                    </a:cubicBezTo>
                    <a:cubicBezTo>
                      <a:pt x="1530618" y="395631"/>
                      <a:pt x="1543658" y="376880"/>
                      <a:pt x="1560786" y="362607"/>
                    </a:cubicBezTo>
                    <a:cubicBezTo>
                      <a:pt x="1575342" y="350477"/>
                      <a:pt x="1593527" y="343206"/>
                      <a:pt x="1608083" y="331076"/>
                    </a:cubicBezTo>
                    <a:cubicBezTo>
                      <a:pt x="1625211" y="316803"/>
                      <a:pt x="1635889" y="294607"/>
                      <a:pt x="1655379" y="283779"/>
                    </a:cubicBezTo>
                    <a:cubicBezTo>
                      <a:pt x="1684433" y="267638"/>
                      <a:pt x="1718441" y="262758"/>
                      <a:pt x="1749972" y="252248"/>
                    </a:cubicBezTo>
                    <a:cubicBezTo>
                      <a:pt x="1749978" y="252246"/>
                      <a:pt x="1868211" y="173422"/>
                      <a:pt x="1891862" y="157655"/>
                    </a:cubicBezTo>
                    <a:cubicBezTo>
                      <a:pt x="1929575" y="132513"/>
                      <a:pt x="1958866" y="117453"/>
                      <a:pt x="1986455" y="78828"/>
                    </a:cubicBezTo>
                    <a:cubicBezTo>
                      <a:pt x="2047335" y="-6404"/>
                      <a:pt x="1980193" y="28364"/>
                      <a:pt x="2065283" y="0"/>
                    </a:cubicBezTo>
                    <a:cubicBezTo>
                      <a:pt x="2496161" y="17954"/>
                      <a:pt x="2317422" y="15766"/>
                      <a:pt x="2601310" y="15766"/>
                    </a:cubicBezTo>
                  </a:path>
                </a:pathLst>
              </a:custGeom>
              <a:noFill/>
              <a:ln w="25400" cap="flat" cmpd="sng" algn="ctr">
                <a:solidFill>
                  <a:srgbClr val="99B126">
                    <a:lumMod val="75000"/>
                  </a:srgbClr>
                </a:solidFill>
                <a:prstDash val="solid"/>
              </a:ln>
            </p:spPr>
            <p:txBody>
              <a:bodyPr anchor="ctr"/>
              <a:lstStyle>
                <a:defPPr>
                  <a:defRPr lang="ru-RU">
                    <a:solidFill>
                      <a:srgbClr val="FFFFFF"/>
                    </a:solidFill>
                    <a:latin typeface="Meiryo UI"/>
                  </a:defRPr>
                </a:defPPr>
                <a:lvl1pPr algn="l" rtl="0" fontAlgn="base">
                  <a:spcBef>
                    <a:spcPct val="0"/>
                  </a:spcBef>
                  <a:spcAft>
                    <a:spcPct val="0"/>
                  </a:spcAft>
                  <a:defRPr kern="1200">
                    <a:solidFill>
                      <a:srgbClr val="4D4D4D"/>
                    </a:solidFill>
                    <a:latin typeface="Arial" charset="0"/>
                    <a:ea typeface="ＭＳ Ｐゴシック" charset="0"/>
                    <a:cs typeface="+mn-cs"/>
                  </a:defRPr>
                </a:lvl1pPr>
                <a:lvl2pPr marL="457200" algn="l" rtl="0" fontAlgn="base">
                  <a:spcBef>
                    <a:spcPct val="0"/>
                  </a:spcBef>
                  <a:spcAft>
                    <a:spcPct val="0"/>
                  </a:spcAft>
                  <a:defRPr kern="1200">
                    <a:solidFill>
                      <a:srgbClr val="4D4D4D"/>
                    </a:solidFill>
                    <a:latin typeface="Arial" charset="0"/>
                    <a:ea typeface="ＭＳ Ｐゴシック" charset="0"/>
                    <a:cs typeface="+mn-cs"/>
                  </a:defRPr>
                </a:lvl2pPr>
                <a:lvl3pPr marL="914400" algn="l" rtl="0" fontAlgn="base">
                  <a:spcBef>
                    <a:spcPct val="0"/>
                  </a:spcBef>
                  <a:spcAft>
                    <a:spcPct val="0"/>
                  </a:spcAft>
                  <a:defRPr kern="1200">
                    <a:solidFill>
                      <a:srgbClr val="4D4D4D"/>
                    </a:solidFill>
                    <a:latin typeface="Arial" charset="0"/>
                    <a:ea typeface="ＭＳ Ｐゴシック" charset="0"/>
                    <a:cs typeface="+mn-cs"/>
                  </a:defRPr>
                </a:lvl3pPr>
                <a:lvl4pPr marL="1371600" algn="l" rtl="0" fontAlgn="base">
                  <a:spcBef>
                    <a:spcPct val="0"/>
                  </a:spcBef>
                  <a:spcAft>
                    <a:spcPct val="0"/>
                  </a:spcAft>
                  <a:defRPr kern="1200">
                    <a:solidFill>
                      <a:srgbClr val="4D4D4D"/>
                    </a:solidFill>
                    <a:latin typeface="Arial" charset="0"/>
                    <a:ea typeface="ＭＳ Ｐゴシック" charset="0"/>
                    <a:cs typeface="+mn-cs"/>
                  </a:defRPr>
                </a:lvl4pPr>
                <a:lvl5pPr marL="1828800" algn="l" rtl="0" fontAlgn="base">
                  <a:spcBef>
                    <a:spcPct val="0"/>
                  </a:spcBef>
                  <a:spcAft>
                    <a:spcPct val="0"/>
                  </a:spcAft>
                  <a:defRPr kern="1200">
                    <a:solidFill>
                      <a:srgbClr val="4D4D4D"/>
                    </a:solidFill>
                    <a:latin typeface="Arial" charset="0"/>
                    <a:ea typeface="ＭＳ Ｐゴシック" charset="0"/>
                    <a:cs typeface="+mn-cs"/>
                  </a:defRPr>
                </a:lvl5pPr>
                <a:lvl6pPr marL="2286000" algn="l" defTabSz="457200" rtl="0" eaLnBrk="1" latinLnBrk="0" hangingPunct="1">
                  <a:defRPr kern="1200">
                    <a:solidFill>
                      <a:srgbClr val="4D4D4D"/>
                    </a:solidFill>
                    <a:latin typeface="Arial" charset="0"/>
                    <a:ea typeface="ＭＳ Ｐゴシック" charset="0"/>
                    <a:cs typeface="+mn-cs"/>
                  </a:defRPr>
                </a:lvl6pPr>
                <a:lvl7pPr marL="2743200" algn="l" defTabSz="457200" rtl="0" eaLnBrk="1" latinLnBrk="0" hangingPunct="1">
                  <a:defRPr kern="1200">
                    <a:solidFill>
                      <a:srgbClr val="4D4D4D"/>
                    </a:solidFill>
                    <a:latin typeface="Arial" charset="0"/>
                    <a:ea typeface="ＭＳ Ｐゴシック" charset="0"/>
                    <a:cs typeface="+mn-cs"/>
                  </a:defRPr>
                </a:lvl7pPr>
                <a:lvl8pPr marL="3200400" algn="l" defTabSz="457200" rtl="0" eaLnBrk="1" latinLnBrk="0" hangingPunct="1">
                  <a:defRPr kern="1200">
                    <a:solidFill>
                      <a:srgbClr val="4D4D4D"/>
                    </a:solidFill>
                    <a:latin typeface="Arial" charset="0"/>
                    <a:ea typeface="ＭＳ Ｐゴシック" charset="0"/>
                    <a:cs typeface="+mn-cs"/>
                  </a:defRPr>
                </a:lvl8pPr>
                <a:lvl9pPr marL="3657600" algn="l" defTabSz="457200" rtl="0" eaLnBrk="1" latinLnBrk="0" hangingPunct="1">
                  <a:defRPr kern="1200">
                    <a:solidFill>
                      <a:srgbClr val="4D4D4D"/>
                    </a:solidFill>
                    <a:latin typeface="Arial" charset="0"/>
                    <a:ea typeface="ＭＳ Ｐゴシック" charset="0"/>
                    <a:cs typeface="+mn-cs"/>
                  </a:defRPr>
                </a:lvl9pPr>
              </a:lstStyle>
              <a:p>
                <a:pPr algn="ctr" eaLnBrk="1" fontAlgn="auto" hangingPunct="1">
                  <a:lnSpc>
                    <a:spcPct val="100000"/>
                  </a:lnSpc>
                  <a:spcBef>
                    <a:spcPts val="0"/>
                  </a:spcBef>
                  <a:spcAft>
                    <a:spcPts val="0"/>
                  </a:spcAft>
                  <a:defRPr/>
                </a:pPr>
                <a:endParaRPr lang="ja-JP" altLang="en-US" sz="1800">
                  <a:solidFill>
                    <a:prstClr val="white"/>
                  </a:solidFill>
                </a:endParaRPr>
              </a:p>
            </p:txBody>
          </p:sp>
          <p:sp>
            <p:nvSpPr>
              <p:cNvPr id="1187" name="フリーフォーム 15"/>
              <p:cNvSpPr/>
              <p:nvPr/>
            </p:nvSpPr>
            <p:spPr>
              <a:xfrm>
                <a:off x="965463" y="77614"/>
                <a:ext cx="203478" cy="194786"/>
              </a:xfrm>
              <a:custGeom>
                <a:avLst/>
                <a:gdLst>
                  <a:gd name="connsiteX0" fmla="*/ 0 w 1860331"/>
                  <a:gd name="connsiteY0" fmla="*/ 0 h 1781504"/>
                  <a:gd name="connsiteX1" fmla="*/ 47296 w 1860331"/>
                  <a:gd name="connsiteY1" fmla="*/ 78828 h 1781504"/>
                  <a:gd name="connsiteX2" fmla="*/ 63062 w 1860331"/>
                  <a:gd name="connsiteY2" fmla="*/ 126124 h 1781504"/>
                  <a:gd name="connsiteX3" fmla="*/ 141889 w 1860331"/>
                  <a:gd name="connsiteY3" fmla="*/ 236483 h 1781504"/>
                  <a:gd name="connsiteX4" fmla="*/ 189186 w 1860331"/>
                  <a:gd name="connsiteY4" fmla="*/ 252249 h 1781504"/>
                  <a:gd name="connsiteX5" fmla="*/ 236482 w 1860331"/>
                  <a:gd name="connsiteY5" fmla="*/ 283780 h 1781504"/>
                  <a:gd name="connsiteX6" fmla="*/ 425669 w 1860331"/>
                  <a:gd name="connsiteY6" fmla="*/ 299545 h 1781504"/>
                  <a:gd name="connsiteX7" fmla="*/ 472965 w 1860331"/>
                  <a:gd name="connsiteY7" fmla="*/ 315311 h 1781504"/>
                  <a:gd name="connsiteX8" fmla="*/ 583324 w 1860331"/>
                  <a:gd name="connsiteY8" fmla="*/ 346842 h 1781504"/>
                  <a:gd name="connsiteX9" fmla="*/ 630620 w 1860331"/>
                  <a:gd name="connsiteY9" fmla="*/ 378373 h 1781504"/>
                  <a:gd name="connsiteX10" fmla="*/ 725213 w 1860331"/>
                  <a:gd name="connsiteY10" fmla="*/ 409904 h 1781504"/>
                  <a:gd name="connsiteX11" fmla="*/ 819807 w 1860331"/>
                  <a:gd name="connsiteY11" fmla="*/ 441435 h 1781504"/>
                  <a:gd name="connsiteX12" fmla="*/ 867103 w 1860331"/>
                  <a:gd name="connsiteY12" fmla="*/ 457200 h 1781504"/>
                  <a:gd name="connsiteX13" fmla="*/ 1056289 w 1860331"/>
                  <a:gd name="connsiteY13" fmla="*/ 614855 h 1781504"/>
                  <a:gd name="connsiteX14" fmla="*/ 1087820 w 1860331"/>
                  <a:gd name="connsiteY14" fmla="*/ 662152 h 1781504"/>
                  <a:gd name="connsiteX15" fmla="*/ 1119351 w 1860331"/>
                  <a:gd name="connsiteY15" fmla="*/ 756745 h 1781504"/>
                  <a:gd name="connsiteX16" fmla="*/ 1150882 w 1860331"/>
                  <a:gd name="connsiteY16" fmla="*/ 851338 h 1781504"/>
                  <a:gd name="connsiteX17" fmla="*/ 1166648 w 1860331"/>
                  <a:gd name="connsiteY17" fmla="*/ 914400 h 1781504"/>
                  <a:gd name="connsiteX18" fmla="*/ 1261241 w 1860331"/>
                  <a:gd name="connsiteY18" fmla="*/ 993228 h 1781504"/>
                  <a:gd name="connsiteX19" fmla="*/ 1324303 w 1860331"/>
                  <a:gd name="connsiteY19" fmla="*/ 1024759 h 1781504"/>
                  <a:gd name="connsiteX20" fmla="*/ 1418896 w 1860331"/>
                  <a:gd name="connsiteY20" fmla="*/ 1119352 h 1781504"/>
                  <a:gd name="connsiteX21" fmla="*/ 1513489 w 1860331"/>
                  <a:gd name="connsiteY21" fmla="*/ 1213945 h 1781504"/>
                  <a:gd name="connsiteX22" fmla="*/ 1560786 w 1860331"/>
                  <a:gd name="connsiteY22" fmla="*/ 1261242 h 1781504"/>
                  <a:gd name="connsiteX23" fmla="*/ 1592317 w 1860331"/>
                  <a:gd name="connsiteY23" fmla="*/ 1308538 h 1781504"/>
                  <a:gd name="connsiteX24" fmla="*/ 1623848 w 1860331"/>
                  <a:gd name="connsiteY24" fmla="*/ 1403131 h 1781504"/>
                  <a:gd name="connsiteX25" fmla="*/ 1639613 w 1860331"/>
                  <a:gd name="connsiteY25" fmla="*/ 1450428 h 1781504"/>
                  <a:gd name="connsiteX26" fmla="*/ 1671144 w 1860331"/>
                  <a:gd name="connsiteY26" fmla="*/ 1497724 h 1781504"/>
                  <a:gd name="connsiteX27" fmla="*/ 1686910 w 1860331"/>
                  <a:gd name="connsiteY27" fmla="*/ 1545021 h 1781504"/>
                  <a:gd name="connsiteX28" fmla="*/ 1749972 w 1860331"/>
                  <a:gd name="connsiteY28" fmla="*/ 1639614 h 1781504"/>
                  <a:gd name="connsiteX29" fmla="*/ 1828800 w 1860331"/>
                  <a:gd name="connsiteY29" fmla="*/ 1734207 h 1781504"/>
                  <a:gd name="connsiteX30" fmla="*/ 1860331 w 1860331"/>
                  <a:gd name="connsiteY30" fmla="*/ 1781504 h 17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60331" h="1781504">
                    <a:moveTo>
                      <a:pt x="0" y="0"/>
                    </a:moveTo>
                    <a:cubicBezTo>
                      <a:pt x="15765" y="26276"/>
                      <a:pt x="33592" y="51420"/>
                      <a:pt x="47296" y="78828"/>
                    </a:cubicBezTo>
                    <a:cubicBezTo>
                      <a:pt x="54728" y="93692"/>
                      <a:pt x="55630" y="111260"/>
                      <a:pt x="63062" y="126124"/>
                    </a:cubicBezTo>
                    <a:cubicBezTo>
                      <a:pt x="71278" y="142556"/>
                      <a:pt x="135767" y="231382"/>
                      <a:pt x="141889" y="236483"/>
                    </a:cubicBezTo>
                    <a:cubicBezTo>
                      <a:pt x="154656" y="247122"/>
                      <a:pt x="174322" y="244817"/>
                      <a:pt x="189186" y="252249"/>
                    </a:cubicBezTo>
                    <a:cubicBezTo>
                      <a:pt x="206133" y="260723"/>
                      <a:pt x="217902" y="280064"/>
                      <a:pt x="236482" y="283780"/>
                    </a:cubicBezTo>
                    <a:cubicBezTo>
                      <a:pt x="298534" y="296190"/>
                      <a:pt x="362607" y="294290"/>
                      <a:pt x="425669" y="299545"/>
                    </a:cubicBezTo>
                    <a:cubicBezTo>
                      <a:pt x="441434" y="304800"/>
                      <a:pt x="456986" y="310746"/>
                      <a:pt x="472965" y="315311"/>
                    </a:cubicBezTo>
                    <a:cubicBezTo>
                      <a:pt x="496544" y="322048"/>
                      <a:pt x="558120" y="334240"/>
                      <a:pt x="583324" y="346842"/>
                    </a:cubicBezTo>
                    <a:cubicBezTo>
                      <a:pt x="600271" y="355316"/>
                      <a:pt x="613305" y="370678"/>
                      <a:pt x="630620" y="378373"/>
                    </a:cubicBezTo>
                    <a:cubicBezTo>
                      <a:pt x="660992" y="391872"/>
                      <a:pt x="693682" y="399394"/>
                      <a:pt x="725213" y="409904"/>
                    </a:cubicBezTo>
                    <a:lnTo>
                      <a:pt x="819807" y="441435"/>
                    </a:lnTo>
                    <a:lnTo>
                      <a:pt x="867103" y="457200"/>
                    </a:lnTo>
                    <a:cubicBezTo>
                      <a:pt x="998798" y="544997"/>
                      <a:pt x="934900" y="493466"/>
                      <a:pt x="1056289" y="614855"/>
                    </a:cubicBezTo>
                    <a:cubicBezTo>
                      <a:pt x="1069687" y="628253"/>
                      <a:pt x="1080125" y="644837"/>
                      <a:pt x="1087820" y="662152"/>
                    </a:cubicBezTo>
                    <a:cubicBezTo>
                      <a:pt x="1101319" y="692524"/>
                      <a:pt x="1108841" y="725214"/>
                      <a:pt x="1119351" y="756745"/>
                    </a:cubicBezTo>
                    <a:lnTo>
                      <a:pt x="1150882" y="851338"/>
                    </a:lnTo>
                    <a:cubicBezTo>
                      <a:pt x="1157734" y="871894"/>
                      <a:pt x="1155898" y="895587"/>
                      <a:pt x="1166648" y="914400"/>
                    </a:cubicBezTo>
                    <a:cubicBezTo>
                      <a:pt x="1182459" y="942069"/>
                      <a:pt x="1233537" y="977397"/>
                      <a:pt x="1261241" y="993228"/>
                    </a:cubicBezTo>
                    <a:cubicBezTo>
                      <a:pt x="1281646" y="1004888"/>
                      <a:pt x="1305951" y="1010078"/>
                      <a:pt x="1324303" y="1024759"/>
                    </a:cubicBezTo>
                    <a:cubicBezTo>
                      <a:pt x="1359123" y="1052615"/>
                      <a:pt x="1387365" y="1087821"/>
                      <a:pt x="1418896" y="1119352"/>
                    </a:cubicBezTo>
                    <a:lnTo>
                      <a:pt x="1513489" y="1213945"/>
                    </a:lnTo>
                    <a:cubicBezTo>
                      <a:pt x="1529255" y="1229711"/>
                      <a:pt x="1548418" y="1242691"/>
                      <a:pt x="1560786" y="1261242"/>
                    </a:cubicBezTo>
                    <a:lnTo>
                      <a:pt x="1592317" y="1308538"/>
                    </a:lnTo>
                    <a:lnTo>
                      <a:pt x="1623848" y="1403131"/>
                    </a:lnTo>
                    <a:cubicBezTo>
                      <a:pt x="1629103" y="1418897"/>
                      <a:pt x="1630395" y="1436601"/>
                      <a:pt x="1639613" y="1450428"/>
                    </a:cubicBezTo>
                    <a:cubicBezTo>
                      <a:pt x="1650123" y="1466193"/>
                      <a:pt x="1662670" y="1480777"/>
                      <a:pt x="1671144" y="1497724"/>
                    </a:cubicBezTo>
                    <a:cubicBezTo>
                      <a:pt x="1678576" y="1512588"/>
                      <a:pt x="1678839" y="1530494"/>
                      <a:pt x="1686910" y="1545021"/>
                    </a:cubicBezTo>
                    <a:cubicBezTo>
                      <a:pt x="1705314" y="1578148"/>
                      <a:pt x="1728951" y="1608083"/>
                      <a:pt x="1749972" y="1639614"/>
                    </a:cubicBezTo>
                    <a:cubicBezTo>
                      <a:pt x="1828260" y="1757047"/>
                      <a:pt x="1727638" y="1612814"/>
                      <a:pt x="1828800" y="1734207"/>
                    </a:cubicBezTo>
                    <a:cubicBezTo>
                      <a:pt x="1840930" y="1748763"/>
                      <a:pt x="1860331" y="1781504"/>
                      <a:pt x="1860331" y="1781504"/>
                    </a:cubicBezTo>
                  </a:path>
                </a:pathLst>
              </a:custGeom>
              <a:noFill/>
              <a:ln w="25400" cap="flat" cmpd="sng" algn="ctr">
                <a:solidFill>
                  <a:srgbClr val="99B126">
                    <a:lumMod val="75000"/>
                  </a:srgbClr>
                </a:solidFill>
                <a:prstDash val="solid"/>
              </a:ln>
            </p:spPr>
            <p:txBody>
              <a:bodyPr anchor="ctr"/>
              <a:lstStyle>
                <a:defPPr>
                  <a:defRPr lang="ru-RU">
                    <a:solidFill>
                      <a:srgbClr val="FFFFFF"/>
                    </a:solidFill>
                    <a:latin typeface="Meiryo UI"/>
                  </a:defRPr>
                </a:defPPr>
                <a:lvl1pPr algn="l" rtl="0" fontAlgn="base">
                  <a:spcBef>
                    <a:spcPct val="0"/>
                  </a:spcBef>
                  <a:spcAft>
                    <a:spcPct val="0"/>
                  </a:spcAft>
                  <a:defRPr kern="1200">
                    <a:solidFill>
                      <a:srgbClr val="4D4D4D"/>
                    </a:solidFill>
                    <a:latin typeface="Arial" charset="0"/>
                    <a:ea typeface="ＭＳ Ｐゴシック" charset="0"/>
                    <a:cs typeface="+mn-cs"/>
                  </a:defRPr>
                </a:lvl1pPr>
                <a:lvl2pPr marL="457200" algn="l" rtl="0" fontAlgn="base">
                  <a:spcBef>
                    <a:spcPct val="0"/>
                  </a:spcBef>
                  <a:spcAft>
                    <a:spcPct val="0"/>
                  </a:spcAft>
                  <a:defRPr kern="1200">
                    <a:solidFill>
                      <a:srgbClr val="4D4D4D"/>
                    </a:solidFill>
                    <a:latin typeface="Arial" charset="0"/>
                    <a:ea typeface="ＭＳ Ｐゴシック" charset="0"/>
                    <a:cs typeface="+mn-cs"/>
                  </a:defRPr>
                </a:lvl2pPr>
                <a:lvl3pPr marL="914400" algn="l" rtl="0" fontAlgn="base">
                  <a:spcBef>
                    <a:spcPct val="0"/>
                  </a:spcBef>
                  <a:spcAft>
                    <a:spcPct val="0"/>
                  </a:spcAft>
                  <a:defRPr kern="1200">
                    <a:solidFill>
                      <a:srgbClr val="4D4D4D"/>
                    </a:solidFill>
                    <a:latin typeface="Arial" charset="0"/>
                    <a:ea typeface="ＭＳ Ｐゴシック" charset="0"/>
                    <a:cs typeface="+mn-cs"/>
                  </a:defRPr>
                </a:lvl3pPr>
                <a:lvl4pPr marL="1371600" algn="l" rtl="0" fontAlgn="base">
                  <a:spcBef>
                    <a:spcPct val="0"/>
                  </a:spcBef>
                  <a:spcAft>
                    <a:spcPct val="0"/>
                  </a:spcAft>
                  <a:defRPr kern="1200">
                    <a:solidFill>
                      <a:srgbClr val="4D4D4D"/>
                    </a:solidFill>
                    <a:latin typeface="Arial" charset="0"/>
                    <a:ea typeface="ＭＳ Ｐゴシック" charset="0"/>
                    <a:cs typeface="+mn-cs"/>
                  </a:defRPr>
                </a:lvl4pPr>
                <a:lvl5pPr marL="1828800" algn="l" rtl="0" fontAlgn="base">
                  <a:spcBef>
                    <a:spcPct val="0"/>
                  </a:spcBef>
                  <a:spcAft>
                    <a:spcPct val="0"/>
                  </a:spcAft>
                  <a:defRPr kern="1200">
                    <a:solidFill>
                      <a:srgbClr val="4D4D4D"/>
                    </a:solidFill>
                    <a:latin typeface="Arial" charset="0"/>
                    <a:ea typeface="ＭＳ Ｐゴシック" charset="0"/>
                    <a:cs typeface="+mn-cs"/>
                  </a:defRPr>
                </a:lvl5pPr>
                <a:lvl6pPr marL="2286000" algn="l" defTabSz="457200" rtl="0" eaLnBrk="1" latinLnBrk="0" hangingPunct="1">
                  <a:defRPr kern="1200">
                    <a:solidFill>
                      <a:srgbClr val="4D4D4D"/>
                    </a:solidFill>
                    <a:latin typeface="Arial" charset="0"/>
                    <a:ea typeface="ＭＳ Ｐゴシック" charset="0"/>
                    <a:cs typeface="+mn-cs"/>
                  </a:defRPr>
                </a:lvl6pPr>
                <a:lvl7pPr marL="2743200" algn="l" defTabSz="457200" rtl="0" eaLnBrk="1" latinLnBrk="0" hangingPunct="1">
                  <a:defRPr kern="1200">
                    <a:solidFill>
                      <a:srgbClr val="4D4D4D"/>
                    </a:solidFill>
                    <a:latin typeface="Arial" charset="0"/>
                    <a:ea typeface="ＭＳ Ｐゴシック" charset="0"/>
                    <a:cs typeface="+mn-cs"/>
                  </a:defRPr>
                </a:lvl7pPr>
                <a:lvl8pPr marL="3200400" algn="l" defTabSz="457200" rtl="0" eaLnBrk="1" latinLnBrk="0" hangingPunct="1">
                  <a:defRPr kern="1200">
                    <a:solidFill>
                      <a:srgbClr val="4D4D4D"/>
                    </a:solidFill>
                    <a:latin typeface="Arial" charset="0"/>
                    <a:ea typeface="ＭＳ Ｐゴシック" charset="0"/>
                    <a:cs typeface="+mn-cs"/>
                  </a:defRPr>
                </a:lvl8pPr>
                <a:lvl9pPr marL="3657600" algn="l" defTabSz="457200" rtl="0" eaLnBrk="1" latinLnBrk="0" hangingPunct="1">
                  <a:defRPr kern="1200">
                    <a:solidFill>
                      <a:srgbClr val="4D4D4D"/>
                    </a:solidFill>
                    <a:latin typeface="Arial" charset="0"/>
                    <a:ea typeface="ＭＳ Ｐゴシック" charset="0"/>
                    <a:cs typeface="+mn-cs"/>
                  </a:defRPr>
                </a:lvl9pPr>
              </a:lstStyle>
              <a:p>
                <a:pPr algn="ctr" eaLnBrk="1" fontAlgn="auto" hangingPunct="1">
                  <a:lnSpc>
                    <a:spcPct val="100000"/>
                  </a:lnSpc>
                  <a:spcBef>
                    <a:spcPts val="0"/>
                  </a:spcBef>
                  <a:spcAft>
                    <a:spcPts val="0"/>
                  </a:spcAft>
                  <a:defRPr/>
                </a:pPr>
                <a:endParaRPr lang="ja-JP" altLang="en-US" sz="1800">
                  <a:solidFill>
                    <a:prstClr val="white"/>
                  </a:solidFill>
                </a:endParaRPr>
              </a:p>
            </p:txBody>
          </p:sp>
          <p:sp>
            <p:nvSpPr>
              <p:cNvPr id="1188" name="フリーフォーム 16"/>
              <p:cNvSpPr/>
              <p:nvPr/>
            </p:nvSpPr>
            <p:spPr>
              <a:xfrm>
                <a:off x="1082705" y="356947"/>
                <a:ext cx="17441" cy="93052"/>
              </a:xfrm>
              <a:custGeom>
                <a:avLst/>
                <a:gdLst>
                  <a:gd name="connsiteX0" fmla="*/ 0 w 158530"/>
                  <a:gd name="connsiteY0" fmla="*/ 0 h 851338"/>
                  <a:gd name="connsiteX1" fmla="*/ 78827 w 158530"/>
                  <a:gd name="connsiteY1" fmla="*/ 173421 h 851338"/>
                  <a:gd name="connsiteX2" fmla="*/ 141889 w 158530"/>
                  <a:gd name="connsiteY2" fmla="*/ 268014 h 851338"/>
                  <a:gd name="connsiteX3" fmla="*/ 141889 w 158530"/>
                  <a:gd name="connsiteY3" fmla="*/ 677917 h 851338"/>
                  <a:gd name="connsiteX4" fmla="*/ 126124 w 158530"/>
                  <a:gd name="connsiteY4" fmla="*/ 725214 h 851338"/>
                  <a:gd name="connsiteX5" fmla="*/ 110358 w 158530"/>
                  <a:gd name="connsiteY5" fmla="*/ 851338 h 8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30" h="851338">
                    <a:moveTo>
                      <a:pt x="0" y="0"/>
                    </a:moveTo>
                    <a:cubicBezTo>
                      <a:pt x="64396" y="107328"/>
                      <a:pt x="37606" y="49758"/>
                      <a:pt x="78827" y="173421"/>
                    </a:cubicBezTo>
                    <a:cubicBezTo>
                      <a:pt x="90811" y="209372"/>
                      <a:pt x="141889" y="268014"/>
                      <a:pt x="141889" y="268014"/>
                    </a:cubicBezTo>
                    <a:cubicBezTo>
                      <a:pt x="160482" y="472529"/>
                      <a:pt x="167404" y="448282"/>
                      <a:pt x="141889" y="677917"/>
                    </a:cubicBezTo>
                    <a:cubicBezTo>
                      <a:pt x="140054" y="694434"/>
                      <a:pt x="131379" y="709448"/>
                      <a:pt x="126124" y="725214"/>
                    </a:cubicBezTo>
                    <a:lnTo>
                      <a:pt x="110358" y="851338"/>
                    </a:lnTo>
                  </a:path>
                </a:pathLst>
              </a:custGeom>
              <a:noFill/>
              <a:ln w="25400" cap="flat" cmpd="sng" algn="ctr">
                <a:solidFill>
                  <a:srgbClr val="99B126">
                    <a:lumMod val="75000"/>
                  </a:srgbClr>
                </a:solidFill>
                <a:prstDash val="solid"/>
              </a:ln>
            </p:spPr>
            <p:txBody>
              <a:bodyPr anchor="ctr"/>
              <a:lstStyle>
                <a:defPPr>
                  <a:defRPr lang="ru-RU">
                    <a:solidFill>
                      <a:srgbClr val="FFFFFF"/>
                    </a:solidFill>
                    <a:latin typeface="Meiryo UI"/>
                  </a:defRPr>
                </a:defPPr>
                <a:lvl1pPr algn="l" rtl="0" fontAlgn="base">
                  <a:spcBef>
                    <a:spcPct val="0"/>
                  </a:spcBef>
                  <a:spcAft>
                    <a:spcPct val="0"/>
                  </a:spcAft>
                  <a:defRPr kern="1200">
                    <a:solidFill>
                      <a:srgbClr val="4D4D4D"/>
                    </a:solidFill>
                    <a:latin typeface="Arial" charset="0"/>
                    <a:ea typeface="ＭＳ Ｐゴシック" charset="0"/>
                    <a:cs typeface="+mn-cs"/>
                  </a:defRPr>
                </a:lvl1pPr>
                <a:lvl2pPr marL="457200" algn="l" rtl="0" fontAlgn="base">
                  <a:spcBef>
                    <a:spcPct val="0"/>
                  </a:spcBef>
                  <a:spcAft>
                    <a:spcPct val="0"/>
                  </a:spcAft>
                  <a:defRPr kern="1200">
                    <a:solidFill>
                      <a:srgbClr val="4D4D4D"/>
                    </a:solidFill>
                    <a:latin typeface="Arial" charset="0"/>
                    <a:ea typeface="ＭＳ Ｐゴシック" charset="0"/>
                    <a:cs typeface="+mn-cs"/>
                  </a:defRPr>
                </a:lvl2pPr>
                <a:lvl3pPr marL="914400" algn="l" rtl="0" fontAlgn="base">
                  <a:spcBef>
                    <a:spcPct val="0"/>
                  </a:spcBef>
                  <a:spcAft>
                    <a:spcPct val="0"/>
                  </a:spcAft>
                  <a:defRPr kern="1200">
                    <a:solidFill>
                      <a:srgbClr val="4D4D4D"/>
                    </a:solidFill>
                    <a:latin typeface="Arial" charset="0"/>
                    <a:ea typeface="ＭＳ Ｐゴシック" charset="0"/>
                    <a:cs typeface="+mn-cs"/>
                  </a:defRPr>
                </a:lvl3pPr>
                <a:lvl4pPr marL="1371600" algn="l" rtl="0" fontAlgn="base">
                  <a:spcBef>
                    <a:spcPct val="0"/>
                  </a:spcBef>
                  <a:spcAft>
                    <a:spcPct val="0"/>
                  </a:spcAft>
                  <a:defRPr kern="1200">
                    <a:solidFill>
                      <a:srgbClr val="4D4D4D"/>
                    </a:solidFill>
                    <a:latin typeface="Arial" charset="0"/>
                    <a:ea typeface="ＭＳ Ｐゴシック" charset="0"/>
                    <a:cs typeface="+mn-cs"/>
                  </a:defRPr>
                </a:lvl4pPr>
                <a:lvl5pPr marL="1828800" algn="l" rtl="0" fontAlgn="base">
                  <a:spcBef>
                    <a:spcPct val="0"/>
                  </a:spcBef>
                  <a:spcAft>
                    <a:spcPct val="0"/>
                  </a:spcAft>
                  <a:defRPr kern="1200">
                    <a:solidFill>
                      <a:srgbClr val="4D4D4D"/>
                    </a:solidFill>
                    <a:latin typeface="Arial" charset="0"/>
                    <a:ea typeface="ＭＳ Ｐゴシック" charset="0"/>
                    <a:cs typeface="+mn-cs"/>
                  </a:defRPr>
                </a:lvl5pPr>
                <a:lvl6pPr marL="2286000" algn="l" defTabSz="457200" rtl="0" eaLnBrk="1" latinLnBrk="0" hangingPunct="1">
                  <a:defRPr kern="1200">
                    <a:solidFill>
                      <a:srgbClr val="4D4D4D"/>
                    </a:solidFill>
                    <a:latin typeface="Arial" charset="0"/>
                    <a:ea typeface="ＭＳ Ｐゴシック" charset="0"/>
                    <a:cs typeface="+mn-cs"/>
                  </a:defRPr>
                </a:lvl6pPr>
                <a:lvl7pPr marL="2743200" algn="l" defTabSz="457200" rtl="0" eaLnBrk="1" latinLnBrk="0" hangingPunct="1">
                  <a:defRPr kern="1200">
                    <a:solidFill>
                      <a:srgbClr val="4D4D4D"/>
                    </a:solidFill>
                    <a:latin typeface="Arial" charset="0"/>
                    <a:ea typeface="ＭＳ Ｐゴシック" charset="0"/>
                    <a:cs typeface="+mn-cs"/>
                  </a:defRPr>
                </a:lvl7pPr>
                <a:lvl8pPr marL="3200400" algn="l" defTabSz="457200" rtl="0" eaLnBrk="1" latinLnBrk="0" hangingPunct="1">
                  <a:defRPr kern="1200">
                    <a:solidFill>
                      <a:srgbClr val="4D4D4D"/>
                    </a:solidFill>
                    <a:latin typeface="Arial" charset="0"/>
                    <a:ea typeface="ＭＳ Ｐゴシック" charset="0"/>
                    <a:cs typeface="+mn-cs"/>
                  </a:defRPr>
                </a:lvl8pPr>
                <a:lvl9pPr marL="3657600" algn="l" defTabSz="457200" rtl="0" eaLnBrk="1" latinLnBrk="0" hangingPunct="1">
                  <a:defRPr kern="1200">
                    <a:solidFill>
                      <a:srgbClr val="4D4D4D"/>
                    </a:solidFill>
                    <a:latin typeface="Arial" charset="0"/>
                    <a:ea typeface="ＭＳ Ｐゴシック" charset="0"/>
                    <a:cs typeface="+mn-cs"/>
                  </a:defRPr>
                </a:lvl9pPr>
              </a:lstStyle>
              <a:p>
                <a:pPr algn="ctr" eaLnBrk="1" fontAlgn="auto" hangingPunct="1">
                  <a:lnSpc>
                    <a:spcPct val="100000"/>
                  </a:lnSpc>
                  <a:spcBef>
                    <a:spcPts val="0"/>
                  </a:spcBef>
                  <a:spcAft>
                    <a:spcPts val="0"/>
                  </a:spcAft>
                  <a:defRPr/>
                </a:pPr>
                <a:endParaRPr lang="ja-JP" altLang="en-US" sz="1800">
                  <a:solidFill>
                    <a:prstClr val="white"/>
                  </a:solidFill>
                </a:endParaRPr>
              </a:p>
            </p:txBody>
          </p:sp>
        </p:grpSp>
      </p:grpSp>
      <p:sp>
        <p:nvSpPr>
          <p:cNvPr id="1189" name="直線 283"/>
          <p:cNvSpPr/>
          <p:nvPr/>
        </p:nvSpPr>
        <p:spPr>
          <a:xfrm flipH="1" flipV="1">
            <a:off x="404347" y="2855651"/>
            <a:ext cx="1856454" cy="60830"/>
          </a:xfrm>
          <a:prstGeom prst="line">
            <a:avLst/>
          </a:prstGeom>
          <a:ln w="9525" cap="flat" cmpd="sng" algn="ctr">
            <a:solidFill>
              <a:srgbClr val="4D4D4D"/>
            </a:solidFill>
            <a:prstDash val="solid"/>
            <a:round/>
            <a:headEnd type="none" w="med" len="med"/>
            <a:tailEnd type="none" w="med" len="med"/>
          </a:ln>
          <a:effectLst/>
        </p:spPr>
        <p:txBody>
          <a:bodyPr vertOverflow="overflow" horzOverflow="overflow" wrap="square" lIns="76493" tIns="38246" rIns="76493" bIns="38246" numCol="1" anchor="t" anchorCtr="0" compatLnSpc="1"/>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marL="0" marR="0" indent="0" algn="l" defTabSz="914400" rtl="0" eaLnBrk="1" fontAlgn="base" latinLnBrk="0" hangingPunct="1">
              <a:lnSpc>
                <a:spcPct val="100000"/>
              </a:lnSpc>
              <a:spcBef>
                <a:spcPct val="0"/>
              </a:spcBef>
              <a:spcAft>
                <a:spcPct val="0"/>
              </a:spcAft>
            </a:pPr>
            <a:endParaRPr kumimoji="0" lang="ru-RU" sz="1500" b="0" i="0" u="none" strike="noStrike" cap="none" normalizeH="0" baseline="0">
              <a:ln>
                <a:noFill/>
              </a:ln>
              <a:solidFill>
                <a:schemeClr val="tx1"/>
              </a:solidFill>
              <a:effectLst/>
              <a:latin typeface="Arial" charset="0"/>
              <a:ea typeface="ＭＳ Ｐゴシック" charset="0"/>
            </a:endParaRPr>
          </a:p>
        </p:txBody>
      </p:sp>
      <p:sp>
        <p:nvSpPr>
          <p:cNvPr id="1190" name="テキスト ボックス 284"/>
          <p:cNvSpPr txBox="1">
            <a:spLocks noChangeArrowheads="1"/>
          </p:cNvSpPr>
          <p:nvPr/>
        </p:nvSpPr>
        <p:spPr>
          <a:xfrm>
            <a:off x="5493231" y="822986"/>
            <a:ext cx="3650790" cy="1549494"/>
          </a:xfrm>
          <a:prstGeom prst="rect">
            <a:avLst/>
          </a:prstGeom>
          <a:noFill/>
          <a:ln w="9525">
            <a:noFill/>
            <a:miter lim="800000"/>
            <a:headEnd/>
            <a:tailEnd/>
          </a:ln>
        </p:spPr>
        <p:txBody>
          <a:bodyPr wrap="square" lIns="106240" tIns="53120" rIns="106240" bIns="53120">
            <a:spAutoFit/>
          </a:bodyPr>
          <a:lstStyle>
            <a:defPPr>
              <a:defRPr lang="ru-RU"/>
            </a:defPPr>
            <a:lvl1pPr algn="l" rtl="0" fontAlgn="base">
              <a:spcBef>
                <a:spcPct val="0"/>
              </a:spcBef>
              <a:spcAft>
                <a:spcPct val="0"/>
              </a:spcAft>
              <a:defRPr kumimoji="1" sz="2300" kern="1200">
                <a:solidFill>
                  <a:srgbClr val="4D4D4D"/>
                </a:solidFill>
                <a:latin typeface="Arial" charset="0"/>
                <a:ea typeface="ＤＨＰ平成明朝体W7" pitchFamily="2" charset="-128"/>
                <a:cs typeface="+mn-cs"/>
              </a:defRPr>
            </a:lvl1pPr>
            <a:lvl2pPr marL="863203" indent="-332001" algn="l" rtl="0" fontAlgn="base">
              <a:spcBef>
                <a:spcPct val="0"/>
              </a:spcBef>
              <a:spcAft>
                <a:spcPct val="0"/>
              </a:spcAft>
              <a:defRPr kumimoji="1" sz="2300" kern="1200">
                <a:solidFill>
                  <a:srgbClr val="4D4D4D"/>
                </a:solidFill>
                <a:latin typeface="Arial" charset="0"/>
                <a:ea typeface="ＤＨＰ平成明朝体W7" pitchFamily="2" charset="-128"/>
                <a:cs typeface="+mn-cs"/>
              </a:defRPr>
            </a:lvl2pPr>
            <a:lvl3pPr marL="1328004" indent="-265600" algn="l" rtl="0" fontAlgn="base">
              <a:spcBef>
                <a:spcPct val="0"/>
              </a:spcBef>
              <a:spcAft>
                <a:spcPct val="0"/>
              </a:spcAft>
              <a:defRPr kumimoji="1" sz="2300" kern="1200">
                <a:solidFill>
                  <a:srgbClr val="4D4D4D"/>
                </a:solidFill>
                <a:latin typeface="Arial" charset="0"/>
                <a:ea typeface="ＤＨＰ平成明朝体W7" pitchFamily="2" charset="-128"/>
                <a:cs typeface="+mn-cs"/>
              </a:defRPr>
            </a:lvl3pPr>
            <a:lvl4pPr marL="1859206" indent="-265600" algn="l" rtl="0" fontAlgn="base">
              <a:spcBef>
                <a:spcPct val="0"/>
              </a:spcBef>
              <a:spcAft>
                <a:spcPct val="0"/>
              </a:spcAft>
              <a:defRPr kumimoji="1" sz="2300" kern="1200">
                <a:solidFill>
                  <a:srgbClr val="4D4D4D"/>
                </a:solidFill>
                <a:latin typeface="Arial" charset="0"/>
                <a:ea typeface="ＤＨＰ平成明朝体W7" pitchFamily="2" charset="-128"/>
                <a:cs typeface="+mn-cs"/>
              </a:defRPr>
            </a:lvl4pPr>
            <a:lvl5pPr marL="2390408" indent="-265600" algn="l" rtl="0" fontAlgn="base">
              <a:spcBef>
                <a:spcPct val="0"/>
              </a:spcBef>
              <a:spcAft>
                <a:spcPct val="0"/>
              </a:spcAft>
              <a:defRPr kumimoji="1" sz="2300" kern="1200">
                <a:solidFill>
                  <a:srgbClr val="4D4D4D"/>
                </a:solidFill>
                <a:latin typeface="Arial" charset="0"/>
                <a:ea typeface="ＤＨＰ平成明朝体W7" pitchFamily="2" charset="-128"/>
                <a:cs typeface="+mn-cs"/>
              </a:defRPr>
            </a:lvl5pPr>
            <a:lvl6pPr marL="2921610" indent="-265600" algn="l" defTabSz="457200" rtl="0" eaLnBrk="0" fontAlgn="base" latinLnBrk="0" hangingPunct="0">
              <a:lnSpc>
                <a:spcPct val="70000"/>
              </a:lnSpc>
              <a:spcBef>
                <a:spcPct val="50000"/>
              </a:spcBef>
              <a:spcAft>
                <a:spcPct val="0"/>
              </a:spcAft>
              <a:defRPr kumimoji="1" sz="2300" kern="1200">
                <a:solidFill>
                  <a:srgbClr val="4D4D4D"/>
                </a:solidFill>
                <a:latin typeface="Arial" charset="0"/>
                <a:ea typeface="ＤＨＰ平成明朝体W7" pitchFamily="2" charset="-128"/>
                <a:cs typeface="+mn-cs"/>
              </a:defRPr>
            </a:lvl6pPr>
            <a:lvl7pPr marL="3452812" indent="-265600" algn="l" defTabSz="457200" rtl="0" eaLnBrk="0" fontAlgn="base" latinLnBrk="0" hangingPunct="0">
              <a:lnSpc>
                <a:spcPct val="70000"/>
              </a:lnSpc>
              <a:spcBef>
                <a:spcPct val="50000"/>
              </a:spcBef>
              <a:spcAft>
                <a:spcPct val="0"/>
              </a:spcAft>
              <a:defRPr kumimoji="1" sz="2300" kern="1200">
                <a:solidFill>
                  <a:srgbClr val="4D4D4D"/>
                </a:solidFill>
                <a:latin typeface="Arial" charset="0"/>
                <a:ea typeface="ＤＨＰ平成明朝体W7" pitchFamily="2" charset="-128"/>
                <a:cs typeface="+mn-cs"/>
              </a:defRPr>
            </a:lvl7pPr>
            <a:lvl8pPr marL="3984014" indent="-265600" algn="l" defTabSz="457200" rtl="0" eaLnBrk="0" fontAlgn="base" latinLnBrk="0" hangingPunct="0">
              <a:lnSpc>
                <a:spcPct val="70000"/>
              </a:lnSpc>
              <a:spcBef>
                <a:spcPct val="50000"/>
              </a:spcBef>
              <a:spcAft>
                <a:spcPct val="0"/>
              </a:spcAft>
              <a:defRPr kumimoji="1" sz="2300" kern="1200">
                <a:solidFill>
                  <a:srgbClr val="4D4D4D"/>
                </a:solidFill>
                <a:latin typeface="Arial" charset="0"/>
                <a:ea typeface="ＤＨＰ平成明朝体W7" pitchFamily="2" charset="-128"/>
                <a:cs typeface="+mn-cs"/>
              </a:defRPr>
            </a:lvl8pPr>
            <a:lvl9pPr marL="4515216" indent="-265600" algn="l" defTabSz="457200" rtl="0" eaLnBrk="0" fontAlgn="base" latinLnBrk="0" hangingPunct="0">
              <a:lnSpc>
                <a:spcPct val="70000"/>
              </a:lnSpc>
              <a:spcBef>
                <a:spcPct val="50000"/>
              </a:spcBef>
              <a:spcAft>
                <a:spcPct val="0"/>
              </a:spcAft>
              <a:defRPr kumimoji="1" sz="2300" kern="1200">
                <a:solidFill>
                  <a:srgbClr val="4D4D4D"/>
                </a:solidFill>
                <a:latin typeface="Arial" charset="0"/>
                <a:ea typeface="ＤＨＰ平成明朝体W7" pitchFamily="2" charset="-128"/>
                <a:cs typeface="+mn-cs"/>
              </a:defRPr>
            </a:lvl9pPr>
          </a:lstStyle>
          <a:p>
            <a:pPr marL="180692" indent="-180692">
              <a:spcBef>
                <a:spcPct val="20000"/>
              </a:spcBef>
            </a:pPr>
            <a:r>
              <a:rPr lang="ja-JP" altLang="en-US" sz="1500" b="1" dirty="0">
                <a:solidFill>
                  <a:srgbClr val="015219"/>
                </a:solidFill>
                <a:latin typeface="Meiryo UI" pitchFamily="50" charset="-128"/>
                <a:ea typeface="Meiryo UI" pitchFamily="50" charset="-128"/>
                <a:cs typeface="Meiryo UI" pitchFamily="50" charset="-128"/>
              </a:rPr>
              <a:t>◆真庭市のプロフィール</a:t>
            </a:r>
            <a:endParaRPr lang="ja-JP" altLang="en-US" sz="1500" b="1" dirty="0">
              <a:solidFill>
                <a:schemeClr val="accent1"/>
              </a:solidFill>
              <a:latin typeface="Meiryo UI" pitchFamily="50" charset="-128"/>
              <a:ea typeface="Meiryo UI" pitchFamily="50" charset="-128"/>
              <a:cs typeface="Meiryo UI" pitchFamily="50" charset="-128"/>
            </a:endParaRPr>
          </a:p>
          <a:p>
            <a:pPr marL="180692" indent="-180692">
              <a:spcBef>
                <a:spcPct val="20000"/>
              </a:spcBef>
            </a:pPr>
            <a:r>
              <a:rPr lang="ja-JP" altLang="en-US" sz="1500" b="0" dirty="0">
                <a:solidFill>
                  <a:srgbClr val="000000"/>
                </a:solidFill>
                <a:latin typeface="Meiryo UI" pitchFamily="50" charset="-128"/>
                <a:ea typeface="Meiryo UI" pitchFamily="50" charset="-128"/>
                <a:cs typeface="Meiryo UI" pitchFamily="50" charset="-128"/>
              </a:rPr>
              <a:t>　場所：岡山県の北部</a:t>
            </a:r>
          </a:p>
          <a:p>
            <a:pPr marL="180692" indent="-180692">
              <a:spcBef>
                <a:spcPct val="20000"/>
              </a:spcBef>
            </a:pPr>
            <a:r>
              <a:rPr lang="ja-JP" altLang="en-US" sz="1500" b="0" dirty="0">
                <a:solidFill>
                  <a:srgbClr val="000000"/>
                </a:solidFill>
                <a:latin typeface="Meiryo UI" pitchFamily="50" charset="-128"/>
                <a:ea typeface="Meiryo UI" pitchFamily="50" charset="-128"/>
                <a:cs typeface="Meiryo UI" pitchFamily="50" charset="-128"/>
              </a:rPr>
              <a:t>　面積：</a:t>
            </a:r>
            <a:r>
              <a:rPr lang="ja-JP" altLang="en-US" sz="1500" b="0" kern="0" dirty="0" smtClean="0">
                <a:solidFill>
                  <a:srgbClr val="000000"/>
                </a:solidFill>
                <a:latin typeface="Meiryo UI" pitchFamily="50" charset="-128"/>
                <a:ea typeface="Meiryo UI" pitchFamily="50" charset="-128"/>
                <a:cs typeface="Meiryo UI" pitchFamily="50" charset="-128"/>
              </a:rPr>
              <a:t>約</a:t>
            </a:r>
            <a:r>
              <a:rPr lang="en-US" altLang="ja-JP" sz="1500" b="0" kern="0" dirty="0" smtClean="0">
                <a:solidFill>
                  <a:srgbClr val="000000"/>
                </a:solidFill>
                <a:latin typeface="Meiryo UI" pitchFamily="50" charset="-128"/>
                <a:ea typeface="Meiryo UI" pitchFamily="50" charset="-128"/>
                <a:cs typeface="Meiryo UI" pitchFamily="50" charset="-128"/>
              </a:rPr>
              <a:t>828</a:t>
            </a:r>
            <a:r>
              <a:rPr lang="ja-JP" altLang="en-US" sz="1500" b="0" kern="0" dirty="0" smtClean="0">
                <a:solidFill>
                  <a:srgbClr val="000000"/>
                </a:solidFill>
                <a:latin typeface="Meiryo UI" pitchFamily="50" charset="-128"/>
                <a:ea typeface="Meiryo UI" pitchFamily="50" charset="-128"/>
                <a:cs typeface="Meiryo UI" pitchFamily="50" charset="-128"/>
              </a:rPr>
              <a:t>㎢</a:t>
            </a:r>
            <a:r>
              <a:rPr lang="ja-JP" altLang="en-US" sz="1200" b="0" kern="0" dirty="0" smtClean="0">
                <a:solidFill>
                  <a:srgbClr val="000000"/>
                </a:solidFill>
                <a:latin typeface="Meiryo UI" pitchFamily="50" charset="-128"/>
                <a:ea typeface="Meiryo UI" pitchFamily="50" charset="-128"/>
                <a:cs typeface="Meiryo UI" pitchFamily="50" charset="-128"/>
              </a:rPr>
              <a:t>（東京都23区の130%）</a:t>
            </a:r>
            <a:endParaRPr lang="ja-JP" altLang="en-US" sz="1500" b="0" dirty="0">
              <a:solidFill>
                <a:srgbClr val="000000"/>
              </a:solidFill>
              <a:latin typeface="Meiryo UI" pitchFamily="50" charset="-128"/>
              <a:ea typeface="Meiryo UI" pitchFamily="50" charset="-128"/>
              <a:cs typeface="Meiryo UI" pitchFamily="50" charset="-128"/>
            </a:endParaRPr>
          </a:p>
          <a:p>
            <a:pPr marL="180692" indent="-180692">
              <a:spcBef>
                <a:spcPct val="20000"/>
              </a:spcBef>
            </a:pPr>
            <a:r>
              <a:rPr lang="ja-JP" altLang="en-US" sz="1000" b="0" kern="0" dirty="0" smtClean="0">
                <a:solidFill>
                  <a:srgbClr val="000000"/>
                </a:solidFill>
                <a:latin typeface="Meiryo UI" pitchFamily="50" charset="-128"/>
                <a:ea typeface="Meiryo UI" pitchFamily="50" charset="-128"/>
                <a:cs typeface="Meiryo UI" pitchFamily="50" charset="-128"/>
              </a:rPr>
              <a:t>　</a:t>
            </a:r>
            <a:r>
              <a:rPr lang="ja-JP" altLang="en-US" sz="1500" b="0" kern="0" dirty="0" smtClean="0">
                <a:solidFill>
                  <a:srgbClr val="000000"/>
                </a:solidFill>
                <a:latin typeface="Meiryo UI" pitchFamily="50" charset="-128"/>
                <a:ea typeface="Meiryo UI" pitchFamily="50" charset="-128"/>
                <a:cs typeface="Meiryo UI" pitchFamily="50" charset="-128"/>
              </a:rPr>
              <a:t>人口：約4.３万人</a:t>
            </a:r>
            <a:r>
              <a:rPr lang="ja-JP" altLang="en-US" sz="1200" b="0" kern="0" dirty="0" smtClean="0">
                <a:solidFill>
                  <a:srgbClr val="000000"/>
                </a:solidFill>
                <a:latin typeface="Meiryo UI" pitchFamily="50" charset="-128"/>
                <a:ea typeface="Meiryo UI" pitchFamily="50" charset="-128"/>
                <a:cs typeface="Meiryo UI" pitchFamily="50" charset="-128"/>
              </a:rPr>
              <a:t>（東京23区の0.4%）</a:t>
            </a:r>
          </a:p>
          <a:p>
            <a:pPr marL="180692" indent="-180692">
              <a:spcBef>
                <a:spcPct val="20000"/>
              </a:spcBef>
            </a:pPr>
            <a:r>
              <a:rPr lang="ja-JP" altLang="en-US" sz="1500" b="0" kern="0" dirty="0" smtClean="0">
                <a:solidFill>
                  <a:srgbClr val="000000"/>
                </a:solidFill>
                <a:latin typeface="Meiryo UI" pitchFamily="50" charset="-128"/>
                <a:ea typeface="Meiryo UI" pitchFamily="50" charset="-128"/>
                <a:cs typeface="Meiryo UI" pitchFamily="50" charset="-128"/>
              </a:rPr>
              <a:t>　特徴：市域の約８割が森林</a:t>
            </a:r>
            <a:endParaRPr lang="ja-JP" altLang="en-US" sz="900" b="0" kern="0" dirty="0" smtClean="0">
              <a:solidFill>
                <a:srgbClr val="000000"/>
              </a:solidFill>
              <a:latin typeface="Meiryo UI" pitchFamily="50" charset="-128"/>
              <a:ea typeface="Meiryo UI" pitchFamily="50" charset="-128"/>
              <a:cs typeface="Meiryo UI" pitchFamily="50" charset="-128"/>
            </a:endParaRPr>
          </a:p>
          <a:p>
            <a:pPr marL="180692" indent="-180692">
              <a:spcBef>
                <a:spcPct val="20000"/>
              </a:spcBef>
            </a:pPr>
            <a:r>
              <a:rPr lang="ja-JP" altLang="en-US" sz="1500" b="0" kern="0" dirty="0" smtClean="0">
                <a:solidFill>
                  <a:srgbClr val="000000"/>
                </a:solidFill>
                <a:latin typeface="Meiryo UI" pitchFamily="50" charset="-128"/>
                <a:ea typeface="Meiryo UI" pitchFamily="50" charset="-128"/>
                <a:cs typeface="Meiryo UI" pitchFamily="50" charset="-128"/>
              </a:rPr>
              <a:t>　　　　　 日本有数の木材集散地</a:t>
            </a:r>
            <a:endParaRPr lang="ja-JP" altLang="en-US" sz="1700" b="0" kern="0" dirty="0" smtClean="0">
              <a:solidFill>
                <a:srgbClr val="000000"/>
              </a:solidFill>
              <a:latin typeface="Meiryo UI" pitchFamily="50" charset="-128"/>
              <a:ea typeface="Meiryo UI" pitchFamily="50" charset="-128"/>
              <a:cs typeface="Meiryo UI" pitchFamily="50" charset="-128"/>
            </a:endParaRPr>
          </a:p>
        </p:txBody>
      </p:sp>
      <p:pic>
        <p:nvPicPr>
          <p:cNvPr id="1191" name="Picture 287" descr="IMG_9869圧縮"/>
          <p:cNvPicPr>
            <a:picLocks noChangeAspect="1" noChangeArrowheads="1"/>
          </p:cNvPicPr>
          <p:nvPr/>
        </p:nvPicPr>
        <p:blipFill>
          <a:blip r:embed="rId5"/>
          <a:stretch>
            <a:fillRect/>
          </a:stretch>
        </p:blipFill>
        <p:spPr>
          <a:xfrm>
            <a:off x="113864" y="3893054"/>
            <a:ext cx="1994796" cy="1169961"/>
          </a:xfrm>
          <a:prstGeom prst="rect">
            <a:avLst/>
          </a:prstGeom>
          <a:noFill/>
          <a:ln>
            <a:noFill/>
          </a:ln>
        </p:spPr>
      </p:pic>
      <p:sp>
        <p:nvSpPr>
          <p:cNvPr id="1192" name="テキスト ボックス 288"/>
          <p:cNvSpPr txBox="1">
            <a:spLocks noChangeArrowheads="1"/>
          </p:cNvSpPr>
          <p:nvPr/>
        </p:nvSpPr>
        <p:spPr>
          <a:xfrm>
            <a:off x="237258" y="4766420"/>
            <a:ext cx="894148" cy="207071"/>
          </a:xfrm>
          <a:prstGeom prst="rect">
            <a:avLst/>
          </a:prstGeom>
          <a:noFill/>
          <a:ln>
            <a:noFill/>
          </a:ln>
        </p:spPr>
        <p:txBody>
          <a:bodyPr wrap="square" lIns="76493" tIns="38246" rIns="76493" bIns="38246">
            <a:spAutoFit/>
          </a:bodyPr>
          <a:lstStyle>
            <a:defPPr>
              <a:defRPr lang="ru-RU"/>
            </a:defPPr>
            <a:lvl1pPr algn="l" rtl="0" fontAlgn="base">
              <a:spcBef>
                <a:spcPct val="0"/>
              </a:spcBef>
              <a:spcAft>
                <a:spcPct val="0"/>
              </a:spcAft>
              <a:defRPr kumimoji="1" sz="1700" kern="1200">
                <a:solidFill>
                  <a:srgbClr val="4D4D4D"/>
                </a:solidFill>
                <a:latin typeface="Arial" pitchFamily="34" charset="0"/>
                <a:ea typeface="ＤＨＰ平成明朝体W7" pitchFamily="2" charset="-128"/>
                <a:cs typeface="+mn-cs"/>
              </a:defRPr>
            </a:lvl1pPr>
            <a:lvl2pPr marL="621506" indent="-239040" algn="l" rtl="0" fontAlgn="base">
              <a:spcBef>
                <a:spcPct val="0"/>
              </a:spcBef>
              <a:spcAft>
                <a:spcPct val="0"/>
              </a:spcAft>
              <a:defRPr kumimoji="1" sz="1700" kern="1200">
                <a:solidFill>
                  <a:srgbClr val="4D4D4D"/>
                </a:solidFill>
                <a:latin typeface="Arial" pitchFamily="34" charset="0"/>
                <a:ea typeface="ＤＨＰ平成明朝体W7" pitchFamily="2" charset="-128"/>
                <a:cs typeface="+mn-cs"/>
              </a:defRPr>
            </a:lvl2pPr>
            <a:lvl3pPr marL="956163" indent="-191232" algn="l" rtl="0" fontAlgn="base">
              <a:spcBef>
                <a:spcPct val="0"/>
              </a:spcBef>
              <a:spcAft>
                <a:spcPct val="0"/>
              </a:spcAft>
              <a:defRPr kumimoji="1" sz="1700" kern="1200">
                <a:solidFill>
                  <a:srgbClr val="4D4D4D"/>
                </a:solidFill>
                <a:latin typeface="Arial" pitchFamily="34" charset="0"/>
                <a:ea typeface="ＤＨＰ平成明朝体W7" pitchFamily="2" charset="-128"/>
                <a:cs typeface="+mn-cs"/>
              </a:defRPr>
            </a:lvl3pPr>
            <a:lvl4pPr marL="1338628" indent="-191232" algn="l" rtl="0" fontAlgn="base">
              <a:spcBef>
                <a:spcPct val="0"/>
              </a:spcBef>
              <a:spcAft>
                <a:spcPct val="0"/>
              </a:spcAft>
              <a:defRPr kumimoji="1" sz="1700" kern="1200">
                <a:solidFill>
                  <a:srgbClr val="4D4D4D"/>
                </a:solidFill>
                <a:latin typeface="Arial" pitchFamily="34" charset="0"/>
                <a:ea typeface="ＤＨＰ平成明朝体W7" pitchFamily="2" charset="-128"/>
                <a:cs typeface="+mn-cs"/>
              </a:defRPr>
            </a:lvl4pPr>
            <a:lvl5pPr marL="1721094" indent="-191232" algn="l" rtl="0" fontAlgn="base">
              <a:spcBef>
                <a:spcPct val="0"/>
              </a:spcBef>
              <a:spcAft>
                <a:spcPct val="0"/>
              </a:spcAft>
              <a:defRPr kumimoji="1" sz="1700" kern="1200">
                <a:solidFill>
                  <a:srgbClr val="4D4D4D"/>
                </a:solidFill>
                <a:latin typeface="Arial" pitchFamily="34" charset="0"/>
                <a:ea typeface="ＤＨＰ平成明朝体W7" pitchFamily="2" charset="-128"/>
                <a:cs typeface="+mn-cs"/>
              </a:defRPr>
            </a:lvl5pPr>
            <a:lvl6pPr marL="2103559" indent="-191232" algn="l" defTabSz="457200" rtl="0" eaLnBrk="0" fontAlgn="base" latinLnBrk="0" hangingPunct="0">
              <a:lnSpc>
                <a:spcPct val="70000"/>
              </a:lnSpc>
              <a:spcBef>
                <a:spcPct val="50000"/>
              </a:spcBef>
              <a:spcAft>
                <a:spcPct val="0"/>
              </a:spcAft>
              <a:defRPr kumimoji="1" sz="1700" kern="1200">
                <a:solidFill>
                  <a:srgbClr val="4D4D4D"/>
                </a:solidFill>
                <a:latin typeface="Arial" pitchFamily="34" charset="0"/>
                <a:ea typeface="ＤＨＰ平成明朝体W7" pitchFamily="2" charset="-128"/>
                <a:cs typeface="+mn-cs"/>
              </a:defRPr>
            </a:lvl6pPr>
            <a:lvl7pPr marL="2486025" indent="-191232" algn="l" defTabSz="457200" rtl="0" eaLnBrk="0" fontAlgn="base" latinLnBrk="0" hangingPunct="0">
              <a:lnSpc>
                <a:spcPct val="70000"/>
              </a:lnSpc>
              <a:spcBef>
                <a:spcPct val="50000"/>
              </a:spcBef>
              <a:spcAft>
                <a:spcPct val="0"/>
              </a:spcAft>
              <a:defRPr kumimoji="1" sz="1700" kern="1200">
                <a:solidFill>
                  <a:srgbClr val="4D4D4D"/>
                </a:solidFill>
                <a:latin typeface="Arial" pitchFamily="34" charset="0"/>
                <a:ea typeface="ＤＨＰ平成明朝体W7" pitchFamily="2" charset="-128"/>
                <a:cs typeface="+mn-cs"/>
              </a:defRPr>
            </a:lvl7pPr>
            <a:lvl8pPr marL="2868490" indent="-191232" algn="l" defTabSz="457200" rtl="0" eaLnBrk="0" fontAlgn="base" latinLnBrk="0" hangingPunct="0">
              <a:lnSpc>
                <a:spcPct val="70000"/>
              </a:lnSpc>
              <a:spcBef>
                <a:spcPct val="50000"/>
              </a:spcBef>
              <a:spcAft>
                <a:spcPct val="0"/>
              </a:spcAft>
              <a:defRPr kumimoji="1" sz="1700" kern="1200">
                <a:solidFill>
                  <a:srgbClr val="4D4D4D"/>
                </a:solidFill>
                <a:latin typeface="Arial" pitchFamily="34" charset="0"/>
                <a:ea typeface="ＤＨＰ平成明朝体W7" pitchFamily="2" charset="-128"/>
                <a:cs typeface="+mn-cs"/>
              </a:defRPr>
            </a:lvl8pPr>
            <a:lvl9pPr marL="3250955" indent="-191232" algn="l" defTabSz="457200" rtl="0" eaLnBrk="0" fontAlgn="base" latinLnBrk="0" hangingPunct="0">
              <a:lnSpc>
                <a:spcPct val="70000"/>
              </a:lnSpc>
              <a:spcBef>
                <a:spcPct val="50000"/>
              </a:spcBef>
              <a:spcAft>
                <a:spcPct val="0"/>
              </a:spcAft>
              <a:defRPr kumimoji="1" sz="1700" kern="1200">
                <a:solidFill>
                  <a:srgbClr val="4D4D4D"/>
                </a:solidFill>
                <a:latin typeface="Arial" pitchFamily="34" charset="0"/>
                <a:ea typeface="ＤＨＰ平成明朝体W7" pitchFamily="2" charset="-128"/>
                <a:cs typeface="+mn-cs"/>
              </a:defRPr>
            </a:lvl9pPr>
          </a:lstStyle>
          <a:p>
            <a:pPr eaLnBrk="1" hangingPunct="1">
              <a:lnSpc>
                <a:spcPct val="100000"/>
              </a:lnSpc>
              <a:spcBef>
                <a:spcPct val="0"/>
              </a:spcBef>
            </a:pPr>
            <a:r>
              <a:rPr lang="ja-JP" altLang="en-US" sz="1000">
                <a:solidFill>
                  <a:srgbClr val="FFFFFF"/>
                </a:solidFill>
                <a:latin typeface="Calibri" pitchFamily="34" charset="0"/>
                <a:ea typeface="ＭＳ Ｐゴシック" pitchFamily="50" charset="-128"/>
              </a:rPr>
              <a:t>流域状況</a:t>
            </a:r>
          </a:p>
        </p:txBody>
      </p:sp>
      <p:pic>
        <p:nvPicPr>
          <p:cNvPr id="1193" name="スクリーンショット 2021-05-11 16.48.25.png" descr="スクリーンショット 2021-05-11 16.48.25.png"/>
          <p:cNvPicPr>
            <a:picLocks noChangeAspect="1"/>
          </p:cNvPicPr>
          <p:nvPr/>
        </p:nvPicPr>
        <p:blipFill>
          <a:blip r:embed="rId6">
            <a:clrChange>
              <a:clrFrom>
                <a:srgbClr val="FFFFFF"/>
              </a:clrFrom>
              <a:clrTo>
                <a:srgbClr val="FFFFFF">
                  <a:alpha val="0"/>
                </a:srgbClr>
              </a:clrTo>
            </a:clrChange>
          </a:blip>
          <a:stretch>
            <a:fillRect/>
          </a:stretch>
        </p:blipFill>
        <p:spPr>
          <a:xfrm>
            <a:off x="2974633" y="3217081"/>
            <a:ext cx="795935" cy="694231"/>
          </a:xfrm>
          <a:prstGeom prst="rect">
            <a:avLst/>
          </a:prstGeom>
          <a:ln w="12700">
            <a:miter lim="400000"/>
          </a:ln>
        </p:spPr>
      </p:pic>
      <p:pic>
        <p:nvPicPr>
          <p:cNvPr id="1194" name="図 308"/>
          <p:cNvPicPr>
            <a:picLocks noChangeAspect="1"/>
          </p:cNvPicPr>
          <p:nvPr/>
        </p:nvPicPr>
        <p:blipFill>
          <a:blip r:embed="rId7"/>
          <a:srcRect l="11714" r="9731"/>
          <a:stretch>
            <a:fillRect/>
          </a:stretch>
        </p:blipFill>
        <p:spPr>
          <a:xfrm>
            <a:off x="4700317" y="2949750"/>
            <a:ext cx="4370262" cy="2157413"/>
          </a:xfrm>
          <a:prstGeom prst="rect">
            <a:avLst/>
          </a:prstGeom>
        </p:spPr>
      </p:pic>
      <p:sp>
        <p:nvSpPr>
          <p:cNvPr id="1195" name="スライド番号プレースホルダー 599"/>
          <p:cNvSpPr txBox="1"/>
          <p:nvPr/>
        </p:nvSpPr>
        <p:spPr>
          <a:xfrm>
            <a:off x="8452666" y="4858277"/>
            <a:ext cx="534963" cy="255110"/>
          </a:xfrm>
          <a:prstGeom prst="rect">
            <a:avLst/>
          </a:prstGeom>
        </p:spPr>
        <p:txBody>
          <a:bodyPr vert="horz" lIns="76493" tIns="38246" rIns="76493" bIns="38246" rtlCol="0" anchor="ctr"/>
          <a:lstStyle>
            <a:defPPr>
              <a:defRPr lang="ru-RU"/>
            </a:defPPr>
            <a:lvl1pPr algn="r" rtl="0" fontAlgn="base">
              <a:spcBef>
                <a:spcPct val="0"/>
              </a:spcBef>
              <a:spcAft>
                <a:spcPct val="0"/>
              </a:spcAft>
              <a:defRPr sz="2700" kern="1200">
                <a:solidFill>
                  <a:schemeClr val="tx1">
                    <a:tint val="75000"/>
                  </a:schemeClr>
                </a:solidFill>
                <a:latin typeface="Arial" charset="0"/>
                <a:ea typeface="ＭＳ Ｐゴシック" charset="0"/>
                <a:cs typeface="+mn-cs"/>
              </a:defRPr>
            </a:lvl1pPr>
            <a:lvl2pPr marL="382465" algn="l" rtl="0" fontAlgn="base">
              <a:spcBef>
                <a:spcPct val="0"/>
              </a:spcBef>
              <a:spcAft>
                <a:spcPct val="0"/>
              </a:spcAft>
              <a:defRPr kern="1200">
                <a:solidFill>
                  <a:schemeClr val="tx1"/>
                </a:solidFill>
                <a:latin typeface="Arial" charset="0"/>
                <a:ea typeface="ＭＳ Ｐゴシック" charset="0"/>
                <a:cs typeface="+mn-cs"/>
              </a:defRPr>
            </a:lvl2pPr>
            <a:lvl3pPr marL="764930" algn="l" rtl="0" fontAlgn="base">
              <a:spcBef>
                <a:spcPct val="0"/>
              </a:spcBef>
              <a:spcAft>
                <a:spcPct val="0"/>
              </a:spcAft>
              <a:defRPr kern="1200">
                <a:solidFill>
                  <a:schemeClr val="tx1"/>
                </a:solidFill>
                <a:latin typeface="Arial" charset="0"/>
                <a:ea typeface="ＭＳ Ｐゴシック" charset="0"/>
                <a:cs typeface="+mn-cs"/>
              </a:defRPr>
            </a:lvl3pPr>
            <a:lvl4pPr marL="1147396" algn="l" rtl="0" fontAlgn="base">
              <a:spcBef>
                <a:spcPct val="0"/>
              </a:spcBef>
              <a:spcAft>
                <a:spcPct val="0"/>
              </a:spcAft>
              <a:defRPr kern="1200">
                <a:solidFill>
                  <a:schemeClr val="tx1"/>
                </a:solidFill>
                <a:latin typeface="Arial" charset="0"/>
                <a:ea typeface="ＭＳ Ｐゴシック" charset="0"/>
                <a:cs typeface="+mn-cs"/>
              </a:defRPr>
            </a:lvl4pPr>
            <a:lvl5pPr marL="1529861" algn="l" rtl="0" fontAlgn="base">
              <a:spcBef>
                <a:spcPct val="0"/>
              </a:spcBef>
              <a:spcAft>
                <a:spcPct val="0"/>
              </a:spcAft>
              <a:defRPr kern="1200">
                <a:solidFill>
                  <a:schemeClr val="tx1"/>
                </a:solidFill>
                <a:latin typeface="Arial" charset="0"/>
                <a:ea typeface="ＭＳ Ｐゴシック" charset="0"/>
                <a:cs typeface="+mn-cs"/>
              </a:defRPr>
            </a:lvl5pPr>
            <a:lvl6pPr marL="1912326" algn="l" defTabSz="457200" rtl="0" eaLnBrk="1" latinLnBrk="0" hangingPunct="1">
              <a:defRPr kern="1200">
                <a:solidFill>
                  <a:schemeClr val="tx1"/>
                </a:solidFill>
                <a:latin typeface="Arial" charset="0"/>
                <a:ea typeface="ＭＳ Ｐゴシック" charset="0"/>
                <a:cs typeface="+mn-cs"/>
              </a:defRPr>
            </a:lvl6pPr>
            <a:lvl7pPr marL="2294792" algn="l" defTabSz="457200" rtl="0" eaLnBrk="1" latinLnBrk="0" hangingPunct="1">
              <a:defRPr kern="1200">
                <a:solidFill>
                  <a:schemeClr val="tx1"/>
                </a:solidFill>
                <a:latin typeface="Arial" charset="0"/>
                <a:ea typeface="ＭＳ Ｐゴシック" charset="0"/>
                <a:cs typeface="+mn-cs"/>
              </a:defRPr>
            </a:lvl7pPr>
            <a:lvl8pPr marL="2677257" algn="l" defTabSz="457200" rtl="0" eaLnBrk="1" latinLnBrk="0" hangingPunct="1">
              <a:defRPr kern="1200">
                <a:solidFill>
                  <a:schemeClr val="tx1"/>
                </a:solidFill>
                <a:latin typeface="Arial" charset="0"/>
                <a:ea typeface="ＭＳ Ｐゴシック" charset="0"/>
                <a:cs typeface="+mn-cs"/>
              </a:defRPr>
            </a:lvl8pPr>
            <a:lvl9pPr marL="3059723" algn="l" defTabSz="457200" rtl="0" eaLnBrk="1" latinLnBrk="0" hangingPunct="1">
              <a:defRPr kern="1200">
                <a:solidFill>
                  <a:schemeClr val="tx1"/>
                </a:solidFill>
                <a:latin typeface="Arial" charset="0"/>
                <a:ea typeface="ＭＳ Ｐゴシック" charset="0"/>
                <a:cs typeface="+mn-cs"/>
              </a:defRPr>
            </a:lvl9pPr>
          </a:lstStyle>
          <a:p>
            <a:fld id="{C6AD0DAE-0D56-A448-AED2-D2D80091CCE4}" type="slidenum">
              <a:rPr lang="ja-JP" altLang="en-US" sz="1700"/>
              <a:pPr/>
              <a:t>2</a:t>
            </a:fld>
            <a:endParaRPr lang="ja-JP" altLang="en-US" sz="1700" dirty="0"/>
          </a:p>
        </p:txBody>
      </p:sp>
    </p:spTree>
    <p:extLst>
      <p:ext uri="{BB962C8B-B14F-4D97-AF65-F5344CB8AC3E}">
        <p14:creationId xmlns:p14="http://schemas.microsoft.com/office/powerpoint/2010/main" val="2673571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1" name="四角形 366"/>
          <p:cNvSpPr/>
          <p:nvPr/>
        </p:nvSpPr>
        <p:spPr>
          <a:xfrm>
            <a:off x="7880043" y="565753"/>
            <a:ext cx="1132644" cy="4303326"/>
          </a:xfrm>
          <a:prstGeom prst="rect">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02" name="テキスト 40"/>
          <p:cNvSpPr txBox="1"/>
          <p:nvPr/>
        </p:nvSpPr>
        <p:spPr>
          <a:xfrm>
            <a:off x="210222" y="1707750"/>
            <a:ext cx="2221797" cy="783937"/>
          </a:xfrm>
          <a:prstGeom prst="rect">
            <a:avLst/>
          </a:prstGeom>
        </p:spPr>
        <p:txBody>
          <a:bodyPr wrap="square">
            <a:spAutoFit/>
          </a:bodyPr>
          <a:lstStyle/>
          <a:p>
            <a:pPr>
              <a:defRPr lang="ja-JP" altLang="en-US"/>
            </a:pPr>
            <a:r>
              <a:rPr lang="ja-JP" altLang="en-US" sz="900" dirty="0">
                <a:solidFill>
                  <a:schemeClr val="tx1">
                    <a:lumMod val="75000"/>
                    <a:lumOff val="25000"/>
                  </a:schemeClr>
                </a:solidFill>
                <a:latin typeface="Meiryo UI"/>
                <a:ea typeface="Meiryo UI"/>
              </a:rPr>
              <a:t>地元の若手経営者等が集まり、地元地域の未来を考える組織を立ち上げ。</a:t>
            </a:r>
            <a:r>
              <a:rPr lang="en-US" altLang="ja-JP" sz="900" dirty="0">
                <a:solidFill>
                  <a:schemeClr val="tx1">
                    <a:lumMod val="75000"/>
                    <a:lumOff val="25000"/>
                  </a:schemeClr>
                </a:solidFill>
                <a:latin typeface="Meiryo UI"/>
                <a:ea typeface="Meiryo UI"/>
              </a:rPr>
              <a:t>1997</a:t>
            </a:r>
            <a:r>
              <a:rPr lang="ja-JP" altLang="en-US" sz="900" dirty="0">
                <a:solidFill>
                  <a:schemeClr val="tx1">
                    <a:lumMod val="75000"/>
                    <a:lumOff val="25000"/>
                  </a:schemeClr>
                </a:solidFill>
                <a:latin typeface="Meiryo UI"/>
                <a:ea typeface="Meiryo UI"/>
              </a:rPr>
              <a:t>年に、「</a:t>
            </a:r>
            <a:r>
              <a:rPr lang="en-US" altLang="ja-JP" sz="900" dirty="0">
                <a:solidFill>
                  <a:schemeClr val="tx1">
                    <a:lumMod val="75000"/>
                    <a:lumOff val="25000"/>
                  </a:schemeClr>
                </a:solidFill>
                <a:latin typeface="Meiryo UI"/>
                <a:ea typeface="Meiryo UI"/>
              </a:rPr>
              <a:t>2010</a:t>
            </a:r>
            <a:r>
              <a:rPr lang="ja-JP" altLang="en-US" sz="900" dirty="0">
                <a:solidFill>
                  <a:schemeClr val="tx1">
                    <a:lumMod val="75000"/>
                    <a:lumOff val="25000"/>
                  </a:schemeClr>
                </a:solidFill>
                <a:latin typeface="Meiryo UI"/>
                <a:ea typeface="Meiryo UI"/>
              </a:rPr>
              <a:t>年の真庭人の日」を報告。</a:t>
            </a:r>
            <a:endParaRPr lang="en-US" altLang="ja-JP" sz="900" dirty="0">
              <a:solidFill>
                <a:schemeClr val="tx1">
                  <a:lumMod val="75000"/>
                  <a:lumOff val="25000"/>
                </a:schemeClr>
              </a:solidFill>
              <a:latin typeface="Meiryo UI"/>
              <a:ea typeface="Meiryo UI"/>
            </a:endParaRPr>
          </a:p>
          <a:p>
            <a:pPr>
              <a:defRPr lang="ja-JP" altLang="en-US"/>
            </a:pPr>
            <a:r>
              <a:rPr lang="ja-JP" altLang="en-US" sz="900" dirty="0">
                <a:solidFill>
                  <a:schemeClr val="tx1">
                    <a:lumMod val="75000"/>
                    <a:lumOff val="25000"/>
                  </a:schemeClr>
                </a:solidFill>
                <a:latin typeface="Meiryo UI"/>
                <a:ea typeface="Meiryo UI"/>
              </a:rPr>
              <a:t>豊かな森林資源を背景に、「</a:t>
            </a:r>
            <a:r>
              <a:rPr lang="ja-JP" altLang="en-US" sz="900" b="1" u="sng" dirty="0">
                <a:solidFill>
                  <a:schemeClr val="tx1">
                    <a:lumMod val="75000"/>
                    <a:lumOff val="25000"/>
                  </a:schemeClr>
                </a:solidFill>
                <a:latin typeface="Meiryo UI"/>
                <a:ea typeface="Meiryo UI"/>
              </a:rPr>
              <a:t>木を使いきるまち</a:t>
            </a:r>
            <a:r>
              <a:rPr lang="ja-JP" altLang="en-US" sz="900" dirty="0">
                <a:solidFill>
                  <a:schemeClr val="tx1">
                    <a:lumMod val="75000"/>
                    <a:lumOff val="25000"/>
                  </a:schemeClr>
                </a:solidFill>
                <a:latin typeface="Meiryo UI"/>
                <a:ea typeface="Meiryo UI"/>
              </a:rPr>
              <a:t>」を目指すことなどが盛り込まれる</a:t>
            </a:r>
          </a:p>
        </p:txBody>
      </p:sp>
      <p:sp>
        <p:nvSpPr>
          <p:cNvPr id="1203" name="テキスト 40"/>
          <p:cNvSpPr txBox="1"/>
          <p:nvPr/>
        </p:nvSpPr>
        <p:spPr>
          <a:xfrm>
            <a:off x="2435022" y="1390978"/>
            <a:ext cx="1499695" cy="460772"/>
          </a:xfrm>
          <a:prstGeom prst="rect">
            <a:avLst/>
          </a:prstGeom>
        </p:spPr>
        <p:txBody>
          <a:bodyPr wrap="square">
            <a:spAutoFit/>
          </a:bodyPr>
          <a:lstStyle/>
          <a:p>
            <a:pPr>
              <a:defRPr lang="ja-JP" altLang="en-US"/>
            </a:pPr>
            <a:r>
              <a:rPr lang="ja-JP" altLang="en-US" sz="1200" b="1" dirty="0">
                <a:solidFill>
                  <a:srgbClr val="FA7D00"/>
                </a:solidFill>
                <a:latin typeface="+mn-ea"/>
              </a:rPr>
              <a:t>バイオマス</a:t>
            </a:r>
            <a:endParaRPr sz="1200"/>
          </a:p>
          <a:p>
            <a:pPr>
              <a:defRPr lang="ja-JP" altLang="en-US"/>
            </a:pPr>
            <a:r>
              <a:rPr lang="ja-JP" altLang="en-US" sz="1200" b="1" dirty="0">
                <a:solidFill>
                  <a:srgbClr val="FA7D00"/>
                </a:solidFill>
                <a:latin typeface="+mn-ea"/>
              </a:rPr>
              <a:t>産業都市に選定</a:t>
            </a:r>
          </a:p>
        </p:txBody>
      </p:sp>
      <p:sp>
        <p:nvSpPr>
          <p:cNvPr id="1204" name="テキスト 40"/>
          <p:cNvSpPr txBox="1"/>
          <p:nvPr/>
        </p:nvSpPr>
        <p:spPr>
          <a:xfrm>
            <a:off x="2467461" y="1779750"/>
            <a:ext cx="1942083" cy="706993"/>
          </a:xfrm>
          <a:prstGeom prst="rect">
            <a:avLst/>
          </a:prstGeom>
        </p:spPr>
        <p:txBody>
          <a:bodyPr wrap="square">
            <a:spAutoFit/>
          </a:bodyPr>
          <a:lstStyle/>
          <a:p>
            <a:pPr marL="93663" indent="-93663">
              <a:defRPr lang="ja-JP" altLang="en-US"/>
            </a:pPr>
            <a:r>
              <a:rPr lang="ja-JP" altLang="en-US" sz="1000" dirty="0">
                <a:solidFill>
                  <a:schemeClr val="tx1">
                    <a:lumMod val="75000"/>
                    <a:lumOff val="25000"/>
                  </a:schemeClr>
                </a:solidFill>
                <a:latin typeface="Meiryo UI"/>
                <a:ea typeface="Meiryo UI"/>
              </a:rPr>
              <a:t>・</a:t>
            </a:r>
            <a:r>
              <a:rPr lang="ja-JP" altLang="en-US" sz="1000" b="1" u="sng" dirty="0">
                <a:solidFill>
                  <a:schemeClr val="tx1">
                    <a:lumMod val="75000"/>
                    <a:lumOff val="25000"/>
                  </a:schemeClr>
                </a:solidFill>
                <a:latin typeface="Meiryo UI"/>
                <a:ea typeface="Meiryo UI"/>
              </a:rPr>
              <a:t>真庭バイオマス発電事業</a:t>
            </a:r>
            <a:endParaRPr lang="en-US" altLang="ja-JP" sz="1000" b="1" u="sng" dirty="0">
              <a:solidFill>
                <a:schemeClr val="tx1">
                  <a:lumMod val="75000"/>
                  <a:lumOff val="25000"/>
                </a:schemeClr>
              </a:solidFill>
              <a:latin typeface="Meiryo UI"/>
              <a:ea typeface="Meiryo UI"/>
            </a:endParaRPr>
          </a:p>
          <a:p>
            <a:pPr marL="93663" indent="-93663">
              <a:defRPr lang="ja-JP" altLang="en-US"/>
            </a:pPr>
            <a:r>
              <a:rPr lang="ja-JP" altLang="en-US" sz="1000" dirty="0">
                <a:solidFill>
                  <a:schemeClr val="tx1">
                    <a:lumMod val="75000"/>
                    <a:lumOff val="25000"/>
                  </a:schemeClr>
                </a:solidFill>
                <a:latin typeface="Meiryo UI"/>
                <a:ea typeface="Meiryo UI"/>
              </a:rPr>
              <a:t>・木質ﾊﾞｲｵﾏｽﾘﾌｧｲﾅﾘｰ事業</a:t>
            </a:r>
            <a:endParaRPr lang="en-US" altLang="ja-JP" sz="1000" dirty="0">
              <a:solidFill>
                <a:schemeClr val="tx1">
                  <a:lumMod val="75000"/>
                  <a:lumOff val="25000"/>
                </a:schemeClr>
              </a:solidFill>
              <a:latin typeface="Meiryo UI"/>
              <a:ea typeface="Meiryo UI"/>
            </a:endParaRPr>
          </a:p>
          <a:p>
            <a:pPr marL="93663" indent="-93663">
              <a:defRPr lang="ja-JP" altLang="en-US"/>
            </a:pPr>
            <a:r>
              <a:rPr lang="ja-JP" altLang="en-US" sz="1000" dirty="0">
                <a:solidFill>
                  <a:schemeClr val="tx1">
                    <a:lumMod val="75000"/>
                    <a:lumOff val="25000"/>
                  </a:schemeClr>
                </a:solidFill>
                <a:latin typeface="Meiryo UI"/>
                <a:ea typeface="Meiryo UI"/>
              </a:rPr>
              <a:t>・</a:t>
            </a:r>
            <a:r>
              <a:rPr lang="ja-JP" altLang="en-US" sz="1000" b="1" u="sng" dirty="0">
                <a:solidFill>
                  <a:schemeClr val="tx1">
                    <a:lumMod val="75000"/>
                    <a:lumOff val="25000"/>
                  </a:schemeClr>
                </a:solidFill>
                <a:latin typeface="Meiryo UI"/>
                <a:ea typeface="Meiryo UI"/>
              </a:rPr>
              <a:t>有機廃棄物資源化事業</a:t>
            </a:r>
            <a:endParaRPr lang="en-US" altLang="ja-JP" sz="1000" b="1" u="sng" dirty="0">
              <a:solidFill>
                <a:schemeClr val="tx1">
                  <a:lumMod val="75000"/>
                  <a:lumOff val="25000"/>
                </a:schemeClr>
              </a:solidFill>
              <a:latin typeface="Meiryo UI"/>
              <a:ea typeface="Meiryo UI"/>
            </a:endParaRPr>
          </a:p>
          <a:p>
            <a:pPr marL="93663" indent="-93663">
              <a:defRPr lang="ja-JP" altLang="en-US"/>
            </a:pPr>
            <a:r>
              <a:rPr lang="ja-JP" altLang="en-US" sz="1000" dirty="0">
                <a:solidFill>
                  <a:schemeClr val="tx1">
                    <a:lumMod val="75000"/>
                    <a:lumOff val="25000"/>
                  </a:schemeClr>
                </a:solidFill>
                <a:latin typeface="Meiryo UI"/>
                <a:ea typeface="Meiryo UI"/>
              </a:rPr>
              <a:t>・産業観光拡大事業</a:t>
            </a:r>
          </a:p>
        </p:txBody>
      </p:sp>
      <p:sp>
        <p:nvSpPr>
          <p:cNvPr id="1205" name="テキスト 40"/>
          <p:cNvSpPr txBox="1"/>
          <p:nvPr/>
        </p:nvSpPr>
        <p:spPr>
          <a:xfrm>
            <a:off x="7326821" y="2038978"/>
            <a:ext cx="1565179" cy="460772"/>
          </a:xfrm>
          <a:prstGeom prst="rect">
            <a:avLst/>
          </a:prstGeom>
          <a:solidFill>
            <a:schemeClr val="bg1">
              <a:alpha val="78000"/>
            </a:schemeClr>
          </a:solidFill>
        </p:spPr>
        <p:txBody>
          <a:bodyPr wrap="square">
            <a:spAutoFit/>
          </a:bodyPr>
          <a:lstStyle/>
          <a:p>
            <a:pPr>
              <a:defRPr lang="ja-JP" altLang="en-US"/>
            </a:pPr>
            <a:r>
              <a:rPr lang="ja-JP" altLang="en-US" sz="1200" b="1" dirty="0">
                <a:solidFill>
                  <a:srgbClr val="FA7D00"/>
                </a:solidFill>
                <a:latin typeface="+mn-ea"/>
              </a:rPr>
              <a:t>第１回脱炭素先行</a:t>
            </a:r>
            <a:endParaRPr sz="1200"/>
          </a:p>
          <a:p>
            <a:pPr>
              <a:defRPr lang="ja-JP" altLang="en-US"/>
            </a:pPr>
            <a:r>
              <a:rPr lang="ja-JP" altLang="en-US" sz="1200" b="1" dirty="0">
                <a:solidFill>
                  <a:srgbClr val="FA7D00"/>
                </a:solidFill>
                <a:latin typeface="+mn-ea"/>
              </a:rPr>
              <a:t>地域に選定</a:t>
            </a:r>
          </a:p>
        </p:txBody>
      </p:sp>
      <p:sp>
        <p:nvSpPr>
          <p:cNvPr id="1206" name="テキスト 40"/>
          <p:cNvSpPr txBox="1"/>
          <p:nvPr/>
        </p:nvSpPr>
        <p:spPr>
          <a:xfrm>
            <a:off x="5598429" y="1850184"/>
            <a:ext cx="1565571" cy="460772"/>
          </a:xfrm>
          <a:prstGeom prst="rect">
            <a:avLst/>
          </a:prstGeom>
        </p:spPr>
        <p:txBody>
          <a:bodyPr wrap="square">
            <a:spAutoFit/>
          </a:bodyPr>
          <a:lstStyle/>
          <a:p>
            <a:pPr>
              <a:defRPr lang="ja-JP" altLang="en-US"/>
            </a:pPr>
            <a:r>
              <a:rPr lang="ja-JP" altLang="en-US" sz="1200" b="1" dirty="0">
                <a:solidFill>
                  <a:srgbClr val="FA7D00"/>
                </a:solidFill>
                <a:latin typeface="+mn-ea"/>
              </a:rPr>
              <a:t>地域循環共生圏</a:t>
            </a:r>
          </a:p>
          <a:p>
            <a:pPr>
              <a:defRPr lang="ja-JP" altLang="en-US"/>
            </a:pPr>
            <a:r>
              <a:rPr lang="ja-JP" altLang="en-US" sz="1200" b="1" dirty="0">
                <a:solidFill>
                  <a:srgbClr val="FA7D00"/>
                </a:solidFill>
                <a:latin typeface="+mn-ea"/>
              </a:rPr>
              <a:t>ﾌﾟﾗｯﾄﾌｫｰﾑ選定</a:t>
            </a:r>
          </a:p>
        </p:txBody>
      </p:sp>
      <p:pic>
        <p:nvPicPr>
          <p:cNvPr id="1207" name="図 2"/>
          <p:cNvPicPr>
            <a:picLocks noChangeAspect="1"/>
          </p:cNvPicPr>
          <p:nvPr/>
        </p:nvPicPr>
        <p:blipFill>
          <a:blip r:embed="rId1"/>
          <a:stretch>
            <a:fillRect/>
          </a:stretch>
        </p:blipFill>
        <p:spPr>
          <a:xfrm>
            <a:off x="7174936" y="3274792"/>
            <a:ext cx="1501064" cy="1818436"/>
          </a:xfrm>
          <a:prstGeom prst="rect">
            <a:avLst/>
          </a:prstGeom>
        </p:spPr>
      </p:pic>
      <p:sp>
        <p:nvSpPr>
          <p:cNvPr id="1208" name="テキスト 40"/>
          <p:cNvSpPr txBox="1"/>
          <p:nvPr/>
        </p:nvSpPr>
        <p:spPr>
          <a:xfrm>
            <a:off x="7188825" y="2787750"/>
            <a:ext cx="1122066" cy="460772"/>
          </a:xfrm>
          <a:prstGeom prst="rect">
            <a:avLst/>
          </a:prstGeom>
          <a:solidFill>
            <a:schemeClr val="bg1">
              <a:alpha val="78000"/>
            </a:schemeClr>
          </a:solidFill>
        </p:spPr>
        <p:txBody>
          <a:bodyPr wrap="square">
            <a:spAutoFit/>
          </a:bodyPr>
          <a:lstStyle/>
          <a:p>
            <a:pPr>
              <a:defRPr lang="ja-JP" altLang="en-US"/>
            </a:pPr>
            <a:r>
              <a:rPr lang="ja-JP" altLang="en-US" sz="1200" b="1" dirty="0">
                <a:solidFill>
                  <a:srgbClr val="008A3E"/>
                </a:solidFill>
                <a:latin typeface="+mn-ea"/>
              </a:rPr>
              <a:t>ゼロカーボンシティを宣言</a:t>
            </a:r>
            <a:endParaRPr sz="1200"/>
          </a:p>
        </p:txBody>
      </p:sp>
      <p:sp>
        <p:nvSpPr>
          <p:cNvPr id="1209" name="矢印: 五方向 12"/>
          <p:cNvSpPr/>
          <p:nvPr/>
        </p:nvSpPr>
        <p:spPr>
          <a:xfrm>
            <a:off x="99871" y="2427196"/>
            <a:ext cx="8511437" cy="220222"/>
          </a:xfrm>
          <a:prstGeom prst="homePlate">
            <a:avLst/>
          </a:prstGeom>
          <a:solidFill>
            <a:srgbClr val="C4E59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0" name="Rectangle 266"/>
          <p:cNvSpPr>
            <a:spLocks noGrp="1" noChangeArrowheads="1"/>
          </p:cNvSpPr>
          <p:nvPr/>
        </p:nvSpPr>
        <p:spPr>
          <a:xfrm>
            <a:off x="274487" y="78943"/>
            <a:ext cx="6529513" cy="404807"/>
          </a:xfrm>
          <a:prstGeom prst="rect">
            <a:avLst/>
          </a:prstGeom>
          <a:noFill/>
          <a:ln>
            <a:noFill/>
          </a:ln>
          <a:effectLst/>
        </p:spPr>
        <p:txBody>
          <a:bodyPr vert="horz" wrap="square" lIns="76493" tIns="38246" rIns="76493" bIns="38246" numCol="1" anchor="ctr" anchorCtr="0" compatLnSpc="1"/>
          <a:lstStyle>
            <a:lvl1pPr algn="l" rtl="0" eaLnBrk="1" fontAlgn="base" hangingPunct="1">
              <a:spcBef>
                <a:spcPct val="0"/>
              </a:spcBef>
              <a:spcAft>
                <a:spcPct val="0"/>
              </a:spcAft>
              <a:defRPr kumimoji="1" sz="3000" b="1">
                <a:solidFill>
                  <a:srgbClr val="000000"/>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3000" b="1">
                <a:solidFill>
                  <a:srgbClr val="000000"/>
                </a:solidFill>
                <a:latin typeface="Arial" charset="0"/>
                <a:ea typeface="ＭＳ Ｐゴシック" charset="0"/>
              </a:defRPr>
            </a:lvl2pPr>
            <a:lvl3pPr algn="l" rtl="0" eaLnBrk="1" fontAlgn="base" hangingPunct="1">
              <a:spcBef>
                <a:spcPct val="0"/>
              </a:spcBef>
              <a:spcAft>
                <a:spcPct val="0"/>
              </a:spcAft>
              <a:defRPr kumimoji="1" sz="3000" b="1">
                <a:solidFill>
                  <a:srgbClr val="000000"/>
                </a:solidFill>
                <a:latin typeface="Arial" charset="0"/>
                <a:ea typeface="ＭＳ Ｐゴシック" charset="0"/>
              </a:defRPr>
            </a:lvl3pPr>
            <a:lvl4pPr algn="l" rtl="0" eaLnBrk="1" fontAlgn="base" hangingPunct="1">
              <a:spcBef>
                <a:spcPct val="0"/>
              </a:spcBef>
              <a:spcAft>
                <a:spcPct val="0"/>
              </a:spcAft>
              <a:defRPr kumimoji="1" sz="3000" b="1">
                <a:solidFill>
                  <a:srgbClr val="000000"/>
                </a:solidFill>
                <a:latin typeface="Arial" charset="0"/>
                <a:ea typeface="ＭＳ Ｐゴシック" charset="0"/>
              </a:defRPr>
            </a:lvl4pPr>
            <a:lvl5pPr algn="l" rtl="0" eaLnBrk="1" fontAlgn="base" hangingPunct="1">
              <a:spcBef>
                <a:spcPct val="0"/>
              </a:spcBef>
              <a:spcAft>
                <a:spcPct val="0"/>
              </a:spcAft>
              <a:defRPr kumimoji="1" sz="3000" b="1">
                <a:solidFill>
                  <a:srgbClr val="000000"/>
                </a:solidFill>
                <a:latin typeface="Arial" charset="0"/>
                <a:ea typeface="ＭＳ Ｐゴシック" charset="0"/>
              </a:defRPr>
            </a:lvl5pPr>
            <a:lvl6pPr marL="382465" algn="l" rtl="0" eaLnBrk="1" fontAlgn="base" hangingPunct="1">
              <a:spcBef>
                <a:spcPct val="0"/>
              </a:spcBef>
              <a:spcAft>
                <a:spcPct val="0"/>
              </a:spcAft>
              <a:defRPr kumimoji="1" sz="3000" b="1">
                <a:solidFill>
                  <a:srgbClr val="000000"/>
                </a:solidFill>
                <a:latin typeface="Arial" charset="0"/>
                <a:ea typeface="ＭＳ Ｐゴシック" charset="0"/>
              </a:defRPr>
            </a:lvl6pPr>
            <a:lvl7pPr marL="764930" algn="l" rtl="0" eaLnBrk="1" fontAlgn="base" hangingPunct="1">
              <a:spcBef>
                <a:spcPct val="0"/>
              </a:spcBef>
              <a:spcAft>
                <a:spcPct val="0"/>
              </a:spcAft>
              <a:defRPr kumimoji="1" sz="3000" b="1">
                <a:solidFill>
                  <a:srgbClr val="000000"/>
                </a:solidFill>
                <a:latin typeface="Arial" charset="0"/>
                <a:ea typeface="ＭＳ Ｐゴシック" charset="0"/>
              </a:defRPr>
            </a:lvl7pPr>
            <a:lvl8pPr marL="1147396" algn="l" rtl="0" eaLnBrk="1" fontAlgn="base" hangingPunct="1">
              <a:spcBef>
                <a:spcPct val="0"/>
              </a:spcBef>
              <a:spcAft>
                <a:spcPct val="0"/>
              </a:spcAft>
              <a:defRPr kumimoji="1" sz="3000" b="1">
                <a:solidFill>
                  <a:srgbClr val="000000"/>
                </a:solidFill>
                <a:latin typeface="Arial" charset="0"/>
                <a:ea typeface="ＭＳ Ｐゴシック" charset="0"/>
              </a:defRPr>
            </a:lvl8pPr>
            <a:lvl9pPr marL="1529861" algn="l" rtl="0" eaLnBrk="1" fontAlgn="base" hangingPunct="1">
              <a:spcBef>
                <a:spcPct val="0"/>
              </a:spcBef>
              <a:spcAft>
                <a:spcPct val="0"/>
              </a:spcAft>
              <a:defRPr kumimoji="1" sz="3000" b="1">
                <a:solidFill>
                  <a:srgbClr val="000000"/>
                </a:solidFill>
                <a:latin typeface="Arial" charset="0"/>
                <a:ea typeface="ＭＳ Ｐゴシック" charset="0"/>
              </a:defRPr>
            </a:lvl9pPr>
          </a:lstStyle>
          <a:p>
            <a:pPr>
              <a:tabLst>
                <a:tab pos="2776538" algn="l"/>
              </a:tabLst>
            </a:pPr>
            <a:r>
              <a:rPr lang="ja-JP" altLang="en-US" sz="1600" dirty="0">
                <a:solidFill>
                  <a:schemeClr val="tx1">
                    <a:lumMod val="75000"/>
                    <a:lumOff val="25000"/>
                  </a:schemeClr>
                </a:solidFill>
                <a:latin typeface="Tahoma" charset="0"/>
              </a:rPr>
              <a:t>　　　　</a:t>
            </a:r>
            <a:r>
              <a:rPr lang="ja-JP" altLang="en-US" sz="2000" dirty="0">
                <a:solidFill>
                  <a:schemeClr val="tx1">
                    <a:lumMod val="75000"/>
                    <a:lumOff val="25000"/>
                  </a:schemeClr>
                </a:solidFill>
                <a:latin typeface="Tahoma" charset="0"/>
              </a:rPr>
              <a:t>２　</a:t>
            </a:r>
            <a:r>
              <a:rPr lang="ja-JP" altLang="en-US" sz="2000" dirty="0">
                <a:solidFill>
                  <a:schemeClr val="tx1">
                    <a:lumMod val="75000"/>
                    <a:lumOff val="25000"/>
                  </a:schemeClr>
                </a:solidFill>
                <a:latin typeface=""/>
              </a:rPr>
              <a:t>「脱炭素・</a:t>
            </a:r>
            <a:r>
              <a:rPr lang="en-US" altLang="ja-JP" sz="2000" dirty="0">
                <a:solidFill>
                  <a:schemeClr val="tx1">
                    <a:lumMod val="75000"/>
                    <a:lumOff val="25000"/>
                  </a:schemeClr>
                </a:solidFill>
                <a:latin typeface=""/>
              </a:rPr>
              <a:t>SDGs</a:t>
            </a:r>
            <a:r>
              <a:rPr lang="ja-JP" altLang="en-US" sz="2000" dirty="0">
                <a:solidFill>
                  <a:schemeClr val="tx1">
                    <a:lumMod val="75000"/>
                    <a:lumOff val="25000"/>
                  </a:schemeClr>
                </a:solidFill>
                <a:latin typeface=""/>
              </a:rPr>
              <a:t>」に向けた歩み</a:t>
            </a:r>
            <a:endParaRPr lang="uk-UA" altLang="ja-JP" sz="2000" dirty="0">
              <a:solidFill>
                <a:schemeClr val="tx1">
                  <a:lumMod val="75000"/>
                  <a:lumOff val="25000"/>
                </a:schemeClr>
              </a:solidFill>
              <a:latin typeface="Tahoma" charset="0"/>
            </a:endParaRPr>
          </a:p>
        </p:txBody>
      </p:sp>
      <p:sp>
        <p:nvSpPr>
          <p:cNvPr id="1211" name="テキスト ボックス 288"/>
          <p:cNvSpPr txBox="1">
            <a:spLocks noChangeArrowheads="1"/>
          </p:cNvSpPr>
          <p:nvPr/>
        </p:nvSpPr>
        <p:spPr>
          <a:xfrm>
            <a:off x="3667571" y="2920800"/>
            <a:ext cx="894148" cy="207071"/>
          </a:xfrm>
          <a:prstGeom prst="rect">
            <a:avLst/>
          </a:prstGeom>
          <a:noFill/>
          <a:ln>
            <a:noFill/>
          </a:ln>
        </p:spPr>
        <p:txBody>
          <a:bodyPr wrap="square" lIns="76493" tIns="38246" rIns="76493" bIns="38246">
            <a:spAutoFit/>
          </a:bodyPr>
          <a:lstStyle>
            <a:defPPr>
              <a:defRPr lang="ru-RU"/>
            </a:defPPr>
            <a:lvl1pPr algn="l" rtl="0" fontAlgn="base">
              <a:spcBef>
                <a:spcPct val="0"/>
              </a:spcBef>
              <a:spcAft>
                <a:spcPct val="0"/>
              </a:spcAft>
              <a:defRPr kumimoji="1" sz="1700" kern="1200">
                <a:solidFill>
                  <a:srgbClr val="4D4D4D"/>
                </a:solidFill>
                <a:latin typeface="Arial" pitchFamily="34" charset="0"/>
                <a:ea typeface="ＤＨＰ平成明朝体W7" pitchFamily="2" charset="-128"/>
                <a:cs typeface="+mn-cs"/>
              </a:defRPr>
            </a:lvl1pPr>
            <a:lvl2pPr marL="621506" indent="-239040" algn="l" rtl="0" fontAlgn="base">
              <a:spcBef>
                <a:spcPct val="0"/>
              </a:spcBef>
              <a:spcAft>
                <a:spcPct val="0"/>
              </a:spcAft>
              <a:defRPr kumimoji="1" sz="1700" kern="1200">
                <a:solidFill>
                  <a:srgbClr val="4D4D4D"/>
                </a:solidFill>
                <a:latin typeface="Arial" pitchFamily="34" charset="0"/>
                <a:ea typeface="ＤＨＰ平成明朝体W7" pitchFamily="2" charset="-128"/>
                <a:cs typeface="+mn-cs"/>
              </a:defRPr>
            </a:lvl2pPr>
            <a:lvl3pPr marL="956163" indent="-191232" algn="l" rtl="0" fontAlgn="base">
              <a:spcBef>
                <a:spcPct val="0"/>
              </a:spcBef>
              <a:spcAft>
                <a:spcPct val="0"/>
              </a:spcAft>
              <a:defRPr kumimoji="1" sz="1700" kern="1200">
                <a:solidFill>
                  <a:srgbClr val="4D4D4D"/>
                </a:solidFill>
                <a:latin typeface="Arial" pitchFamily="34" charset="0"/>
                <a:ea typeface="ＤＨＰ平成明朝体W7" pitchFamily="2" charset="-128"/>
                <a:cs typeface="+mn-cs"/>
              </a:defRPr>
            </a:lvl3pPr>
            <a:lvl4pPr marL="1338628" indent="-191232" algn="l" rtl="0" fontAlgn="base">
              <a:spcBef>
                <a:spcPct val="0"/>
              </a:spcBef>
              <a:spcAft>
                <a:spcPct val="0"/>
              </a:spcAft>
              <a:defRPr kumimoji="1" sz="1700" kern="1200">
                <a:solidFill>
                  <a:srgbClr val="4D4D4D"/>
                </a:solidFill>
                <a:latin typeface="Arial" pitchFamily="34" charset="0"/>
                <a:ea typeface="ＤＨＰ平成明朝体W7" pitchFamily="2" charset="-128"/>
                <a:cs typeface="+mn-cs"/>
              </a:defRPr>
            </a:lvl4pPr>
            <a:lvl5pPr marL="1721094" indent="-191232" algn="l" rtl="0" fontAlgn="base">
              <a:spcBef>
                <a:spcPct val="0"/>
              </a:spcBef>
              <a:spcAft>
                <a:spcPct val="0"/>
              </a:spcAft>
              <a:defRPr kumimoji="1" sz="1700" kern="1200">
                <a:solidFill>
                  <a:srgbClr val="4D4D4D"/>
                </a:solidFill>
                <a:latin typeface="Arial" pitchFamily="34" charset="0"/>
                <a:ea typeface="ＤＨＰ平成明朝体W7" pitchFamily="2" charset="-128"/>
                <a:cs typeface="+mn-cs"/>
              </a:defRPr>
            </a:lvl5pPr>
            <a:lvl6pPr marL="2103559" indent="-191232" algn="l" defTabSz="457200" rtl="0" eaLnBrk="0" fontAlgn="base" latinLnBrk="0" hangingPunct="0">
              <a:lnSpc>
                <a:spcPct val="70000"/>
              </a:lnSpc>
              <a:spcBef>
                <a:spcPct val="50000"/>
              </a:spcBef>
              <a:spcAft>
                <a:spcPct val="0"/>
              </a:spcAft>
              <a:defRPr kumimoji="1" sz="1700" kern="1200">
                <a:solidFill>
                  <a:srgbClr val="4D4D4D"/>
                </a:solidFill>
                <a:latin typeface="Arial" pitchFamily="34" charset="0"/>
                <a:ea typeface="ＤＨＰ平成明朝体W7" pitchFamily="2" charset="-128"/>
                <a:cs typeface="+mn-cs"/>
              </a:defRPr>
            </a:lvl6pPr>
            <a:lvl7pPr marL="2486025" indent="-191232" algn="l" defTabSz="457200" rtl="0" eaLnBrk="0" fontAlgn="base" latinLnBrk="0" hangingPunct="0">
              <a:lnSpc>
                <a:spcPct val="70000"/>
              </a:lnSpc>
              <a:spcBef>
                <a:spcPct val="50000"/>
              </a:spcBef>
              <a:spcAft>
                <a:spcPct val="0"/>
              </a:spcAft>
              <a:defRPr kumimoji="1" sz="1700" kern="1200">
                <a:solidFill>
                  <a:srgbClr val="4D4D4D"/>
                </a:solidFill>
                <a:latin typeface="Arial" pitchFamily="34" charset="0"/>
                <a:ea typeface="ＤＨＰ平成明朝体W7" pitchFamily="2" charset="-128"/>
                <a:cs typeface="+mn-cs"/>
              </a:defRPr>
            </a:lvl7pPr>
            <a:lvl8pPr marL="2868490" indent="-191232" algn="l" defTabSz="457200" rtl="0" eaLnBrk="0" fontAlgn="base" latinLnBrk="0" hangingPunct="0">
              <a:lnSpc>
                <a:spcPct val="70000"/>
              </a:lnSpc>
              <a:spcBef>
                <a:spcPct val="50000"/>
              </a:spcBef>
              <a:spcAft>
                <a:spcPct val="0"/>
              </a:spcAft>
              <a:defRPr kumimoji="1" sz="1700" kern="1200">
                <a:solidFill>
                  <a:srgbClr val="4D4D4D"/>
                </a:solidFill>
                <a:latin typeface="Arial" pitchFamily="34" charset="0"/>
                <a:ea typeface="ＤＨＰ平成明朝体W7" pitchFamily="2" charset="-128"/>
                <a:cs typeface="+mn-cs"/>
              </a:defRPr>
            </a:lvl8pPr>
            <a:lvl9pPr marL="3250955" indent="-191232" algn="l" defTabSz="457200" rtl="0" eaLnBrk="0" fontAlgn="base" latinLnBrk="0" hangingPunct="0">
              <a:lnSpc>
                <a:spcPct val="70000"/>
              </a:lnSpc>
              <a:spcBef>
                <a:spcPct val="50000"/>
              </a:spcBef>
              <a:spcAft>
                <a:spcPct val="0"/>
              </a:spcAft>
              <a:defRPr kumimoji="1" sz="1700" kern="1200">
                <a:solidFill>
                  <a:srgbClr val="4D4D4D"/>
                </a:solidFill>
                <a:latin typeface="Arial" pitchFamily="34" charset="0"/>
                <a:ea typeface="ＤＨＰ平成明朝体W7" pitchFamily="2" charset="-128"/>
                <a:cs typeface="+mn-cs"/>
              </a:defRPr>
            </a:lvl9pPr>
          </a:lstStyle>
          <a:p>
            <a:pPr eaLnBrk="1" hangingPunct="1">
              <a:lnSpc>
                <a:spcPct val="100000"/>
              </a:lnSpc>
              <a:spcBef>
                <a:spcPct val="0"/>
              </a:spcBef>
            </a:pPr>
            <a:r>
              <a:rPr lang="ja-JP" altLang="en-US" sz="1000">
                <a:solidFill>
                  <a:srgbClr val="FFFFFF"/>
                </a:solidFill>
                <a:latin typeface="Calibri" pitchFamily="34" charset="0"/>
                <a:ea typeface="ＭＳ Ｐゴシック" pitchFamily="50" charset="-128"/>
              </a:rPr>
              <a:t>流域状況</a:t>
            </a:r>
          </a:p>
        </p:txBody>
      </p:sp>
      <p:sp>
        <p:nvSpPr>
          <p:cNvPr id="1212" name="スライド番号プレースホルダー 599"/>
          <p:cNvSpPr txBox="1"/>
          <p:nvPr/>
        </p:nvSpPr>
        <p:spPr>
          <a:xfrm>
            <a:off x="8609037" y="4858277"/>
            <a:ext cx="534963" cy="255110"/>
          </a:xfrm>
          <a:prstGeom prst="rect">
            <a:avLst/>
          </a:prstGeom>
        </p:spPr>
        <p:txBody>
          <a:bodyPr vert="horz" lIns="76493" tIns="38246" rIns="76493" bIns="38246" rtlCol="0" anchor="ctr"/>
          <a:lstStyle>
            <a:defPPr>
              <a:defRPr lang="ru-RU"/>
            </a:defPPr>
            <a:lvl1pPr algn="r" rtl="0" fontAlgn="base">
              <a:spcBef>
                <a:spcPct val="0"/>
              </a:spcBef>
              <a:spcAft>
                <a:spcPct val="0"/>
              </a:spcAft>
              <a:defRPr sz="2700" kern="1200">
                <a:solidFill>
                  <a:schemeClr val="tx1">
                    <a:tint val="75000"/>
                  </a:schemeClr>
                </a:solidFill>
                <a:latin typeface="Arial" charset="0"/>
                <a:ea typeface="ＭＳ Ｐゴシック" charset="0"/>
                <a:cs typeface="+mn-cs"/>
              </a:defRPr>
            </a:lvl1pPr>
            <a:lvl2pPr marL="382465" algn="l" rtl="0" fontAlgn="base">
              <a:spcBef>
                <a:spcPct val="0"/>
              </a:spcBef>
              <a:spcAft>
                <a:spcPct val="0"/>
              </a:spcAft>
              <a:defRPr kern="1200">
                <a:solidFill>
                  <a:schemeClr val="tx1"/>
                </a:solidFill>
                <a:latin typeface="Arial" charset="0"/>
                <a:ea typeface="ＭＳ Ｐゴシック" charset="0"/>
                <a:cs typeface="+mn-cs"/>
              </a:defRPr>
            </a:lvl2pPr>
            <a:lvl3pPr marL="764930" algn="l" rtl="0" fontAlgn="base">
              <a:spcBef>
                <a:spcPct val="0"/>
              </a:spcBef>
              <a:spcAft>
                <a:spcPct val="0"/>
              </a:spcAft>
              <a:defRPr kern="1200">
                <a:solidFill>
                  <a:schemeClr val="tx1"/>
                </a:solidFill>
                <a:latin typeface="Arial" charset="0"/>
                <a:ea typeface="ＭＳ Ｐゴシック" charset="0"/>
                <a:cs typeface="+mn-cs"/>
              </a:defRPr>
            </a:lvl3pPr>
            <a:lvl4pPr marL="1147396" algn="l" rtl="0" fontAlgn="base">
              <a:spcBef>
                <a:spcPct val="0"/>
              </a:spcBef>
              <a:spcAft>
                <a:spcPct val="0"/>
              </a:spcAft>
              <a:defRPr kern="1200">
                <a:solidFill>
                  <a:schemeClr val="tx1"/>
                </a:solidFill>
                <a:latin typeface="Arial" charset="0"/>
                <a:ea typeface="ＭＳ Ｐゴシック" charset="0"/>
                <a:cs typeface="+mn-cs"/>
              </a:defRPr>
            </a:lvl4pPr>
            <a:lvl5pPr marL="1529861" algn="l" rtl="0" fontAlgn="base">
              <a:spcBef>
                <a:spcPct val="0"/>
              </a:spcBef>
              <a:spcAft>
                <a:spcPct val="0"/>
              </a:spcAft>
              <a:defRPr kern="1200">
                <a:solidFill>
                  <a:schemeClr val="tx1"/>
                </a:solidFill>
                <a:latin typeface="Arial" charset="0"/>
                <a:ea typeface="ＭＳ Ｐゴシック" charset="0"/>
                <a:cs typeface="+mn-cs"/>
              </a:defRPr>
            </a:lvl5pPr>
            <a:lvl6pPr marL="1912326" algn="l" defTabSz="457200" rtl="0" eaLnBrk="1" latinLnBrk="0" hangingPunct="1">
              <a:defRPr kern="1200">
                <a:solidFill>
                  <a:schemeClr val="tx1"/>
                </a:solidFill>
                <a:latin typeface="Arial" charset="0"/>
                <a:ea typeface="ＭＳ Ｐゴシック" charset="0"/>
                <a:cs typeface="+mn-cs"/>
              </a:defRPr>
            </a:lvl6pPr>
            <a:lvl7pPr marL="2294792" algn="l" defTabSz="457200" rtl="0" eaLnBrk="1" latinLnBrk="0" hangingPunct="1">
              <a:defRPr kern="1200">
                <a:solidFill>
                  <a:schemeClr val="tx1"/>
                </a:solidFill>
                <a:latin typeface="Arial" charset="0"/>
                <a:ea typeface="ＭＳ Ｐゴシック" charset="0"/>
                <a:cs typeface="+mn-cs"/>
              </a:defRPr>
            </a:lvl7pPr>
            <a:lvl8pPr marL="2677257" algn="l" defTabSz="457200" rtl="0" eaLnBrk="1" latinLnBrk="0" hangingPunct="1">
              <a:defRPr kern="1200">
                <a:solidFill>
                  <a:schemeClr val="tx1"/>
                </a:solidFill>
                <a:latin typeface="Arial" charset="0"/>
                <a:ea typeface="ＭＳ Ｐゴシック" charset="0"/>
                <a:cs typeface="+mn-cs"/>
              </a:defRPr>
            </a:lvl8pPr>
            <a:lvl9pPr marL="3059723" algn="l" defTabSz="457200" rtl="0" eaLnBrk="1" latinLnBrk="0" hangingPunct="1">
              <a:defRPr kern="1200">
                <a:solidFill>
                  <a:schemeClr val="tx1"/>
                </a:solidFill>
                <a:latin typeface="Arial" charset="0"/>
                <a:ea typeface="ＭＳ Ｐゴシック" charset="0"/>
                <a:cs typeface="+mn-cs"/>
              </a:defRPr>
            </a:lvl9pPr>
          </a:lstStyle>
          <a:p>
            <a:fld id="{C6AD0DAE-0D56-A448-AED2-D2D80091CCE4}" type="slidenum">
              <a:rPr lang="ja-JP" altLang="en-US" sz="1700"/>
              <a:pPr/>
              <a:t>3</a:t>
            </a:fld>
            <a:endParaRPr lang="ja-JP" altLang="en-US" sz="1700" dirty="0"/>
          </a:p>
        </p:txBody>
      </p:sp>
      <p:sp>
        <p:nvSpPr>
          <p:cNvPr id="1213" name="テキスト 40"/>
          <p:cNvSpPr txBox="1"/>
          <p:nvPr/>
        </p:nvSpPr>
        <p:spPr>
          <a:xfrm>
            <a:off x="-36000" y="494751"/>
            <a:ext cx="4379803" cy="276999"/>
          </a:xfrm>
          <a:prstGeom prst="rect">
            <a:avLst/>
          </a:prstGeom>
        </p:spPr>
        <p:txBody>
          <a:bodyPr wrap="square">
            <a:spAutoFit/>
          </a:bodyPr>
          <a:lstStyle/>
          <a:p>
            <a:pPr>
              <a:defRPr lang="ja-JP" altLang="en-US"/>
            </a:pPr>
            <a:r>
              <a:rPr lang="ja-JP" altLang="en-US" sz="1200" b="1" u="sng" dirty="0">
                <a:latin typeface="Meiryo UI"/>
                <a:ea typeface="Meiryo UI"/>
              </a:rPr>
              <a:t>■真庭市の「地域資源」を活かした「脱炭素・</a:t>
            </a:r>
            <a:r>
              <a:rPr lang="en-US" altLang="ja-JP" sz="1200" b="1" u="sng" dirty="0">
                <a:latin typeface="Meiryo UI"/>
                <a:ea typeface="Meiryo UI"/>
              </a:rPr>
              <a:t>SDG</a:t>
            </a:r>
            <a:r>
              <a:rPr lang="ja-JP" altLang="en-US" sz="1200" b="1" u="sng" dirty="0">
                <a:latin typeface="Meiryo UI"/>
                <a:ea typeface="Meiryo UI"/>
              </a:rPr>
              <a:t>ｓ」に向けた歩み</a:t>
            </a:r>
          </a:p>
        </p:txBody>
      </p:sp>
      <p:cxnSp>
        <p:nvCxnSpPr>
          <p:cNvPr id="1214" name="直線コネクタ 6"/>
          <p:cNvCxnSpPr>
            <a:cxnSpLocks/>
          </p:cNvCxnSpPr>
          <p:nvPr/>
        </p:nvCxnSpPr>
        <p:spPr>
          <a:xfrm>
            <a:off x="216028" y="1774634"/>
            <a:ext cx="0" cy="688005"/>
          </a:xfrm>
          <a:prstGeom prst="line">
            <a:avLst/>
          </a:prstGeom>
          <a:ln w="12700">
            <a:solidFill>
              <a:srgbClr val="00B05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15" name="テキスト 40"/>
          <p:cNvSpPr txBox="1"/>
          <p:nvPr/>
        </p:nvSpPr>
        <p:spPr>
          <a:xfrm>
            <a:off x="-36000" y="2456716"/>
            <a:ext cx="756084" cy="215444"/>
          </a:xfrm>
          <a:prstGeom prst="rect">
            <a:avLst/>
          </a:prstGeom>
        </p:spPr>
        <p:txBody>
          <a:bodyPr wrap="square">
            <a:spAutoFit/>
          </a:bodyPr>
          <a:lstStyle/>
          <a:p>
            <a:pPr algn="ctr">
              <a:defRPr lang="ja-JP" altLang="en-US"/>
            </a:pPr>
            <a:r>
              <a:rPr lang="en-US" altLang="ja-JP" sz="800" b="1" dirty="0">
                <a:solidFill>
                  <a:srgbClr val="008A3E"/>
                </a:solidFill>
                <a:latin typeface="+mn-ea"/>
              </a:rPr>
              <a:t>1992</a:t>
            </a:r>
            <a:r>
              <a:rPr lang="ja-JP" altLang="en-US" sz="800" b="1" dirty="0">
                <a:solidFill>
                  <a:srgbClr val="008A3E"/>
                </a:solidFill>
                <a:latin typeface="+mn-ea"/>
              </a:rPr>
              <a:t>年</a:t>
            </a:r>
          </a:p>
        </p:txBody>
      </p:sp>
      <p:sp>
        <p:nvSpPr>
          <p:cNvPr id="1216" name="テキスト 40"/>
          <p:cNvSpPr txBox="1"/>
          <p:nvPr/>
        </p:nvSpPr>
        <p:spPr>
          <a:xfrm>
            <a:off x="180000" y="1503644"/>
            <a:ext cx="1386946" cy="276106"/>
          </a:xfrm>
          <a:prstGeom prst="rect">
            <a:avLst/>
          </a:prstGeom>
        </p:spPr>
        <p:txBody>
          <a:bodyPr wrap="square">
            <a:spAutoFit/>
          </a:bodyPr>
          <a:lstStyle/>
          <a:p>
            <a:pPr>
              <a:defRPr lang="ja-JP" altLang="en-US"/>
            </a:pPr>
            <a:r>
              <a:rPr lang="en-US" altLang="ja-JP" sz="1200" b="1" dirty="0">
                <a:solidFill>
                  <a:srgbClr val="008A3E"/>
                </a:solidFill>
                <a:latin typeface="+mn-ea"/>
              </a:rPr>
              <a:t>21</a:t>
            </a:r>
            <a:r>
              <a:rPr lang="ja-JP" altLang="en-US" sz="1200" b="1" dirty="0">
                <a:solidFill>
                  <a:srgbClr val="008A3E"/>
                </a:solidFill>
                <a:latin typeface="+mn-ea"/>
              </a:rPr>
              <a:t>世紀の真庭塾</a:t>
            </a:r>
            <a:endParaRPr sz="1200"/>
          </a:p>
        </p:txBody>
      </p:sp>
      <p:sp>
        <p:nvSpPr>
          <p:cNvPr id="1217" name="テキスト 40"/>
          <p:cNvSpPr txBox="1"/>
          <p:nvPr/>
        </p:nvSpPr>
        <p:spPr>
          <a:xfrm>
            <a:off x="653589" y="3127871"/>
            <a:ext cx="1562394" cy="460772"/>
          </a:xfrm>
          <a:prstGeom prst="rect">
            <a:avLst/>
          </a:prstGeom>
        </p:spPr>
        <p:txBody>
          <a:bodyPr wrap="square">
            <a:spAutoFit/>
          </a:bodyPr>
          <a:lstStyle/>
          <a:p>
            <a:pPr>
              <a:defRPr lang="ja-JP" altLang="en-US"/>
            </a:pPr>
            <a:r>
              <a:rPr lang="ja-JP" altLang="en-US" sz="1200" b="1" dirty="0">
                <a:solidFill>
                  <a:srgbClr val="008A3E"/>
                </a:solidFill>
                <a:latin typeface="+mn-ea"/>
              </a:rPr>
              <a:t>バイオマスタウン</a:t>
            </a:r>
            <a:endParaRPr sz="1200"/>
          </a:p>
          <a:p>
            <a:pPr>
              <a:defRPr lang="ja-JP" altLang="en-US"/>
            </a:pPr>
            <a:r>
              <a:rPr lang="ja-JP" altLang="en-US" sz="1200" b="1" dirty="0">
                <a:solidFill>
                  <a:srgbClr val="008A3E"/>
                </a:solidFill>
                <a:latin typeface="+mn-ea"/>
              </a:rPr>
              <a:t>真庭構想</a:t>
            </a:r>
          </a:p>
        </p:txBody>
      </p:sp>
      <p:cxnSp>
        <p:nvCxnSpPr>
          <p:cNvPr id="1218" name="直線コネクタ 50"/>
          <p:cNvCxnSpPr>
            <a:cxnSpLocks/>
          </p:cNvCxnSpPr>
          <p:nvPr/>
        </p:nvCxnSpPr>
        <p:spPr>
          <a:xfrm>
            <a:off x="655848" y="2643560"/>
            <a:ext cx="5478" cy="504190"/>
          </a:xfrm>
          <a:prstGeom prst="line">
            <a:avLst/>
          </a:prstGeom>
          <a:ln w="12700">
            <a:solidFill>
              <a:srgbClr val="00B05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19" name="テキスト 40"/>
          <p:cNvSpPr txBox="1"/>
          <p:nvPr/>
        </p:nvSpPr>
        <p:spPr>
          <a:xfrm>
            <a:off x="403820" y="2453534"/>
            <a:ext cx="756084" cy="215444"/>
          </a:xfrm>
          <a:prstGeom prst="rect">
            <a:avLst/>
          </a:prstGeom>
        </p:spPr>
        <p:txBody>
          <a:bodyPr wrap="square">
            <a:spAutoFit/>
          </a:bodyPr>
          <a:lstStyle/>
          <a:p>
            <a:pPr algn="ctr">
              <a:defRPr lang="ja-JP" altLang="en-US"/>
            </a:pPr>
            <a:r>
              <a:rPr lang="en-US" altLang="ja-JP" sz="800" b="1" dirty="0">
                <a:solidFill>
                  <a:srgbClr val="008A3E"/>
                </a:solidFill>
                <a:latin typeface="+mn-ea"/>
              </a:rPr>
              <a:t>2006</a:t>
            </a:r>
            <a:r>
              <a:rPr lang="ja-JP" altLang="en-US" sz="800" b="1" dirty="0">
                <a:solidFill>
                  <a:srgbClr val="008A3E"/>
                </a:solidFill>
                <a:latin typeface="+mn-ea"/>
              </a:rPr>
              <a:t>年</a:t>
            </a:r>
          </a:p>
        </p:txBody>
      </p:sp>
      <p:sp>
        <p:nvSpPr>
          <p:cNvPr id="1220" name="テキスト 40"/>
          <p:cNvSpPr txBox="1"/>
          <p:nvPr/>
        </p:nvSpPr>
        <p:spPr>
          <a:xfrm>
            <a:off x="2159812" y="2449843"/>
            <a:ext cx="756084" cy="215444"/>
          </a:xfrm>
          <a:prstGeom prst="rect">
            <a:avLst/>
          </a:prstGeom>
        </p:spPr>
        <p:txBody>
          <a:bodyPr wrap="square">
            <a:spAutoFit/>
          </a:bodyPr>
          <a:lstStyle/>
          <a:p>
            <a:pPr algn="ctr">
              <a:defRPr lang="ja-JP" altLang="en-US"/>
            </a:pPr>
            <a:r>
              <a:rPr lang="en-US" altLang="ja-JP" sz="800" b="1" dirty="0">
                <a:solidFill>
                  <a:srgbClr val="FA7D00"/>
                </a:solidFill>
                <a:latin typeface="+mn-ea"/>
              </a:rPr>
              <a:t>2014</a:t>
            </a:r>
            <a:r>
              <a:rPr lang="ja-JP" altLang="en-US" sz="800" b="1" dirty="0">
                <a:solidFill>
                  <a:srgbClr val="FA7D00"/>
                </a:solidFill>
                <a:latin typeface="+mn-ea"/>
              </a:rPr>
              <a:t>年</a:t>
            </a:r>
          </a:p>
        </p:txBody>
      </p:sp>
      <p:cxnSp>
        <p:nvCxnSpPr>
          <p:cNvPr id="1221" name="直線コネクタ 54"/>
          <p:cNvCxnSpPr>
            <a:cxnSpLocks/>
          </p:cNvCxnSpPr>
          <p:nvPr/>
        </p:nvCxnSpPr>
        <p:spPr>
          <a:xfrm>
            <a:off x="2436341" y="1735977"/>
            <a:ext cx="0" cy="688005"/>
          </a:xfrm>
          <a:prstGeom prst="line">
            <a:avLst/>
          </a:prstGeom>
          <a:ln w="12700">
            <a:solidFill>
              <a:srgbClr val="FA7D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22" name="テキスト 40"/>
          <p:cNvSpPr txBox="1"/>
          <p:nvPr/>
        </p:nvSpPr>
        <p:spPr>
          <a:xfrm>
            <a:off x="3646603" y="2446152"/>
            <a:ext cx="756084" cy="215444"/>
          </a:xfrm>
          <a:prstGeom prst="rect">
            <a:avLst/>
          </a:prstGeom>
        </p:spPr>
        <p:txBody>
          <a:bodyPr wrap="square">
            <a:spAutoFit/>
          </a:bodyPr>
          <a:lstStyle/>
          <a:p>
            <a:pPr algn="ctr">
              <a:defRPr lang="ja-JP" altLang="en-US"/>
            </a:pPr>
            <a:r>
              <a:rPr lang="en-US" altLang="ja-JP" sz="800" b="1" dirty="0">
                <a:solidFill>
                  <a:srgbClr val="008A3E"/>
                </a:solidFill>
                <a:latin typeface="+mn-ea"/>
              </a:rPr>
              <a:t>2015</a:t>
            </a:r>
            <a:r>
              <a:rPr lang="ja-JP" altLang="en-US" sz="800" b="1" dirty="0">
                <a:solidFill>
                  <a:srgbClr val="008A3E"/>
                </a:solidFill>
                <a:latin typeface="+mn-ea"/>
              </a:rPr>
              <a:t>年</a:t>
            </a:r>
          </a:p>
        </p:txBody>
      </p:sp>
      <p:cxnSp>
        <p:nvCxnSpPr>
          <p:cNvPr id="1223" name="直線コネクタ 56"/>
          <p:cNvCxnSpPr>
            <a:cxnSpLocks/>
          </p:cNvCxnSpPr>
          <p:nvPr/>
        </p:nvCxnSpPr>
        <p:spPr>
          <a:xfrm>
            <a:off x="3862627" y="2639485"/>
            <a:ext cx="0" cy="647700"/>
          </a:xfrm>
          <a:prstGeom prst="line">
            <a:avLst/>
          </a:prstGeom>
          <a:ln w="12700">
            <a:solidFill>
              <a:srgbClr val="00B05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24" name="テキスト 40"/>
          <p:cNvSpPr txBox="1"/>
          <p:nvPr/>
        </p:nvSpPr>
        <p:spPr>
          <a:xfrm>
            <a:off x="3842186" y="2791267"/>
            <a:ext cx="1355202" cy="460772"/>
          </a:xfrm>
          <a:prstGeom prst="rect">
            <a:avLst/>
          </a:prstGeom>
        </p:spPr>
        <p:txBody>
          <a:bodyPr wrap="square">
            <a:spAutoFit/>
          </a:bodyPr>
          <a:lstStyle/>
          <a:p>
            <a:pPr>
              <a:defRPr lang="ja-JP" altLang="en-US"/>
            </a:pPr>
            <a:r>
              <a:rPr lang="ja-JP" altLang="en-US" sz="1200" b="1" dirty="0">
                <a:solidFill>
                  <a:srgbClr val="008A3E"/>
                </a:solidFill>
                <a:latin typeface="+mn-ea"/>
              </a:rPr>
              <a:t>真庭バイオマス発電所稼働</a:t>
            </a:r>
            <a:endParaRPr sz="1200"/>
          </a:p>
        </p:txBody>
      </p:sp>
      <p:sp>
        <p:nvSpPr>
          <p:cNvPr id="1225" name="テキスト 40"/>
          <p:cNvSpPr txBox="1"/>
          <p:nvPr/>
        </p:nvSpPr>
        <p:spPr>
          <a:xfrm>
            <a:off x="4043172" y="1707750"/>
            <a:ext cx="852213" cy="645438"/>
          </a:xfrm>
          <a:prstGeom prst="rect">
            <a:avLst/>
          </a:prstGeom>
        </p:spPr>
        <p:txBody>
          <a:bodyPr wrap="square">
            <a:spAutoFit/>
          </a:bodyPr>
          <a:lstStyle/>
          <a:p>
            <a:pPr>
              <a:defRPr lang="ja-JP" altLang="en-US"/>
            </a:pPr>
            <a:r>
              <a:rPr lang="ja-JP" altLang="en-US" sz="1200" b="1" dirty="0">
                <a:solidFill>
                  <a:srgbClr val="008A3E"/>
                </a:solidFill>
                <a:latin typeface="+mn-ea"/>
              </a:rPr>
              <a:t>生ごみ</a:t>
            </a:r>
            <a:endParaRPr sz="1200"/>
          </a:p>
          <a:p>
            <a:pPr>
              <a:defRPr lang="ja-JP" altLang="en-US"/>
            </a:pPr>
            <a:r>
              <a:rPr lang="ja-JP" altLang="en-US" sz="1200" b="1" dirty="0">
                <a:solidFill>
                  <a:srgbClr val="008A3E"/>
                </a:solidFill>
                <a:latin typeface="+mn-ea"/>
              </a:rPr>
              <a:t>資源化</a:t>
            </a:r>
          </a:p>
          <a:p>
            <a:pPr>
              <a:defRPr lang="ja-JP" altLang="en-US"/>
            </a:pPr>
            <a:r>
              <a:rPr lang="ja-JP" altLang="en-US" sz="1200" b="1" dirty="0">
                <a:solidFill>
                  <a:srgbClr val="008A3E"/>
                </a:solidFill>
                <a:latin typeface="+mn-ea"/>
              </a:rPr>
              <a:t>事業開始</a:t>
            </a:r>
          </a:p>
        </p:txBody>
      </p:sp>
      <p:cxnSp>
        <p:nvCxnSpPr>
          <p:cNvPr id="1226" name="直線コネクタ 59"/>
          <p:cNvCxnSpPr>
            <a:cxnSpLocks/>
          </p:cNvCxnSpPr>
          <p:nvPr/>
        </p:nvCxnSpPr>
        <p:spPr>
          <a:xfrm>
            <a:off x="4035144" y="1754384"/>
            <a:ext cx="0" cy="688005"/>
          </a:xfrm>
          <a:prstGeom prst="line">
            <a:avLst/>
          </a:prstGeom>
          <a:ln w="12700">
            <a:solidFill>
              <a:srgbClr val="00B05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27" name="直線コネクタ 60"/>
          <p:cNvCxnSpPr>
            <a:cxnSpLocks/>
          </p:cNvCxnSpPr>
          <p:nvPr/>
        </p:nvCxnSpPr>
        <p:spPr>
          <a:xfrm>
            <a:off x="5219642" y="2639485"/>
            <a:ext cx="0" cy="647700"/>
          </a:xfrm>
          <a:prstGeom prst="line">
            <a:avLst/>
          </a:prstGeom>
          <a:ln w="12700">
            <a:solidFill>
              <a:srgbClr val="FA7D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28" name="テキスト 40"/>
          <p:cNvSpPr txBox="1"/>
          <p:nvPr/>
        </p:nvSpPr>
        <p:spPr>
          <a:xfrm>
            <a:off x="4841600" y="2456716"/>
            <a:ext cx="756084" cy="215444"/>
          </a:xfrm>
          <a:prstGeom prst="rect">
            <a:avLst/>
          </a:prstGeom>
        </p:spPr>
        <p:txBody>
          <a:bodyPr wrap="square">
            <a:spAutoFit/>
          </a:bodyPr>
          <a:lstStyle/>
          <a:p>
            <a:pPr algn="ctr">
              <a:defRPr lang="ja-JP" altLang="en-US"/>
            </a:pPr>
            <a:r>
              <a:rPr lang="en-US" altLang="ja-JP" sz="800" b="1" dirty="0">
                <a:solidFill>
                  <a:srgbClr val="FA7D00"/>
                </a:solidFill>
                <a:latin typeface="+mn-ea"/>
              </a:rPr>
              <a:t>2018</a:t>
            </a:r>
            <a:r>
              <a:rPr lang="ja-JP" altLang="en-US" sz="800" b="1" dirty="0">
                <a:solidFill>
                  <a:srgbClr val="FA7D00"/>
                </a:solidFill>
                <a:latin typeface="+mn-ea"/>
              </a:rPr>
              <a:t>年</a:t>
            </a:r>
          </a:p>
        </p:txBody>
      </p:sp>
      <p:sp>
        <p:nvSpPr>
          <p:cNvPr id="1229" name="テキスト 40"/>
          <p:cNvSpPr txBox="1"/>
          <p:nvPr/>
        </p:nvSpPr>
        <p:spPr>
          <a:xfrm>
            <a:off x="5221550" y="2859750"/>
            <a:ext cx="1368647" cy="460772"/>
          </a:xfrm>
          <a:prstGeom prst="rect">
            <a:avLst/>
          </a:prstGeom>
        </p:spPr>
        <p:txBody>
          <a:bodyPr wrap="square">
            <a:spAutoFit/>
          </a:bodyPr>
          <a:lstStyle/>
          <a:p>
            <a:pPr>
              <a:defRPr lang="ja-JP" altLang="en-US"/>
            </a:pPr>
            <a:r>
              <a:rPr lang="en-US" altLang="ja-JP" sz="1200" b="1" dirty="0">
                <a:solidFill>
                  <a:srgbClr val="FA7D00"/>
                </a:solidFill>
                <a:latin typeface="+mn-ea"/>
              </a:rPr>
              <a:t>SDGs</a:t>
            </a:r>
            <a:r>
              <a:rPr lang="ja-JP" altLang="en-US" sz="1200" b="1" dirty="0">
                <a:solidFill>
                  <a:srgbClr val="FA7D00"/>
                </a:solidFill>
                <a:latin typeface="+mn-ea"/>
              </a:rPr>
              <a:t>未来都市</a:t>
            </a:r>
            <a:endParaRPr sz="1200"/>
          </a:p>
          <a:p>
            <a:pPr>
              <a:defRPr lang="ja-JP" altLang="en-US"/>
            </a:pPr>
            <a:r>
              <a:rPr lang="ja-JP" altLang="en-US" sz="1200" b="1" dirty="0">
                <a:solidFill>
                  <a:srgbClr val="FA7D00"/>
                </a:solidFill>
                <a:latin typeface="+mn-ea"/>
              </a:rPr>
              <a:t>に選定</a:t>
            </a:r>
          </a:p>
        </p:txBody>
      </p:sp>
      <p:sp>
        <p:nvSpPr>
          <p:cNvPr id="1230" name="テキスト 40"/>
          <p:cNvSpPr txBox="1"/>
          <p:nvPr/>
        </p:nvSpPr>
        <p:spPr>
          <a:xfrm>
            <a:off x="5292000" y="2456136"/>
            <a:ext cx="756084" cy="215444"/>
          </a:xfrm>
          <a:prstGeom prst="rect">
            <a:avLst/>
          </a:prstGeom>
        </p:spPr>
        <p:txBody>
          <a:bodyPr wrap="square">
            <a:spAutoFit/>
          </a:bodyPr>
          <a:lstStyle/>
          <a:p>
            <a:pPr algn="ctr">
              <a:defRPr lang="ja-JP" altLang="en-US"/>
            </a:pPr>
            <a:r>
              <a:rPr lang="en-US" altLang="ja-JP" sz="800" b="1" dirty="0">
                <a:solidFill>
                  <a:srgbClr val="FA7D00"/>
                </a:solidFill>
                <a:latin typeface="+mn-ea"/>
              </a:rPr>
              <a:t>2019</a:t>
            </a:r>
            <a:r>
              <a:rPr lang="ja-JP" altLang="en-US" sz="800" b="1" dirty="0">
                <a:solidFill>
                  <a:srgbClr val="FA7D00"/>
                </a:solidFill>
                <a:latin typeface="+mn-ea"/>
              </a:rPr>
              <a:t>年</a:t>
            </a:r>
          </a:p>
        </p:txBody>
      </p:sp>
      <p:cxnSp>
        <p:nvCxnSpPr>
          <p:cNvPr id="1231" name="直線コネクタ 65"/>
          <p:cNvCxnSpPr>
            <a:cxnSpLocks/>
          </p:cNvCxnSpPr>
          <p:nvPr/>
        </p:nvCxnSpPr>
        <p:spPr>
          <a:xfrm>
            <a:off x="5606705" y="1767477"/>
            <a:ext cx="0" cy="688005"/>
          </a:xfrm>
          <a:prstGeom prst="line">
            <a:avLst/>
          </a:prstGeom>
          <a:ln w="12700">
            <a:solidFill>
              <a:srgbClr val="FA7D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32" name="直線コネクタ 68"/>
          <p:cNvCxnSpPr>
            <a:cxnSpLocks/>
          </p:cNvCxnSpPr>
          <p:nvPr/>
        </p:nvCxnSpPr>
        <p:spPr>
          <a:xfrm>
            <a:off x="7200359" y="2647284"/>
            <a:ext cx="0" cy="647700"/>
          </a:xfrm>
          <a:prstGeom prst="line">
            <a:avLst/>
          </a:prstGeom>
          <a:ln w="12700">
            <a:solidFill>
              <a:srgbClr val="00B05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33" name="テキスト 40"/>
          <p:cNvSpPr txBox="1"/>
          <p:nvPr/>
        </p:nvSpPr>
        <p:spPr>
          <a:xfrm>
            <a:off x="6695916" y="2453534"/>
            <a:ext cx="756084" cy="215444"/>
          </a:xfrm>
          <a:prstGeom prst="rect">
            <a:avLst/>
          </a:prstGeom>
        </p:spPr>
        <p:txBody>
          <a:bodyPr wrap="square">
            <a:spAutoFit/>
          </a:bodyPr>
          <a:lstStyle/>
          <a:p>
            <a:pPr algn="ctr">
              <a:defRPr lang="ja-JP" altLang="en-US"/>
            </a:pPr>
            <a:r>
              <a:rPr lang="en-US" altLang="ja-JP" sz="800" b="1" dirty="0">
                <a:solidFill>
                  <a:srgbClr val="008A3E"/>
                </a:solidFill>
                <a:latin typeface="+mn-ea"/>
              </a:rPr>
              <a:t>2020</a:t>
            </a:r>
            <a:r>
              <a:rPr lang="ja-JP" altLang="en-US" sz="800" b="1" dirty="0">
                <a:solidFill>
                  <a:srgbClr val="008A3E"/>
                </a:solidFill>
                <a:latin typeface="+mn-ea"/>
              </a:rPr>
              <a:t>年</a:t>
            </a:r>
          </a:p>
        </p:txBody>
      </p:sp>
      <p:sp>
        <p:nvSpPr>
          <p:cNvPr id="1234" name="テキスト 40"/>
          <p:cNvSpPr txBox="1"/>
          <p:nvPr/>
        </p:nvSpPr>
        <p:spPr>
          <a:xfrm>
            <a:off x="7164000" y="2453534"/>
            <a:ext cx="756084" cy="215444"/>
          </a:xfrm>
          <a:prstGeom prst="rect">
            <a:avLst/>
          </a:prstGeom>
        </p:spPr>
        <p:txBody>
          <a:bodyPr wrap="square">
            <a:spAutoFit/>
          </a:bodyPr>
          <a:lstStyle/>
          <a:p>
            <a:pPr algn="ctr">
              <a:defRPr lang="ja-JP" altLang="en-US"/>
            </a:pPr>
            <a:r>
              <a:rPr lang="en-US" altLang="ja-JP" sz="800" b="1" dirty="0">
                <a:solidFill>
                  <a:srgbClr val="FA7D00"/>
                </a:solidFill>
                <a:latin typeface="+mn-ea"/>
              </a:rPr>
              <a:t>2022</a:t>
            </a:r>
            <a:r>
              <a:rPr lang="ja-JP" altLang="en-US" sz="800" b="1" dirty="0">
                <a:solidFill>
                  <a:srgbClr val="FA7D00"/>
                </a:solidFill>
                <a:latin typeface="+mn-ea"/>
              </a:rPr>
              <a:t>年</a:t>
            </a:r>
          </a:p>
        </p:txBody>
      </p:sp>
      <p:cxnSp>
        <p:nvCxnSpPr>
          <p:cNvPr id="1235" name="直線コネクタ 72"/>
          <p:cNvCxnSpPr>
            <a:cxnSpLocks/>
          </p:cNvCxnSpPr>
          <p:nvPr/>
        </p:nvCxnSpPr>
        <p:spPr>
          <a:xfrm>
            <a:off x="7364523" y="1770495"/>
            <a:ext cx="0" cy="688005"/>
          </a:xfrm>
          <a:prstGeom prst="line">
            <a:avLst/>
          </a:prstGeom>
          <a:ln w="12700">
            <a:solidFill>
              <a:srgbClr val="FA7D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236" name="図 196"/>
          <p:cNvPicPr>
            <a:picLocks noChangeAspect="1"/>
          </p:cNvPicPr>
          <p:nvPr/>
        </p:nvPicPr>
        <p:blipFill>
          <a:blip r:embed="rId2"/>
          <a:srcRect t="22179"/>
          <a:stretch>
            <a:fillRect/>
          </a:stretch>
        </p:blipFill>
        <p:spPr>
          <a:xfrm>
            <a:off x="1620000" y="3813823"/>
            <a:ext cx="2021140" cy="1299564"/>
          </a:xfrm>
          <a:prstGeom prst="rect">
            <a:avLst/>
          </a:prstGeom>
          <a:noFill/>
          <a:ln>
            <a:noFill/>
          </a:ln>
        </p:spPr>
      </p:pic>
      <p:pic>
        <p:nvPicPr>
          <p:cNvPr id="1237" name="図 514"/>
          <p:cNvPicPr>
            <a:picLocks noChangeAspect="1"/>
          </p:cNvPicPr>
          <p:nvPr/>
        </p:nvPicPr>
        <p:blipFill>
          <a:blip r:embed="rId3"/>
          <a:stretch>
            <a:fillRect/>
          </a:stretch>
        </p:blipFill>
        <p:spPr>
          <a:xfrm>
            <a:off x="364415" y="799863"/>
            <a:ext cx="1151380" cy="709004"/>
          </a:xfrm>
          <a:prstGeom prst="rect">
            <a:avLst/>
          </a:prstGeom>
        </p:spPr>
      </p:pic>
      <p:sp>
        <p:nvSpPr>
          <p:cNvPr id="1238" name="テキスト 40"/>
          <p:cNvSpPr txBox="1"/>
          <p:nvPr/>
        </p:nvSpPr>
        <p:spPr>
          <a:xfrm>
            <a:off x="593473" y="3458645"/>
            <a:ext cx="1823199" cy="399217"/>
          </a:xfrm>
          <a:prstGeom prst="rect">
            <a:avLst/>
          </a:prstGeom>
        </p:spPr>
        <p:txBody>
          <a:bodyPr wrap="square">
            <a:spAutoFit/>
          </a:bodyPr>
          <a:lstStyle/>
          <a:p>
            <a:pPr>
              <a:defRPr lang="ja-JP" altLang="en-US"/>
            </a:pPr>
            <a:r>
              <a:rPr lang="ja-JP" altLang="en-US" sz="1000" dirty="0">
                <a:solidFill>
                  <a:schemeClr val="tx1">
                    <a:lumMod val="75000"/>
                    <a:lumOff val="25000"/>
                  </a:schemeClr>
                </a:solidFill>
                <a:latin typeface="Meiryo UI"/>
                <a:ea typeface="Meiryo UI"/>
              </a:rPr>
              <a:t>木質資源をエネルギー活用するための実証事業を開始</a:t>
            </a:r>
          </a:p>
        </p:txBody>
      </p:sp>
      <p:sp>
        <p:nvSpPr>
          <p:cNvPr id="1239" name="テキスト 40"/>
          <p:cNvSpPr txBox="1"/>
          <p:nvPr/>
        </p:nvSpPr>
        <p:spPr>
          <a:xfrm>
            <a:off x="3708000" y="3345581"/>
            <a:ext cx="1506474" cy="860881"/>
          </a:xfrm>
          <a:prstGeom prst="rect">
            <a:avLst/>
          </a:prstGeom>
        </p:spPr>
        <p:txBody>
          <a:bodyPr wrap="square">
            <a:spAutoFit/>
          </a:bodyPr>
          <a:lstStyle/>
          <a:p>
            <a:pPr>
              <a:defRPr lang="ja-JP" altLang="en-US"/>
            </a:pPr>
            <a:r>
              <a:rPr lang="ja-JP" altLang="en-US" sz="1000" dirty="0">
                <a:solidFill>
                  <a:schemeClr val="tx1">
                    <a:lumMod val="75000"/>
                    <a:lumOff val="25000"/>
                  </a:schemeClr>
                </a:solidFill>
                <a:latin typeface="Meiryo UI"/>
                <a:ea typeface="Meiryo UI"/>
              </a:rPr>
              <a:t>発電容量：</a:t>
            </a:r>
            <a:r>
              <a:rPr lang="en-US" altLang="ja-JP" sz="1000" dirty="0">
                <a:solidFill>
                  <a:schemeClr val="tx1">
                    <a:lumMod val="75000"/>
                    <a:lumOff val="25000"/>
                  </a:schemeClr>
                </a:solidFill>
                <a:latin typeface="Meiryo UI"/>
                <a:ea typeface="Meiryo UI"/>
              </a:rPr>
              <a:t>10,000kW</a:t>
            </a:r>
            <a:endParaRPr sz="1000"/>
          </a:p>
          <a:p>
            <a:pPr>
              <a:defRPr lang="ja-JP" altLang="en-US"/>
            </a:pPr>
            <a:r>
              <a:rPr lang="ja-JP" altLang="en-US" sz="1000" dirty="0">
                <a:solidFill>
                  <a:schemeClr val="tx1">
                    <a:lumMod val="75000"/>
                    <a:lumOff val="25000"/>
                  </a:schemeClr>
                </a:solidFill>
                <a:latin typeface="Meiryo UI"/>
                <a:ea typeface="Meiryo UI"/>
              </a:rPr>
              <a:t>地域の未利用資源（間伐材・製材端材等）を活用し、「</a:t>
            </a:r>
            <a:r>
              <a:rPr lang="ja-JP" altLang="en-US" sz="1000" b="1" u="sng" dirty="0">
                <a:solidFill>
                  <a:schemeClr val="tx1">
                    <a:lumMod val="75000"/>
                    <a:lumOff val="25000"/>
                  </a:schemeClr>
                </a:solidFill>
                <a:latin typeface="Meiryo UI"/>
                <a:ea typeface="Meiryo UI"/>
              </a:rPr>
              <a:t>木を使い切る」仕組みを構築</a:t>
            </a:r>
            <a:endParaRPr sz="1000"/>
          </a:p>
        </p:txBody>
      </p:sp>
      <p:pic>
        <p:nvPicPr>
          <p:cNvPr id="1240" name="Picture 241"/>
          <p:cNvPicPr>
            <a:picLocks noChangeAspect="1" noChangeArrowheads="1"/>
          </p:cNvPicPr>
          <p:nvPr/>
        </p:nvPicPr>
        <p:blipFill>
          <a:blip r:embed="rId4"/>
          <a:stretch>
            <a:fillRect/>
          </a:stretch>
        </p:blipFill>
        <p:spPr>
          <a:xfrm>
            <a:off x="3904465" y="843750"/>
            <a:ext cx="1099535" cy="822300"/>
          </a:xfrm>
          <a:prstGeom prst="rect">
            <a:avLst/>
          </a:prstGeom>
          <a:noFill/>
          <a:ln>
            <a:noFill/>
          </a:ln>
          <a:effectLst/>
        </p:spPr>
      </p:pic>
      <p:sp>
        <p:nvSpPr>
          <p:cNvPr id="1241" name="テキスト 40"/>
          <p:cNvSpPr txBox="1"/>
          <p:nvPr/>
        </p:nvSpPr>
        <p:spPr>
          <a:xfrm>
            <a:off x="5242158" y="3219750"/>
            <a:ext cx="2065842" cy="830104"/>
          </a:xfrm>
          <a:prstGeom prst="rect">
            <a:avLst/>
          </a:prstGeom>
        </p:spPr>
        <p:txBody>
          <a:bodyPr wrap="square">
            <a:spAutoFit/>
          </a:bodyPr>
          <a:lstStyle/>
          <a:p>
            <a:pPr>
              <a:defRPr lang="ja-JP" altLang="en-US"/>
            </a:pPr>
            <a:r>
              <a:rPr lang="ja-JP" altLang="en-US" sz="1000" b="1" u="sng" dirty="0">
                <a:solidFill>
                  <a:schemeClr val="tx1">
                    <a:lumMod val="75000"/>
                    <a:lumOff val="25000"/>
                  </a:schemeClr>
                </a:solidFill>
                <a:latin typeface="Meiryo UI"/>
                <a:ea typeface="Meiryo UI"/>
              </a:rPr>
              <a:t>地域エネルギー自給率</a:t>
            </a:r>
            <a:r>
              <a:rPr lang="en-US" altLang="ja-JP" sz="1000" b="1" u="sng" dirty="0">
                <a:solidFill>
                  <a:schemeClr val="tx1">
                    <a:lumMod val="75000"/>
                    <a:lumOff val="25000"/>
                  </a:schemeClr>
                </a:solidFill>
                <a:latin typeface="Meiryo UI"/>
                <a:ea typeface="Meiryo UI"/>
              </a:rPr>
              <a:t>100</a:t>
            </a:r>
            <a:r>
              <a:rPr lang="ja-JP" altLang="en-US" sz="1000" b="1" u="sng" dirty="0">
                <a:solidFill>
                  <a:schemeClr val="tx1">
                    <a:lumMod val="75000"/>
                    <a:lumOff val="25000"/>
                  </a:schemeClr>
                </a:solidFill>
                <a:latin typeface="Meiryo UI"/>
                <a:ea typeface="Meiryo UI"/>
              </a:rPr>
              <a:t>％</a:t>
            </a:r>
            <a:r>
              <a:rPr lang="en-US" altLang="ja-JP" sz="1000" b="1" u="sng" dirty="0">
                <a:solidFill>
                  <a:schemeClr val="tx1">
                    <a:lumMod val="75000"/>
                    <a:lumOff val="25000"/>
                  </a:schemeClr>
                </a:solidFill>
                <a:latin typeface="Meiryo UI"/>
                <a:ea typeface="Meiryo UI"/>
              </a:rPr>
              <a:t>/2050</a:t>
            </a:r>
            <a:r>
              <a:rPr lang="ja-JP" altLang="en-US" sz="1000" b="1" u="sng" dirty="0">
                <a:solidFill>
                  <a:schemeClr val="tx1">
                    <a:lumMod val="75000"/>
                    <a:lumOff val="25000"/>
                  </a:schemeClr>
                </a:solidFill>
                <a:latin typeface="Meiryo UI"/>
                <a:ea typeface="Meiryo UI"/>
              </a:rPr>
              <a:t>カーボンニュートラルの実現を目指す</a:t>
            </a:r>
            <a:r>
              <a:rPr lang="ja-JP" altLang="en-US" sz="900" dirty="0">
                <a:solidFill>
                  <a:schemeClr val="tx1">
                    <a:lumMod val="75000"/>
                    <a:lumOff val="25000"/>
                  </a:schemeClr>
                </a:solidFill>
                <a:latin typeface="Meiryo UI"/>
                <a:ea typeface="Meiryo UI"/>
              </a:rPr>
              <a:t>ことを宣言</a:t>
            </a:r>
            <a:endParaRPr lang="en-US" altLang="ja-JP" sz="900" dirty="0">
              <a:solidFill>
                <a:schemeClr val="tx1">
                  <a:lumMod val="75000"/>
                  <a:lumOff val="25000"/>
                </a:schemeClr>
              </a:solidFill>
              <a:latin typeface="Meiryo UI"/>
              <a:ea typeface="Meiryo UI"/>
            </a:endParaRPr>
          </a:p>
          <a:p>
            <a:pPr>
              <a:defRPr lang="ja-JP" altLang="en-US"/>
            </a:pPr>
            <a:r>
              <a:rPr lang="ja-JP" altLang="en-US" sz="900" dirty="0">
                <a:solidFill>
                  <a:schemeClr val="tx1">
                    <a:lumMod val="75000"/>
                    <a:lumOff val="25000"/>
                  </a:schemeClr>
                </a:solidFill>
                <a:latin typeface="Meiryo UI"/>
                <a:ea typeface="Meiryo UI"/>
              </a:rPr>
              <a:t>→具体策：木質バイオマス発電所の増設に向けた検討　ほか</a:t>
            </a:r>
          </a:p>
        </p:txBody>
      </p:sp>
      <p:pic>
        <p:nvPicPr>
          <p:cNvPr id="1242" name="図 979"/>
          <p:cNvPicPr>
            <a:picLocks noChangeAspect="1"/>
          </p:cNvPicPr>
          <p:nvPr/>
        </p:nvPicPr>
        <p:blipFill>
          <a:blip r:embed="rId5"/>
          <a:srcRect l="349" t="22450"/>
          <a:stretch>
            <a:fillRect/>
          </a:stretch>
        </p:blipFill>
        <p:spPr>
          <a:xfrm>
            <a:off x="5364000" y="4045337"/>
            <a:ext cx="1859318" cy="1046413"/>
          </a:xfrm>
          <a:prstGeom prst="rect">
            <a:avLst/>
          </a:prstGeom>
        </p:spPr>
      </p:pic>
      <p:graphicFrame>
        <p:nvGraphicFramePr>
          <p:cNvPr id="1243" name="オブジェクト 15"/>
          <p:cNvGraphicFramePr/>
          <p:nvPr/>
        </p:nvGraphicFramePr>
        <p:xfrm>
          <a:off x="5267224" y="554896"/>
          <a:ext cx="1680776" cy="1148343"/>
        </p:xfrm>
        <a:graphic>
          <a:graphicData uri="http://schemas.openxmlformats.org/presentationml/2006/ole">
            <mc:AlternateContent xmlns:mc="http://schemas.openxmlformats.org/markup-compatibility/2006">
              <mc:Choice xmlns:v="urn:schemas-microsoft-com:vml" Requires="v">
                <p:oleObj spid="_x0000_s1025" name="ビットマップ イメージ" r:id="rId6" imgW="7095960" imgH="4848120" progId="Paint.Picture">
                  <p:embed/>
                </p:oleObj>
              </mc:Choice>
              <mc:Fallback>
                <p:oleObj spid="" name="ビットマップ イメージ" r:id="rId6" imgW="7095960" imgH="4848120" progId="Paint.Picture">
                  <p:embed/>
                  <p:pic>
                    <p:nvPicPr>
                      <p:cNvPr id="0" name="オブジェクト 15"/>
                      <p:cNvPicPr>
                        <a:picLocks noChangeAspect="1"/>
                      </p:cNvPicPr>
                      <p:nvPr/>
                    </p:nvPicPr>
                    <p:blipFill>
                      <a:blip r:embed="rId7"/>
                      <a:stretch>
                        <a:fillRect/>
                      </a:stretch>
                    </p:blipFill>
                    <p:spPr>
                      <a:xfrm>
                        <a:off x="5267224" y="554896"/>
                        <a:ext cx="1680776" cy="1148343"/>
                      </a:xfrm>
                      <a:prstGeom prst="rect">
                        <a:avLst/>
                      </a:prstGeom>
                    </p:spPr>
                  </p:pic>
                </p:oleObj>
              </mc:Fallback>
            </mc:AlternateContent>
          </a:graphicData>
        </a:graphic>
      </p:graphicFrame>
      <p:graphicFrame>
        <p:nvGraphicFramePr>
          <p:cNvPr id="1244" name="オブジェクト 16"/>
          <p:cNvGraphicFramePr/>
          <p:nvPr/>
        </p:nvGraphicFramePr>
        <p:xfrm>
          <a:off x="2412512" y="805918"/>
          <a:ext cx="1350506" cy="603536"/>
        </p:xfrm>
        <a:graphic>
          <a:graphicData uri="http://schemas.openxmlformats.org/presentationml/2006/ole">
            <mc:AlternateContent xmlns:mc="http://schemas.openxmlformats.org/markup-compatibility/2006">
              <mc:Choice xmlns:v="urn:schemas-microsoft-com:vml" Requires="v">
                <p:oleObj spid="_x0000_s1026" name="ビットマップ イメージ" r:id="rId8" imgW="6905520" imgH="3086280" progId="Paint.Picture">
                  <p:embed/>
                </p:oleObj>
              </mc:Choice>
              <mc:Fallback>
                <p:oleObj spid="" name="ビットマップ イメージ" r:id="rId8" imgW="6905520" imgH="3086280" progId="Paint.Picture">
                  <p:embed/>
                  <p:pic>
                    <p:nvPicPr>
                      <p:cNvPr id="0" name="オブジェクト 16"/>
                      <p:cNvPicPr>
                        <a:picLocks noChangeAspect="1"/>
                      </p:cNvPicPr>
                      <p:nvPr/>
                    </p:nvPicPr>
                    <p:blipFill>
                      <a:blip r:embed="rId9"/>
                      <a:stretch>
                        <a:fillRect/>
                      </a:stretch>
                    </p:blipFill>
                    <p:spPr>
                      <a:xfrm>
                        <a:off x="2412512" y="805918"/>
                        <a:ext cx="1350506" cy="603536"/>
                      </a:xfrm>
                      <a:prstGeom prst="rect">
                        <a:avLst/>
                      </a:prstGeom>
                    </p:spPr>
                  </p:pic>
                </p:oleObj>
              </mc:Fallback>
            </mc:AlternateContent>
          </a:graphicData>
        </a:graphic>
      </p:graphicFrame>
      <p:sp>
        <p:nvSpPr>
          <p:cNvPr id="1245" name="テキスト 40"/>
          <p:cNvSpPr txBox="1"/>
          <p:nvPr/>
        </p:nvSpPr>
        <p:spPr>
          <a:xfrm>
            <a:off x="865467" y="2643750"/>
            <a:ext cx="1063276" cy="460772"/>
          </a:xfrm>
          <a:prstGeom prst="rect">
            <a:avLst/>
          </a:prstGeom>
        </p:spPr>
        <p:txBody>
          <a:bodyPr wrap="square">
            <a:spAutoFit/>
          </a:bodyPr>
          <a:lstStyle/>
          <a:p>
            <a:pPr>
              <a:defRPr lang="ja-JP" altLang="en-US"/>
            </a:pPr>
            <a:r>
              <a:rPr lang="ja-JP" altLang="en-US" sz="1200" b="1" dirty="0">
                <a:solidFill>
                  <a:srgbClr val="008A3E"/>
                </a:solidFill>
                <a:latin typeface="+mn-ea"/>
              </a:rPr>
              <a:t>バイオマスツアー開始</a:t>
            </a:r>
            <a:endParaRPr sz="1200"/>
          </a:p>
        </p:txBody>
      </p:sp>
      <p:cxnSp>
        <p:nvCxnSpPr>
          <p:cNvPr id="1246" name="直線コネクタ 50"/>
          <p:cNvCxnSpPr>
            <a:cxnSpLocks/>
          </p:cNvCxnSpPr>
          <p:nvPr/>
        </p:nvCxnSpPr>
        <p:spPr>
          <a:xfrm>
            <a:off x="882148" y="2666250"/>
            <a:ext cx="0" cy="334233"/>
          </a:xfrm>
          <a:prstGeom prst="line">
            <a:avLst/>
          </a:prstGeom>
          <a:ln w="12700">
            <a:solidFill>
              <a:srgbClr val="00B05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47" name="テキスト 670"/>
          <p:cNvSpPr txBox="1"/>
          <p:nvPr/>
        </p:nvSpPr>
        <p:spPr>
          <a:xfrm>
            <a:off x="7376817" y="1491750"/>
            <a:ext cx="1768901" cy="576188"/>
          </a:xfrm>
          <a:prstGeom prst="rect">
            <a:avLst/>
          </a:prstGeom>
        </p:spPr>
        <p:txBody>
          <a:bodyPr wrap="square">
            <a:spAutoFit/>
          </a:bodyPr>
          <a:lstStyle/>
          <a:p>
            <a:pPr>
              <a:defRPr lang="ja-JP" altLang="en-US"/>
            </a:pPr>
            <a:r>
              <a:rPr lang="ja-JP" altLang="en-US" sz="1050" b="0" u="none" dirty="0">
                <a:solidFill>
                  <a:schemeClr val="bg2">
                    <a:lumMod val="25000"/>
                  </a:schemeClr>
                </a:solidFill>
                <a:latin typeface="Meiryo UI"/>
                <a:ea typeface="Meiryo UI"/>
              </a:rPr>
              <a:t>庁内組織「2050ゼロカーボンシティまにわ対策チーム」の設置・施策検討(R3.10～11)</a:t>
            </a:r>
            <a:endParaRPr lang="ja-JP" altLang="en-US" sz="1200" b="0" u="none" dirty="0">
              <a:solidFill>
                <a:schemeClr val="bg2">
                  <a:lumMod val="25000"/>
                </a:schemeClr>
              </a:solidFill>
              <a:latin typeface="Meiryo UI"/>
              <a:ea typeface="Meiryo UI"/>
            </a:endParaRPr>
          </a:p>
        </p:txBody>
      </p:sp>
      <p:sp>
        <p:nvSpPr>
          <p:cNvPr id="1248" name="テキスト 671"/>
          <p:cNvSpPr txBox="1"/>
          <p:nvPr/>
        </p:nvSpPr>
        <p:spPr>
          <a:xfrm>
            <a:off x="9396000" y="1735977"/>
            <a:ext cx="5111987" cy="276106"/>
          </a:xfrm>
          <a:prstGeom prst="rect">
            <a:avLst/>
          </a:prstGeom>
        </p:spPr>
        <p:txBody>
          <a:bodyPr wrap="square">
            <a:spAutoFit/>
          </a:bodyPr>
          <a:lstStyle/>
          <a:p>
            <a:pPr>
              <a:defRPr lang="ja-JP" altLang="en-US"/>
            </a:pPr>
            <a:r>
              <a:rPr lang="ja-JP" altLang="en-US" sz="1200">
                <a:latin typeface="Meiryo UI"/>
                <a:ea typeface="Meiryo UI"/>
              </a:rPr>
              <a:t>　</a:t>
            </a:r>
          </a:p>
        </p:txBody>
      </p:sp>
      <p:pic>
        <p:nvPicPr>
          <p:cNvPr id="1249" name="図 672"/>
          <p:cNvPicPr>
            <a:picLocks noChangeAspect="1"/>
          </p:cNvPicPr>
          <p:nvPr/>
        </p:nvPicPr>
        <p:blipFill>
          <a:blip r:embed="rId10"/>
          <a:stretch>
            <a:fillRect/>
          </a:stretch>
        </p:blipFill>
        <p:spPr>
          <a:xfrm>
            <a:off x="7204513" y="568705"/>
            <a:ext cx="1327487" cy="918932"/>
          </a:xfrm>
          <a:prstGeom prst="rect">
            <a:avLst/>
          </a:prstGeom>
        </p:spPr>
      </p:pic>
      <p:sp>
        <p:nvSpPr>
          <p:cNvPr id="1250" name="テキスト 418"/>
          <p:cNvSpPr txBox="1"/>
          <p:nvPr/>
        </p:nvSpPr>
        <p:spPr>
          <a:xfrm>
            <a:off x="4109703" y="4155750"/>
            <a:ext cx="1256302" cy="1014770"/>
          </a:xfrm>
          <a:prstGeom prst="rect">
            <a:avLst/>
          </a:prstGeom>
        </p:spPr>
        <p:txBody>
          <a:bodyPr wrap="square">
            <a:spAutoFit/>
          </a:bodyPr>
          <a:lstStyle/>
          <a:p>
            <a:pPr algn="r">
              <a:defRPr lang="ja-JP" altLang="en-US"/>
            </a:pPr>
            <a:r>
              <a:rPr lang="ja-JP" altLang="en-US" sz="1000">
                <a:solidFill>
                  <a:schemeClr val="bg2">
                    <a:lumMod val="10000"/>
                  </a:schemeClr>
                </a:solidFill>
                <a:latin typeface="Meiryo UI"/>
                <a:ea typeface="Meiryo UI"/>
              </a:rPr>
              <a:t>SDGｓを推進し、その取組をホームページ上で発信しあう</a:t>
            </a:r>
          </a:p>
          <a:p>
            <a:pPr algn="r">
              <a:defRPr lang="ja-JP" altLang="en-US"/>
            </a:pPr>
            <a:r>
              <a:rPr lang="ja-JP" altLang="en-US" sz="1000">
                <a:solidFill>
                  <a:schemeClr val="bg2">
                    <a:lumMod val="10000"/>
                  </a:schemeClr>
                </a:solidFill>
                <a:latin typeface="Meiryo UI"/>
                <a:ea typeface="Meiryo UI"/>
              </a:rPr>
              <a:t>「真庭SDGｓパートナー」は、6月1日現在249団体に。⇒</a:t>
            </a:r>
          </a:p>
        </p:txBody>
      </p:sp>
      <p:pic>
        <p:nvPicPr>
          <p:cNvPr id="1251" name="図 265"/>
          <p:cNvPicPr>
            <a:picLocks noChangeAspect="1"/>
          </p:cNvPicPr>
          <p:nvPr/>
        </p:nvPicPr>
        <p:blipFill>
          <a:blip r:embed="rId11"/>
          <a:stretch>
            <a:fillRect/>
          </a:stretch>
        </p:blipFill>
        <p:spPr>
          <a:xfrm>
            <a:off x="7665822" y="-287874"/>
            <a:ext cx="1350506" cy="1353942"/>
          </a:xfrm>
          <a:prstGeom prst="rect">
            <a:avLst/>
          </a:prstGeom>
        </p:spPr>
      </p:pic>
    </p:spTree>
    <p:extLst>
      <p:ext uri="{BB962C8B-B14F-4D97-AF65-F5344CB8AC3E}">
        <p14:creationId xmlns:p14="http://schemas.microsoft.com/office/powerpoint/2010/main" val="2090225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7" name="図形 802"/>
          <p:cNvSpPr/>
          <p:nvPr/>
        </p:nvSpPr>
        <p:spPr>
          <a:xfrm>
            <a:off x="0" y="571491"/>
            <a:ext cx="9143989" cy="4569746"/>
          </a:xfrm>
          <a:prstGeom prst="flowChartProcess">
            <a:avLst/>
          </a:prstGeom>
          <a:solidFill>
            <a:sysClr val="window" lastClr="FFFFFF"/>
          </a:solidFill>
          <a:ln w="12700" cap="flat" cmpd="sng" algn="ctr">
            <a:noFill/>
            <a:prstDash val="solid"/>
            <a:miter lim="800000"/>
          </a:ln>
        </p:spPr>
        <p:txBody>
          <a:bodyPr lIns="76493" tIns="38246" rIns="76493" bIns="38246" anchor="ctr"/>
          <a:lstStyle>
            <a:defPPr>
              <a:defRPr lang="ru-RU">
                <a:solidFill>
                  <a:sysClr val="window" lastClr="FFFFFF"/>
                </a:solidFill>
                <a:latin typeface="游ゴシック"/>
                <a:ea typeface="游ゴシック"/>
              </a:defRPr>
            </a:defPPr>
            <a:lvl1pPr algn="l" rtl="0" fontAlgn="base">
              <a:spcBef>
                <a:spcPct val="0"/>
              </a:spcBef>
              <a:spcAft>
                <a:spcPct val="0"/>
              </a:spcAft>
              <a:defRPr kern="1200">
                <a:solidFill>
                  <a:sysClr val="windowText" lastClr="000000"/>
                </a:solidFill>
                <a:latin typeface="Arial" charset="0"/>
                <a:ea typeface="ＭＳ Ｐゴシック" charset="0"/>
                <a:cs typeface="+mn-cs"/>
              </a:defRPr>
            </a:lvl1pPr>
            <a:lvl2pPr marL="382465" algn="l" rtl="0" fontAlgn="base">
              <a:spcBef>
                <a:spcPct val="0"/>
              </a:spcBef>
              <a:spcAft>
                <a:spcPct val="0"/>
              </a:spcAft>
              <a:defRPr kern="1200">
                <a:solidFill>
                  <a:sysClr val="windowText" lastClr="000000"/>
                </a:solidFill>
                <a:latin typeface="Arial" charset="0"/>
                <a:ea typeface="ＭＳ Ｐゴシック" charset="0"/>
                <a:cs typeface="+mn-cs"/>
              </a:defRPr>
            </a:lvl2pPr>
            <a:lvl3pPr marL="764930" algn="l" rtl="0" fontAlgn="base">
              <a:spcBef>
                <a:spcPct val="0"/>
              </a:spcBef>
              <a:spcAft>
                <a:spcPct val="0"/>
              </a:spcAft>
              <a:defRPr kern="1200">
                <a:solidFill>
                  <a:sysClr val="windowText" lastClr="000000"/>
                </a:solidFill>
                <a:latin typeface="Arial" charset="0"/>
                <a:ea typeface="ＭＳ Ｐゴシック" charset="0"/>
                <a:cs typeface="+mn-cs"/>
              </a:defRPr>
            </a:lvl3pPr>
            <a:lvl4pPr marL="1147396" algn="l" rtl="0" fontAlgn="base">
              <a:spcBef>
                <a:spcPct val="0"/>
              </a:spcBef>
              <a:spcAft>
                <a:spcPct val="0"/>
              </a:spcAft>
              <a:defRPr kern="1200">
                <a:solidFill>
                  <a:sysClr val="windowText" lastClr="000000"/>
                </a:solidFill>
                <a:latin typeface="Arial" charset="0"/>
                <a:ea typeface="ＭＳ Ｐゴシック" charset="0"/>
                <a:cs typeface="+mn-cs"/>
              </a:defRPr>
            </a:lvl4pPr>
            <a:lvl5pPr marL="1529861" algn="l" rtl="0" fontAlgn="base">
              <a:spcBef>
                <a:spcPct val="0"/>
              </a:spcBef>
              <a:spcAft>
                <a:spcPct val="0"/>
              </a:spcAft>
              <a:defRPr kern="1200">
                <a:solidFill>
                  <a:sysClr val="windowText" lastClr="000000"/>
                </a:solidFill>
                <a:latin typeface="Arial" charset="0"/>
                <a:ea typeface="ＭＳ Ｐゴシック" charset="0"/>
                <a:cs typeface="+mn-cs"/>
              </a:defRPr>
            </a:lvl5pPr>
            <a:lvl6pPr marL="1912326" algn="l" defTabSz="457200" rtl="0" eaLnBrk="1" latinLnBrk="0" hangingPunct="1">
              <a:defRPr kern="1200">
                <a:solidFill>
                  <a:sysClr val="windowText" lastClr="000000"/>
                </a:solidFill>
                <a:latin typeface="Arial" charset="0"/>
                <a:ea typeface="ＭＳ Ｐゴシック" charset="0"/>
                <a:cs typeface="+mn-cs"/>
              </a:defRPr>
            </a:lvl6pPr>
            <a:lvl7pPr marL="2294792" algn="l" defTabSz="457200" rtl="0" eaLnBrk="1" latinLnBrk="0" hangingPunct="1">
              <a:defRPr kern="1200">
                <a:solidFill>
                  <a:sysClr val="windowText" lastClr="000000"/>
                </a:solidFill>
                <a:latin typeface="Arial" charset="0"/>
                <a:ea typeface="ＭＳ Ｐゴシック" charset="0"/>
                <a:cs typeface="+mn-cs"/>
              </a:defRPr>
            </a:lvl7pPr>
            <a:lvl8pPr marL="2677257" algn="l" defTabSz="457200" rtl="0" eaLnBrk="1" latinLnBrk="0" hangingPunct="1">
              <a:defRPr kern="1200">
                <a:solidFill>
                  <a:sysClr val="windowText" lastClr="000000"/>
                </a:solidFill>
                <a:latin typeface="Arial" charset="0"/>
                <a:ea typeface="ＭＳ Ｐゴシック" charset="0"/>
                <a:cs typeface="+mn-cs"/>
              </a:defRPr>
            </a:lvl8pPr>
            <a:lvl9pPr marL="3059723" algn="l" defTabSz="457200" rtl="0" eaLnBrk="1" latinLnBrk="0" hangingPunct="1">
              <a:defRPr kern="1200">
                <a:solidFill>
                  <a:sysClr val="windowText" lastClr="000000"/>
                </a:solidFill>
                <a:latin typeface="Arial" charset="0"/>
                <a:ea typeface="ＭＳ Ｐゴシック" charset="0"/>
                <a:cs typeface="+mn-cs"/>
              </a:defRPr>
            </a:lvl9pPr>
          </a:lstStyle>
          <a:p>
            <a:pPr algn="ctr">
              <a:defRPr lang="ja-JP" altLang="en-US"/>
            </a:pPr>
            <a:endParaRPr lang="ja-JP" altLang="en-US"/>
          </a:p>
        </p:txBody>
      </p:sp>
      <p:sp>
        <p:nvSpPr>
          <p:cNvPr id="1258" name="図形 1432"/>
          <p:cNvSpPr/>
          <p:nvPr/>
        </p:nvSpPr>
        <p:spPr>
          <a:xfrm>
            <a:off x="248442" y="734784"/>
            <a:ext cx="8744053" cy="817311"/>
          </a:xfrm>
          <a:prstGeom prst="foldedCorner">
            <a:avLst/>
          </a:prstGeom>
          <a:solidFill>
            <a:schemeClr val="bg1"/>
          </a:solidFill>
          <a:ln w="19050" cap="flat" cmpd="sng" algn="ctr">
            <a:solidFill>
              <a:schemeClr val="tx1"/>
            </a:solidFill>
            <a:prstDash val="solid"/>
            <a:round/>
            <a:headEnd type="none" w="med" len="med"/>
            <a:tailEnd type="none" w="med" len="med"/>
          </a:ln>
          <a:effectLst/>
        </p:spPr>
        <p:txBody>
          <a:bodyPr vertOverflow="overflow" horzOverflow="overflow" wrap="square" lIns="63989" tIns="31994" rIns="63989" bIns="31994" numCol="1" anchor="ctr" anchorCtr="0" compatLnSpc="1"/>
          <a:lstStyle/>
          <a:p>
            <a:pPr>
              <a:defRPr lang="ja-JP" altLang="en-US"/>
            </a:pPr>
            <a:endParaRPr lang="ja-JP" altLang="en-US" sz="800" b="1" dirty="0">
              <a:solidFill>
                <a:srgbClr val="FF0000"/>
              </a:solidFill>
              <a:latin typeface="Meiryo UI"/>
              <a:ea typeface="Meiryo UI"/>
            </a:endParaRPr>
          </a:p>
          <a:p>
            <a:pPr>
              <a:defRPr lang="ja-JP" altLang="en-US"/>
            </a:pPr>
            <a:r>
              <a:rPr lang="ja-JP" altLang="en-US" sz="1400" b="1" dirty="0">
                <a:solidFill>
                  <a:schemeClr val="tx1"/>
                </a:solidFill>
                <a:latin typeface="Meiryo UI"/>
                <a:ea typeface="Meiryo UI"/>
              </a:rPr>
              <a:t>・日本の食料自給率　38％　</a:t>
            </a:r>
            <a:r>
              <a:rPr lang="ja-JP" altLang="en-US" sz="1100" b="1" dirty="0">
                <a:solidFill>
                  <a:schemeClr val="tx1"/>
                </a:solidFill>
                <a:latin typeface="Meiryo UI"/>
                <a:ea typeface="Meiryo UI"/>
              </a:rPr>
              <a:t>(カロリーベース)</a:t>
            </a:r>
            <a:endParaRPr>
              <a:solidFill>
                <a:schemeClr val="tx1"/>
              </a:solidFill>
              <a:latin typeface="Meiryo UI"/>
              <a:ea typeface="Meiryo UI"/>
            </a:endParaRPr>
          </a:p>
          <a:p>
            <a:pPr>
              <a:defRPr lang="ja-JP" altLang="en-US"/>
            </a:pPr>
            <a:r>
              <a:rPr lang="ja-JP" altLang="en-US" sz="1400" b="1" dirty="0">
                <a:solidFill>
                  <a:schemeClr val="tx1"/>
                </a:solidFill>
                <a:latin typeface="Meiryo UI"/>
                <a:ea typeface="Meiryo UI"/>
              </a:rPr>
              <a:t>・日本のエネルギー自給率　11.8％　</a:t>
            </a:r>
            <a:r>
              <a:rPr lang="ja-JP" altLang="en-US" sz="1400" b="1" dirty="0">
                <a:latin typeface="Meiryo UI"/>
                <a:ea typeface="Meiryo UI"/>
              </a:rPr>
              <a:t>→　</a:t>
            </a:r>
            <a:r>
              <a:rPr lang="ja-JP" altLang="en-US" sz="1100" b="1" dirty="0">
                <a:latin typeface="Meiryo UI"/>
                <a:ea typeface="Meiryo UI"/>
              </a:rPr>
              <a:t>2017年OECD35カ国中34位</a:t>
            </a:r>
            <a:endParaRPr>
              <a:latin typeface="Meiryo UI"/>
              <a:ea typeface="Meiryo UI"/>
            </a:endParaRPr>
          </a:p>
          <a:p>
            <a:pPr>
              <a:defRPr lang="ja-JP" altLang="en-US"/>
            </a:pPr>
            <a:r>
              <a:rPr lang="ja-JP" altLang="en-US" sz="1200" dirty="0">
                <a:latin typeface="Meiryo UI"/>
                <a:ea typeface="Meiryo UI"/>
              </a:rPr>
              <a:t>　特に電力供給体制は中央集権的体制</a:t>
            </a:r>
          </a:p>
          <a:p>
            <a:pPr>
              <a:defRPr lang="ja-JP" altLang="en-US"/>
            </a:pPr>
            <a:r>
              <a:rPr lang="ja-JP" altLang="en-US" sz="1200" dirty="0">
                <a:latin typeface="Meiryo UI"/>
                <a:ea typeface="Meiryo UI"/>
              </a:rPr>
              <a:t>　エネルギーの効率的産出と消費、余剰発電と送電ロスの解消のためにも、地方分権、エネルギー自給圏の分散が必要</a:t>
            </a:r>
            <a:endParaRPr sz="1200">
              <a:latin typeface="Meiryo UI"/>
              <a:ea typeface="Meiryo UI"/>
            </a:endParaRPr>
          </a:p>
        </p:txBody>
      </p:sp>
      <p:sp>
        <p:nvSpPr>
          <p:cNvPr id="1259" name="Rectangle 1455"/>
          <p:cNvSpPr>
            <a:spLocks noGrp="1" noChangeArrowheads="1"/>
          </p:cNvSpPr>
          <p:nvPr>
            <p:ph type="title" idx="4294967295"/>
          </p:nvPr>
        </p:nvSpPr>
        <p:spPr>
          <a:xfrm>
            <a:off x="798414" y="30494"/>
            <a:ext cx="5966817" cy="486966"/>
          </a:xfrm>
          <a:prstGeom prst="rect">
            <a:avLst/>
          </a:prstGeom>
        </p:spPr>
        <p:txBody>
          <a:bodyPr vert="horz" lIns="63989" tIns="31994" rIns="63989" bIns="31994" rtlCol="0" anchor="ctr">
            <a:normAutofit/>
          </a:bodyPr>
          <a:lstStyle/>
          <a:p>
            <a:r>
              <a:rPr lang="ja-JP" altLang="en-US" sz="2300" b="1" dirty="0">
                <a:solidFill>
                  <a:schemeClr val="tx1"/>
                </a:solidFill>
                <a:latin typeface="Meiryo UI" panose="020B0604030504040204" pitchFamily="50" charset="-128"/>
                <a:ea typeface="Meiryo UI" panose="020B0604030504040204" pitchFamily="50" charset="-128"/>
              </a:rPr>
              <a:t>３　安全・安心の観点からみた現状</a:t>
            </a:r>
            <a:endParaRPr sz="2300">
              <a:solidFill>
                <a:schemeClr val="tx1"/>
              </a:solidFill>
            </a:endParaRPr>
          </a:p>
        </p:txBody>
      </p:sp>
      <p:sp>
        <p:nvSpPr>
          <p:cNvPr id="1260" name="スライド番号プレースホルダー 1"/>
          <p:cNvSpPr txBox="1"/>
          <p:nvPr/>
        </p:nvSpPr>
        <p:spPr>
          <a:xfrm>
            <a:off x="8604000" y="4858277"/>
            <a:ext cx="534963" cy="255110"/>
          </a:xfrm>
          <a:prstGeom prst="rect">
            <a:avLst/>
          </a:prstGeom>
        </p:spPr>
        <p:txBody>
          <a:bodyPr vert="horz" lIns="76493" tIns="38246" rIns="76493" bIns="38246" rtlCol="0" anchor="ctr"/>
          <a:lstStyle>
            <a:defPPr>
              <a:defRPr lang="ru-RU"/>
            </a:defPPr>
            <a:lvl1pPr algn="r" rtl="0" fontAlgn="base">
              <a:spcBef>
                <a:spcPct val="0"/>
              </a:spcBef>
              <a:spcAft>
                <a:spcPct val="0"/>
              </a:spcAft>
              <a:defRPr sz="2700" kern="1200">
                <a:solidFill>
                  <a:schemeClr val="tx1">
                    <a:tint val="75000"/>
                  </a:schemeClr>
                </a:solidFill>
                <a:latin typeface="Arial" charset="0"/>
                <a:ea typeface="ＭＳ Ｐゴシック" charset="0"/>
                <a:cs typeface="+mn-cs"/>
              </a:defRPr>
            </a:lvl1pPr>
            <a:lvl2pPr marL="382465" algn="l" rtl="0" fontAlgn="base">
              <a:spcBef>
                <a:spcPct val="0"/>
              </a:spcBef>
              <a:spcAft>
                <a:spcPct val="0"/>
              </a:spcAft>
              <a:defRPr kern="1200">
                <a:solidFill>
                  <a:schemeClr val="tx1"/>
                </a:solidFill>
                <a:latin typeface="Arial" charset="0"/>
                <a:ea typeface="ＭＳ Ｐゴシック" charset="0"/>
                <a:cs typeface="+mn-cs"/>
              </a:defRPr>
            </a:lvl2pPr>
            <a:lvl3pPr marL="764930" algn="l" rtl="0" fontAlgn="base">
              <a:spcBef>
                <a:spcPct val="0"/>
              </a:spcBef>
              <a:spcAft>
                <a:spcPct val="0"/>
              </a:spcAft>
              <a:defRPr kern="1200">
                <a:solidFill>
                  <a:schemeClr val="tx1"/>
                </a:solidFill>
                <a:latin typeface="Arial" charset="0"/>
                <a:ea typeface="ＭＳ Ｐゴシック" charset="0"/>
                <a:cs typeface="+mn-cs"/>
              </a:defRPr>
            </a:lvl3pPr>
            <a:lvl4pPr marL="1147396" algn="l" rtl="0" fontAlgn="base">
              <a:spcBef>
                <a:spcPct val="0"/>
              </a:spcBef>
              <a:spcAft>
                <a:spcPct val="0"/>
              </a:spcAft>
              <a:defRPr kern="1200">
                <a:solidFill>
                  <a:schemeClr val="tx1"/>
                </a:solidFill>
                <a:latin typeface="Arial" charset="0"/>
                <a:ea typeface="ＭＳ Ｐゴシック" charset="0"/>
                <a:cs typeface="+mn-cs"/>
              </a:defRPr>
            </a:lvl4pPr>
            <a:lvl5pPr marL="1529861" algn="l" rtl="0" fontAlgn="base">
              <a:spcBef>
                <a:spcPct val="0"/>
              </a:spcBef>
              <a:spcAft>
                <a:spcPct val="0"/>
              </a:spcAft>
              <a:defRPr kern="1200">
                <a:solidFill>
                  <a:schemeClr val="tx1"/>
                </a:solidFill>
                <a:latin typeface="Arial" charset="0"/>
                <a:ea typeface="ＭＳ Ｐゴシック" charset="0"/>
                <a:cs typeface="+mn-cs"/>
              </a:defRPr>
            </a:lvl5pPr>
            <a:lvl6pPr marL="1912326" algn="l" defTabSz="457200" rtl="0" eaLnBrk="1" latinLnBrk="0" hangingPunct="1">
              <a:defRPr kern="1200">
                <a:solidFill>
                  <a:schemeClr val="tx1"/>
                </a:solidFill>
                <a:latin typeface="Arial" charset="0"/>
                <a:ea typeface="ＭＳ Ｐゴシック" charset="0"/>
                <a:cs typeface="+mn-cs"/>
              </a:defRPr>
            </a:lvl6pPr>
            <a:lvl7pPr marL="2294792" algn="l" defTabSz="457200" rtl="0" eaLnBrk="1" latinLnBrk="0" hangingPunct="1">
              <a:defRPr kern="1200">
                <a:solidFill>
                  <a:schemeClr val="tx1"/>
                </a:solidFill>
                <a:latin typeface="Arial" charset="0"/>
                <a:ea typeface="ＭＳ Ｐゴシック" charset="0"/>
                <a:cs typeface="+mn-cs"/>
              </a:defRPr>
            </a:lvl7pPr>
            <a:lvl8pPr marL="2677257" algn="l" defTabSz="457200" rtl="0" eaLnBrk="1" latinLnBrk="0" hangingPunct="1">
              <a:defRPr kern="1200">
                <a:solidFill>
                  <a:schemeClr val="tx1"/>
                </a:solidFill>
                <a:latin typeface="Arial" charset="0"/>
                <a:ea typeface="ＭＳ Ｐゴシック" charset="0"/>
                <a:cs typeface="+mn-cs"/>
              </a:defRPr>
            </a:lvl8pPr>
            <a:lvl9pPr marL="3059723" algn="l" defTabSz="457200" rtl="0" eaLnBrk="1" latinLnBrk="0" hangingPunct="1">
              <a:defRPr kern="1200">
                <a:solidFill>
                  <a:schemeClr val="tx1"/>
                </a:solidFill>
                <a:latin typeface="Arial" charset="0"/>
                <a:ea typeface="ＭＳ Ｐゴシック" charset="0"/>
                <a:cs typeface="+mn-cs"/>
              </a:defRPr>
            </a:lvl9pPr>
          </a:lstStyle>
          <a:p>
            <a:fld id="{C6AD0DAE-0D56-A448-AED2-D2D80091CCE4}" type="slidenum">
              <a:rPr lang="ja-JP" altLang="en-US" sz="1700"/>
              <a:pPr/>
              <a:t>4</a:t>
            </a:fld>
            <a:endParaRPr lang="ja-JP" altLang="en-US" sz="1700" dirty="0"/>
          </a:p>
        </p:txBody>
      </p:sp>
      <p:pic>
        <p:nvPicPr>
          <p:cNvPr id="1261" name="図 807"/>
          <p:cNvPicPr>
            <a:picLocks noChangeAspect="1"/>
          </p:cNvPicPr>
          <p:nvPr/>
        </p:nvPicPr>
        <p:blipFill>
          <a:blip r:embed="rId1"/>
          <a:stretch>
            <a:fillRect/>
          </a:stretch>
        </p:blipFill>
        <p:spPr>
          <a:xfrm>
            <a:off x="7665810" y="-287864"/>
            <a:ext cx="1350498" cy="1353934"/>
          </a:xfrm>
          <a:prstGeom prst="rect">
            <a:avLst/>
          </a:prstGeom>
        </p:spPr>
      </p:pic>
      <p:sp>
        <p:nvSpPr>
          <p:cNvPr id="1262" name="テキスト 810"/>
          <p:cNvSpPr txBox="1"/>
          <p:nvPr/>
        </p:nvSpPr>
        <p:spPr>
          <a:xfrm>
            <a:off x="36000" y="3165750"/>
            <a:ext cx="9012275" cy="1556704"/>
          </a:xfrm>
          <a:prstGeom prst="rect">
            <a:avLst/>
          </a:prstGeom>
          <a:solidFill>
            <a:sysClr val="window" lastClr="FFFFFF"/>
          </a:solidFill>
        </p:spPr>
        <p:txBody>
          <a:bodyPr wrap="square" lIns="63989" tIns="31994" rIns="63989" bIns="31994">
            <a:spAutoFit/>
          </a:bodyPr>
          <a:lstStyle>
            <a:defPPr>
              <a:defRPr lang="ru-RU"/>
            </a:defPPr>
            <a:lvl1pPr algn="l" rtl="0" fontAlgn="base">
              <a:spcBef>
                <a:spcPct val="0"/>
              </a:spcBef>
              <a:spcAft>
                <a:spcPct val="0"/>
              </a:spcAft>
              <a:defRPr kern="1200">
                <a:solidFill>
                  <a:sysClr val="windowText" lastClr="000000"/>
                </a:solidFill>
                <a:latin typeface="Arial" charset="0"/>
                <a:ea typeface="ＭＳ Ｐゴシック" charset="0"/>
                <a:cs typeface="+mn-cs"/>
              </a:defRPr>
            </a:lvl1pPr>
            <a:lvl2pPr marL="382465" algn="l" rtl="0" fontAlgn="base">
              <a:spcBef>
                <a:spcPct val="0"/>
              </a:spcBef>
              <a:spcAft>
                <a:spcPct val="0"/>
              </a:spcAft>
              <a:defRPr kern="1200">
                <a:solidFill>
                  <a:sysClr val="windowText" lastClr="000000"/>
                </a:solidFill>
                <a:latin typeface="Arial" charset="0"/>
                <a:ea typeface="ＭＳ Ｐゴシック" charset="0"/>
                <a:cs typeface="+mn-cs"/>
              </a:defRPr>
            </a:lvl2pPr>
            <a:lvl3pPr marL="764930" algn="l" rtl="0" fontAlgn="base">
              <a:spcBef>
                <a:spcPct val="0"/>
              </a:spcBef>
              <a:spcAft>
                <a:spcPct val="0"/>
              </a:spcAft>
              <a:defRPr kern="1200">
                <a:solidFill>
                  <a:sysClr val="windowText" lastClr="000000"/>
                </a:solidFill>
                <a:latin typeface="Arial" charset="0"/>
                <a:ea typeface="ＭＳ Ｐゴシック" charset="0"/>
                <a:cs typeface="+mn-cs"/>
              </a:defRPr>
            </a:lvl3pPr>
            <a:lvl4pPr marL="1147396" algn="l" rtl="0" fontAlgn="base">
              <a:spcBef>
                <a:spcPct val="0"/>
              </a:spcBef>
              <a:spcAft>
                <a:spcPct val="0"/>
              </a:spcAft>
              <a:defRPr kern="1200">
                <a:solidFill>
                  <a:sysClr val="windowText" lastClr="000000"/>
                </a:solidFill>
                <a:latin typeface="Arial" charset="0"/>
                <a:ea typeface="ＭＳ Ｐゴシック" charset="0"/>
                <a:cs typeface="+mn-cs"/>
              </a:defRPr>
            </a:lvl4pPr>
            <a:lvl5pPr marL="1529861" algn="l" rtl="0" fontAlgn="base">
              <a:spcBef>
                <a:spcPct val="0"/>
              </a:spcBef>
              <a:spcAft>
                <a:spcPct val="0"/>
              </a:spcAft>
              <a:defRPr kern="1200">
                <a:solidFill>
                  <a:sysClr val="windowText" lastClr="000000"/>
                </a:solidFill>
                <a:latin typeface="Arial" charset="0"/>
                <a:ea typeface="ＭＳ Ｐゴシック" charset="0"/>
                <a:cs typeface="+mn-cs"/>
              </a:defRPr>
            </a:lvl5pPr>
            <a:lvl6pPr marL="1912326" algn="l" defTabSz="457200" rtl="0" eaLnBrk="1" latinLnBrk="0" hangingPunct="1">
              <a:defRPr kern="1200">
                <a:solidFill>
                  <a:sysClr val="windowText" lastClr="000000"/>
                </a:solidFill>
                <a:latin typeface="Arial" charset="0"/>
                <a:ea typeface="ＭＳ Ｐゴシック" charset="0"/>
                <a:cs typeface="+mn-cs"/>
              </a:defRPr>
            </a:lvl6pPr>
            <a:lvl7pPr marL="2294792" algn="l" defTabSz="457200" rtl="0" eaLnBrk="1" latinLnBrk="0" hangingPunct="1">
              <a:defRPr kern="1200">
                <a:solidFill>
                  <a:sysClr val="windowText" lastClr="000000"/>
                </a:solidFill>
                <a:latin typeface="Arial" charset="0"/>
                <a:ea typeface="ＭＳ Ｐゴシック" charset="0"/>
                <a:cs typeface="+mn-cs"/>
              </a:defRPr>
            </a:lvl7pPr>
            <a:lvl8pPr marL="2677257" algn="l" defTabSz="457200" rtl="0" eaLnBrk="1" latinLnBrk="0" hangingPunct="1">
              <a:defRPr kern="1200">
                <a:solidFill>
                  <a:sysClr val="windowText" lastClr="000000"/>
                </a:solidFill>
                <a:latin typeface="Arial" charset="0"/>
                <a:ea typeface="ＭＳ Ｐゴシック" charset="0"/>
                <a:cs typeface="+mn-cs"/>
              </a:defRPr>
            </a:lvl8pPr>
            <a:lvl9pPr marL="3059723" algn="l" defTabSz="457200" rtl="0" eaLnBrk="1" latinLnBrk="0" hangingPunct="1">
              <a:defRPr kern="1200">
                <a:solidFill>
                  <a:sysClr val="windowText" lastClr="000000"/>
                </a:solidFill>
                <a:latin typeface="Arial" charset="0"/>
                <a:ea typeface="ＭＳ Ｐゴシック" charset="0"/>
                <a:cs typeface="+mn-cs"/>
              </a:defRPr>
            </a:lvl9pPr>
          </a:lstStyle>
          <a:p>
            <a:pPr>
              <a:defRPr lang="ja-JP" altLang="en-US"/>
            </a:pPr>
            <a:r>
              <a:rPr lang="ja-JP" altLang="en-US" b="0" dirty="0">
                <a:latin typeface="Meiryo UI"/>
                <a:ea typeface="Meiryo UI"/>
              </a:rPr>
              <a:t>真庭市のエネルギー自給率は、既に60％を超えていますが、直接、工場や家庭に真庭市で発電した電気を配電しているわけではありません。</a:t>
            </a:r>
          </a:p>
          <a:p>
            <a:pPr>
              <a:defRPr lang="ja-JP" altLang="en-US"/>
            </a:pPr>
            <a:r>
              <a:rPr lang="ja-JP" altLang="en-US" sz="1400" b="1" dirty="0">
                <a:latin typeface="Meiryo UI"/>
                <a:ea typeface="Meiryo UI"/>
              </a:rPr>
              <a:t>最終的な目標は、</a:t>
            </a:r>
            <a:r>
              <a:rPr lang="ja-JP" altLang="en-US" b="0" dirty="0">
                <a:solidFill>
                  <a:schemeClr val="tx1"/>
                </a:solidFill>
                <a:latin typeface="Meiryo UI"/>
                <a:ea typeface="Meiryo UI"/>
              </a:rPr>
              <a:t>電力需要を全て地産の自然再生エネルギーで賄い、</a:t>
            </a:r>
            <a:endParaRPr b="0">
              <a:latin typeface="Meiryo UI"/>
              <a:ea typeface="Meiryo UI"/>
            </a:endParaRPr>
          </a:p>
          <a:p>
            <a:pPr>
              <a:defRPr lang="ja-JP" altLang="en-US"/>
            </a:pPr>
            <a:r>
              <a:rPr lang="ja-JP" altLang="en-US" sz="2000" b="1" dirty="0">
                <a:solidFill>
                  <a:srgbClr val="FF0000"/>
                </a:solidFill>
                <a:latin typeface="Meiryo UI"/>
                <a:ea typeface="Meiryo UI"/>
              </a:rPr>
              <a:t>「再生可能エネルギー自給率１００％」</a:t>
            </a:r>
            <a:r>
              <a:rPr lang="ja-JP" altLang="en-US" b="0" dirty="0">
                <a:solidFill>
                  <a:schemeClr val="tx1"/>
                </a:solidFill>
                <a:latin typeface="Meiryo UI"/>
                <a:ea typeface="Meiryo UI"/>
              </a:rPr>
              <a:t>の、SDGｓ未来杜市「真庭」</a:t>
            </a:r>
            <a:r>
              <a:rPr lang="ja-JP" altLang="en-US" b="0" dirty="0">
                <a:latin typeface="Meiryo UI"/>
                <a:ea typeface="Meiryo UI"/>
              </a:rPr>
              <a:t>を目指す！！</a:t>
            </a:r>
            <a:endParaRPr lang="ja-JP" altLang="en-US" b="0" dirty="0">
              <a:solidFill>
                <a:schemeClr val="tx1"/>
              </a:solidFill>
              <a:latin typeface="Meiryo UI"/>
              <a:ea typeface="Meiryo UI"/>
            </a:endParaRPr>
          </a:p>
          <a:p>
            <a:pPr>
              <a:defRPr lang="ja-JP" altLang="en-US"/>
            </a:pPr>
            <a:r>
              <a:rPr lang="ja-JP" altLang="en-US" sz="1400" b="1" dirty="0">
                <a:solidFill>
                  <a:srgbClr val="0070C0"/>
                </a:solidFill>
                <a:latin typeface="Meiryo UI"/>
                <a:ea typeface="Meiryo UI"/>
              </a:rPr>
              <a:t>今後は、①第2バイオマス発電所の建設、②地域マイクログリッド構想の実現による</a:t>
            </a:r>
            <a:r>
              <a:rPr lang="ja-JP" altLang="en-US" sz="2300" b="1" dirty="0">
                <a:solidFill>
                  <a:srgbClr val="FF0000"/>
                </a:solidFill>
                <a:latin typeface="Meiryo UI"/>
                <a:ea typeface="Meiryo UI"/>
              </a:rPr>
              <a:t>電力の地産地消</a:t>
            </a:r>
            <a:r>
              <a:rPr lang="ja-JP" altLang="en-US" sz="1400" b="1" dirty="0">
                <a:solidFill>
                  <a:srgbClr val="0070C0"/>
                </a:solidFill>
                <a:latin typeface="Meiryo UI"/>
                <a:ea typeface="Meiryo UI"/>
              </a:rPr>
              <a:t>に取り組む</a:t>
            </a:r>
          </a:p>
        </p:txBody>
      </p:sp>
      <p:sp>
        <p:nvSpPr>
          <p:cNvPr id="1263" name="図形 811"/>
          <p:cNvSpPr/>
          <p:nvPr/>
        </p:nvSpPr>
        <p:spPr>
          <a:xfrm>
            <a:off x="662947" y="4731750"/>
            <a:ext cx="7697360" cy="378137"/>
          </a:xfrm>
          <a:prstGeom prst="roundRect">
            <a:avLst/>
          </a:prstGeom>
          <a:solidFill>
            <a:srgbClr val="5B9BD5"/>
          </a:solidFill>
          <a:ln w="9525" cap="flat" cmpd="sng" algn="ctr">
            <a:solidFill>
              <a:sysClr val="windowText" lastClr="000000"/>
            </a:solidFill>
            <a:prstDash val="solid"/>
            <a:round/>
            <a:headEnd type="none" w="med" len="med"/>
            <a:tailEnd type="none" w="med" len="med"/>
          </a:ln>
          <a:effectLst/>
        </p:spPr>
        <p:txBody>
          <a:bodyPr vertOverflow="overflow" horzOverflow="overflow" wrap="square" lIns="63989" tIns="31994" rIns="63989" bIns="31994" numCol="1" anchor="ctr" anchorCtr="0" compatLnSpc="1"/>
          <a:lstStyle>
            <a:defPPr>
              <a:defRPr lang="ru-RU"/>
            </a:defPPr>
            <a:lvl1pPr algn="l" rtl="0" fontAlgn="base">
              <a:spcBef>
                <a:spcPct val="0"/>
              </a:spcBef>
              <a:spcAft>
                <a:spcPct val="0"/>
              </a:spcAft>
              <a:defRPr kern="1200">
                <a:solidFill>
                  <a:sysClr val="windowText" lastClr="000000"/>
                </a:solidFill>
                <a:latin typeface="Arial" charset="0"/>
                <a:ea typeface="ＭＳ Ｐゴシック" charset="0"/>
                <a:cs typeface="+mn-cs"/>
              </a:defRPr>
            </a:lvl1pPr>
            <a:lvl2pPr marL="382465" algn="l" rtl="0" fontAlgn="base">
              <a:spcBef>
                <a:spcPct val="0"/>
              </a:spcBef>
              <a:spcAft>
                <a:spcPct val="0"/>
              </a:spcAft>
              <a:defRPr kern="1200">
                <a:solidFill>
                  <a:sysClr val="windowText" lastClr="000000"/>
                </a:solidFill>
                <a:latin typeface="Arial" charset="0"/>
                <a:ea typeface="ＭＳ Ｐゴシック" charset="0"/>
                <a:cs typeface="+mn-cs"/>
              </a:defRPr>
            </a:lvl2pPr>
            <a:lvl3pPr marL="764930" algn="l" rtl="0" fontAlgn="base">
              <a:spcBef>
                <a:spcPct val="0"/>
              </a:spcBef>
              <a:spcAft>
                <a:spcPct val="0"/>
              </a:spcAft>
              <a:defRPr kern="1200">
                <a:solidFill>
                  <a:sysClr val="windowText" lastClr="000000"/>
                </a:solidFill>
                <a:latin typeface="Arial" charset="0"/>
                <a:ea typeface="ＭＳ Ｐゴシック" charset="0"/>
                <a:cs typeface="+mn-cs"/>
              </a:defRPr>
            </a:lvl3pPr>
            <a:lvl4pPr marL="1147396" algn="l" rtl="0" fontAlgn="base">
              <a:spcBef>
                <a:spcPct val="0"/>
              </a:spcBef>
              <a:spcAft>
                <a:spcPct val="0"/>
              </a:spcAft>
              <a:defRPr kern="1200">
                <a:solidFill>
                  <a:sysClr val="windowText" lastClr="000000"/>
                </a:solidFill>
                <a:latin typeface="Arial" charset="0"/>
                <a:ea typeface="ＭＳ Ｐゴシック" charset="0"/>
                <a:cs typeface="+mn-cs"/>
              </a:defRPr>
            </a:lvl4pPr>
            <a:lvl5pPr marL="1529861" algn="l" rtl="0" fontAlgn="base">
              <a:spcBef>
                <a:spcPct val="0"/>
              </a:spcBef>
              <a:spcAft>
                <a:spcPct val="0"/>
              </a:spcAft>
              <a:defRPr kern="1200">
                <a:solidFill>
                  <a:sysClr val="windowText" lastClr="000000"/>
                </a:solidFill>
                <a:latin typeface="Arial" charset="0"/>
                <a:ea typeface="ＭＳ Ｐゴシック" charset="0"/>
                <a:cs typeface="+mn-cs"/>
              </a:defRPr>
            </a:lvl5pPr>
            <a:lvl6pPr marL="1912326" algn="l" defTabSz="457200" rtl="0" eaLnBrk="1" latinLnBrk="0" hangingPunct="1">
              <a:defRPr kern="1200">
                <a:solidFill>
                  <a:sysClr val="windowText" lastClr="000000"/>
                </a:solidFill>
                <a:latin typeface="Arial" charset="0"/>
                <a:ea typeface="ＭＳ Ｐゴシック" charset="0"/>
                <a:cs typeface="+mn-cs"/>
              </a:defRPr>
            </a:lvl6pPr>
            <a:lvl7pPr marL="2294792" algn="l" defTabSz="457200" rtl="0" eaLnBrk="1" latinLnBrk="0" hangingPunct="1">
              <a:defRPr kern="1200">
                <a:solidFill>
                  <a:sysClr val="windowText" lastClr="000000"/>
                </a:solidFill>
                <a:latin typeface="Arial" charset="0"/>
                <a:ea typeface="ＭＳ Ｐゴシック" charset="0"/>
                <a:cs typeface="+mn-cs"/>
              </a:defRPr>
            </a:lvl7pPr>
            <a:lvl8pPr marL="2677257" algn="l" defTabSz="457200" rtl="0" eaLnBrk="1" latinLnBrk="0" hangingPunct="1">
              <a:defRPr kern="1200">
                <a:solidFill>
                  <a:sysClr val="windowText" lastClr="000000"/>
                </a:solidFill>
                <a:latin typeface="Arial" charset="0"/>
                <a:ea typeface="ＭＳ Ｐゴシック" charset="0"/>
                <a:cs typeface="+mn-cs"/>
              </a:defRPr>
            </a:lvl8pPr>
            <a:lvl9pPr marL="3059723" algn="l" defTabSz="457200" rtl="0" eaLnBrk="1" latinLnBrk="0" hangingPunct="1">
              <a:defRPr kern="1200">
                <a:solidFill>
                  <a:sysClr val="windowText" lastClr="000000"/>
                </a:solidFill>
                <a:latin typeface="Arial" charset="0"/>
                <a:ea typeface="ＭＳ Ｐゴシック" charset="0"/>
                <a:cs typeface="+mn-cs"/>
              </a:defRPr>
            </a:lvl9pPr>
          </a:lstStyle>
          <a:p>
            <a:pPr algn="ctr" fontAlgn="base">
              <a:spcBef>
                <a:spcPct val="0"/>
              </a:spcBef>
              <a:spcAft>
                <a:spcPct val="0"/>
              </a:spcAft>
            </a:pPr>
            <a:r>
              <a:rPr lang="ja-JP" altLang="en-US" sz="1700" b="1">
                <a:solidFill>
                  <a:sysClr val="window" lastClr="FFFFFF"/>
                </a:solidFill>
                <a:latin typeface="Meiryo UI"/>
                <a:ea typeface="Meiryo UI"/>
              </a:rPr>
              <a:t>自給圏の確立が日本と地域の永続的な発展に繋がる</a:t>
            </a:r>
            <a:endParaRPr kumimoji="0" lang="ru-RU" sz="1700" b="1">
              <a:solidFill>
                <a:schemeClr val="bg1"/>
              </a:solidFill>
              <a:latin typeface="Arial" charset="0"/>
              <a:ea typeface="ＭＳ Ｐゴシック" charset="0"/>
            </a:endParaRPr>
          </a:p>
        </p:txBody>
      </p:sp>
      <p:sp>
        <p:nvSpPr>
          <p:cNvPr id="1264" name="図形 817"/>
          <p:cNvSpPr/>
          <p:nvPr/>
        </p:nvSpPr>
        <p:spPr>
          <a:xfrm>
            <a:off x="248999" y="2517750"/>
            <a:ext cx="8732106" cy="600699"/>
          </a:xfrm>
          <a:prstGeom prst="foldedCorner">
            <a:avLst/>
          </a:prstGeom>
          <a:solidFill>
            <a:sysClr val="window" lastClr="FFFFFF"/>
          </a:solidFill>
          <a:ln w="19050" cap="flat" cmpd="sng" algn="ctr">
            <a:solidFill>
              <a:sysClr val="windowText" lastClr="000000"/>
            </a:solidFill>
            <a:prstDash val="solid"/>
            <a:round/>
            <a:headEnd type="none" w="med" len="med"/>
            <a:tailEnd type="none" w="med" len="med"/>
          </a:ln>
          <a:effectLst/>
        </p:spPr>
        <p:txBody>
          <a:bodyPr vertOverflow="overflow" horzOverflow="overflow" wrap="square" lIns="76493" tIns="38246" rIns="76493" bIns="38246" numCol="1" anchor="ctr" anchorCtr="0" compatLnSpc="1"/>
          <a:lstStyle>
            <a:defPPr>
              <a:defRPr lang="ru-RU"/>
            </a:defPPr>
            <a:lvl1pPr algn="l" rtl="0" fontAlgn="base">
              <a:spcBef>
                <a:spcPct val="0"/>
              </a:spcBef>
              <a:spcAft>
                <a:spcPct val="0"/>
              </a:spcAft>
              <a:defRPr kern="1200">
                <a:solidFill>
                  <a:sysClr val="windowText" lastClr="000000"/>
                </a:solidFill>
                <a:latin typeface="Arial" charset="0"/>
                <a:ea typeface="ＭＳ Ｐゴシック" charset="0"/>
                <a:cs typeface="+mn-cs"/>
              </a:defRPr>
            </a:lvl1pPr>
            <a:lvl2pPr marL="382465" algn="l" rtl="0" fontAlgn="base">
              <a:spcBef>
                <a:spcPct val="0"/>
              </a:spcBef>
              <a:spcAft>
                <a:spcPct val="0"/>
              </a:spcAft>
              <a:defRPr kern="1200">
                <a:solidFill>
                  <a:sysClr val="windowText" lastClr="000000"/>
                </a:solidFill>
                <a:latin typeface="Arial" charset="0"/>
                <a:ea typeface="ＭＳ Ｐゴシック" charset="0"/>
                <a:cs typeface="+mn-cs"/>
              </a:defRPr>
            </a:lvl2pPr>
            <a:lvl3pPr marL="764930" algn="l" rtl="0" fontAlgn="base">
              <a:spcBef>
                <a:spcPct val="0"/>
              </a:spcBef>
              <a:spcAft>
                <a:spcPct val="0"/>
              </a:spcAft>
              <a:defRPr kern="1200">
                <a:solidFill>
                  <a:sysClr val="windowText" lastClr="000000"/>
                </a:solidFill>
                <a:latin typeface="Arial" charset="0"/>
                <a:ea typeface="ＭＳ Ｐゴシック" charset="0"/>
                <a:cs typeface="+mn-cs"/>
              </a:defRPr>
            </a:lvl3pPr>
            <a:lvl4pPr marL="1147396" algn="l" rtl="0" fontAlgn="base">
              <a:spcBef>
                <a:spcPct val="0"/>
              </a:spcBef>
              <a:spcAft>
                <a:spcPct val="0"/>
              </a:spcAft>
              <a:defRPr kern="1200">
                <a:solidFill>
                  <a:sysClr val="windowText" lastClr="000000"/>
                </a:solidFill>
                <a:latin typeface="Arial" charset="0"/>
                <a:ea typeface="ＭＳ Ｐゴシック" charset="0"/>
                <a:cs typeface="+mn-cs"/>
              </a:defRPr>
            </a:lvl4pPr>
            <a:lvl5pPr marL="1529861" algn="l" rtl="0" fontAlgn="base">
              <a:spcBef>
                <a:spcPct val="0"/>
              </a:spcBef>
              <a:spcAft>
                <a:spcPct val="0"/>
              </a:spcAft>
              <a:defRPr kern="1200">
                <a:solidFill>
                  <a:sysClr val="windowText" lastClr="000000"/>
                </a:solidFill>
                <a:latin typeface="Arial" charset="0"/>
                <a:ea typeface="ＭＳ Ｐゴシック" charset="0"/>
                <a:cs typeface="+mn-cs"/>
              </a:defRPr>
            </a:lvl5pPr>
            <a:lvl6pPr marL="1912326" algn="l" defTabSz="457200" rtl="0" eaLnBrk="1" latinLnBrk="0" hangingPunct="1">
              <a:defRPr kern="1200">
                <a:solidFill>
                  <a:sysClr val="windowText" lastClr="000000"/>
                </a:solidFill>
                <a:latin typeface="Arial" charset="0"/>
                <a:ea typeface="ＭＳ Ｐゴシック" charset="0"/>
                <a:cs typeface="+mn-cs"/>
              </a:defRPr>
            </a:lvl6pPr>
            <a:lvl7pPr marL="2294792" algn="l" defTabSz="457200" rtl="0" eaLnBrk="1" latinLnBrk="0" hangingPunct="1">
              <a:defRPr kern="1200">
                <a:solidFill>
                  <a:sysClr val="windowText" lastClr="000000"/>
                </a:solidFill>
                <a:latin typeface="Arial" charset="0"/>
                <a:ea typeface="ＭＳ Ｐゴシック" charset="0"/>
                <a:cs typeface="+mn-cs"/>
              </a:defRPr>
            </a:lvl7pPr>
            <a:lvl8pPr marL="2677257" algn="l" defTabSz="457200" rtl="0" eaLnBrk="1" latinLnBrk="0" hangingPunct="1">
              <a:defRPr kern="1200">
                <a:solidFill>
                  <a:sysClr val="windowText" lastClr="000000"/>
                </a:solidFill>
                <a:latin typeface="Arial" charset="0"/>
                <a:ea typeface="ＭＳ Ｐゴシック" charset="0"/>
                <a:cs typeface="+mn-cs"/>
              </a:defRPr>
            </a:lvl8pPr>
            <a:lvl9pPr marL="3059723" algn="l" defTabSz="457200" rtl="0" eaLnBrk="1" latinLnBrk="0" hangingPunct="1">
              <a:defRPr kern="1200">
                <a:solidFill>
                  <a:sysClr val="windowText" lastClr="000000"/>
                </a:solidFill>
                <a:latin typeface="Arial" charset="0"/>
                <a:ea typeface="ＭＳ Ｐゴシック" charset="0"/>
                <a:cs typeface="+mn-cs"/>
              </a:defRPr>
            </a:lvl9pPr>
          </a:lstStyle>
          <a:p>
            <a:pPr>
              <a:defRPr lang="ja-JP" altLang="en-US"/>
            </a:pPr>
            <a:endParaRPr lang="ja-JP" altLang="en-US" sz="1000" b="1" dirty="0">
              <a:latin typeface="Meiryo UI"/>
              <a:ea typeface="Meiryo UI"/>
            </a:endParaRPr>
          </a:p>
          <a:p>
            <a:pPr>
              <a:defRPr lang="ja-JP" altLang="en-US"/>
            </a:pPr>
            <a:r>
              <a:rPr lang="ja-JP" altLang="en-US" sz="2000" b="1" dirty="0">
                <a:latin typeface="Meiryo UI"/>
                <a:ea typeface="Meiryo UI"/>
              </a:rPr>
              <a:t>・真庭市のエネルギー自給率6</a:t>
            </a:r>
            <a:r>
              <a:rPr lang="en-US" altLang="ja-JP" sz="2000" b="1" dirty="0">
                <a:latin typeface="Meiryo UI"/>
                <a:ea typeface="Meiryo UI"/>
              </a:rPr>
              <a:t>2</a:t>
            </a:r>
            <a:r>
              <a:rPr lang="ja-JP" altLang="en-US" sz="2000" b="1" dirty="0">
                <a:latin typeface="Meiryo UI"/>
                <a:ea typeface="Meiryo UI"/>
              </a:rPr>
              <a:t>％</a:t>
            </a:r>
          </a:p>
          <a:p>
            <a:pPr>
              <a:defRPr lang="ja-JP" altLang="en-US"/>
            </a:pPr>
            <a:r>
              <a:rPr lang="ja-JP" altLang="en-US" sz="1200" b="1" dirty="0">
                <a:latin typeface="Meiryo UI"/>
                <a:ea typeface="Meiryo UI"/>
              </a:rPr>
              <a:t>　　　　　　　　　　　　　　　　　　</a:t>
            </a:r>
            <a:r>
              <a:rPr lang="ja-JP" altLang="en-US" sz="1200" b="0" dirty="0">
                <a:latin typeface="Meiryo UI"/>
                <a:ea typeface="Meiryo UI"/>
              </a:rPr>
              <a:t>※内真庭バイオマス発電所20%</a:t>
            </a:r>
          </a:p>
        </p:txBody>
      </p:sp>
      <p:sp>
        <p:nvSpPr>
          <p:cNvPr id="1265" name="図形 818"/>
          <p:cNvSpPr/>
          <p:nvPr/>
        </p:nvSpPr>
        <p:spPr>
          <a:xfrm>
            <a:off x="4616814" y="2612005"/>
            <a:ext cx="4097071" cy="445112"/>
          </a:xfrm>
          <a:prstGeom prst="bracketPair">
            <a:avLst/>
          </a:prstGeom>
          <a:ln w="9525" cap="flat" cmpd="sng" algn="ctr">
            <a:solidFill>
              <a:sysClr val="windowText" lastClr="000000"/>
            </a:solidFill>
            <a:prstDash val="solid"/>
            <a:round/>
            <a:headEnd type="none" w="med" len="med"/>
            <a:tailEnd type="none" w="med" len="med"/>
          </a:ln>
          <a:effectLst/>
        </p:spPr>
        <p:txBody>
          <a:bodyPr vertOverflow="overflow" horzOverflow="overflow" wrap="square" lIns="76493" tIns="38246" rIns="76493" bIns="38246" numCol="1" anchor="t" anchorCtr="0" compatLnSpc="1"/>
          <a:lstStyle>
            <a:defPPr>
              <a:defRPr lang="ru-RU"/>
            </a:defPPr>
            <a:lvl1pPr algn="l" rtl="0" fontAlgn="base">
              <a:spcBef>
                <a:spcPct val="0"/>
              </a:spcBef>
              <a:spcAft>
                <a:spcPct val="0"/>
              </a:spcAft>
              <a:defRPr kern="1200">
                <a:solidFill>
                  <a:sysClr val="windowText" lastClr="000000"/>
                </a:solidFill>
                <a:latin typeface="Arial" charset="0"/>
                <a:ea typeface="ＭＳ Ｐゴシック" charset="0"/>
                <a:cs typeface="+mn-cs"/>
              </a:defRPr>
            </a:lvl1pPr>
            <a:lvl2pPr marL="382465" algn="l" rtl="0" fontAlgn="base">
              <a:spcBef>
                <a:spcPct val="0"/>
              </a:spcBef>
              <a:spcAft>
                <a:spcPct val="0"/>
              </a:spcAft>
              <a:defRPr kern="1200">
                <a:solidFill>
                  <a:sysClr val="windowText" lastClr="000000"/>
                </a:solidFill>
                <a:latin typeface="Arial" charset="0"/>
                <a:ea typeface="ＭＳ Ｐゴシック" charset="0"/>
                <a:cs typeface="+mn-cs"/>
              </a:defRPr>
            </a:lvl2pPr>
            <a:lvl3pPr marL="764930" algn="l" rtl="0" fontAlgn="base">
              <a:spcBef>
                <a:spcPct val="0"/>
              </a:spcBef>
              <a:spcAft>
                <a:spcPct val="0"/>
              </a:spcAft>
              <a:defRPr kern="1200">
                <a:solidFill>
                  <a:sysClr val="windowText" lastClr="000000"/>
                </a:solidFill>
                <a:latin typeface="Arial" charset="0"/>
                <a:ea typeface="ＭＳ Ｐゴシック" charset="0"/>
                <a:cs typeface="+mn-cs"/>
              </a:defRPr>
            </a:lvl3pPr>
            <a:lvl4pPr marL="1147396" algn="l" rtl="0" fontAlgn="base">
              <a:spcBef>
                <a:spcPct val="0"/>
              </a:spcBef>
              <a:spcAft>
                <a:spcPct val="0"/>
              </a:spcAft>
              <a:defRPr kern="1200">
                <a:solidFill>
                  <a:sysClr val="windowText" lastClr="000000"/>
                </a:solidFill>
                <a:latin typeface="Arial" charset="0"/>
                <a:ea typeface="ＭＳ Ｐゴシック" charset="0"/>
                <a:cs typeface="+mn-cs"/>
              </a:defRPr>
            </a:lvl4pPr>
            <a:lvl5pPr marL="1529861" algn="l" rtl="0" fontAlgn="base">
              <a:spcBef>
                <a:spcPct val="0"/>
              </a:spcBef>
              <a:spcAft>
                <a:spcPct val="0"/>
              </a:spcAft>
              <a:defRPr kern="1200">
                <a:solidFill>
                  <a:sysClr val="windowText" lastClr="000000"/>
                </a:solidFill>
                <a:latin typeface="Arial" charset="0"/>
                <a:ea typeface="ＭＳ Ｐゴシック" charset="0"/>
                <a:cs typeface="+mn-cs"/>
              </a:defRPr>
            </a:lvl5pPr>
            <a:lvl6pPr marL="1912326" algn="l" defTabSz="457200" rtl="0" eaLnBrk="1" latinLnBrk="0" hangingPunct="1">
              <a:defRPr kern="1200">
                <a:solidFill>
                  <a:sysClr val="windowText" lastClr="000000"/>
                </a:solidFill>
                <a:latin typeface="Arial" charset="0"/>
                <a:ea typeface="ＭＳ Ｐゴシック" charset="0"/>
                <a:cs typeface="+mn-cs"/>
              </a:defRPr>
            </a:lvl6pPr>
            <a:lvl7pPr marL="2294792" algn="l" defTabSz="457200" rtl="0" eaLnBrk="1" latinLnBrk="0" hangingPunct="1">
              <a:defRPr kern="1200">
                <a:solidFill>
                  <a:sysClr val="windowText" lastClr="000000"/>
                </a:solidFill>
                <a:latin typeface="Arial" charset="0"/>
                <a:ea typeface="ＭＳ Ｐゴシック" charset="0"/>
                <a:cs typeface="+mn-cs"/>
              </a:defRPr>
            </a:lvl7pPr>
            <a:lvl8pPr marL="2677257" algn="l" defTabSz="457200" rtl="0" eaLnBrk="1" latinLnBrk="0" hangingPunct="1">
              <a:defRPr kern="1200">
                <a:solidFill>
                  <a:sysClr val="windowText" lastClr="000000"/>
                </a:solidFill>
                <a:latin typeface="Arial" charset="0"/>
                <a:ea typeface="ＭＳ Ｐゴシック" charset="0"/>
                <a:cs typeface="+mn-cs"/>
              </a:defRPr>
            </a:lvl8pPr>
            <a:lvl9pPr marL="3059723" algn="l" defTabSz="457200" rtl="0" eaLnBrk="1" latinLnBrk="0" hangingPunct="1">
              <a:defRPr kern="1200">
                <a:solidFill>
                  <a:sysClr val="windowText" lastClr="000000"/>
                </a:solidFill>
                <a:latin typeface="Arial" charset="0"/>
                <a:ea typeface="ＭＳ Ｐゴシック" charset="0"/>
                <a:cs typeface="+mn-cs"/>
              </a:defRPr>
            </a:lvl9pPr>
          </a:lstStyle>
          <a:p>
            <a:pPr fontAlgn="base">
              <a:spcBef>
                <a:spcPct val="0"/>
              </a:spcBef>
              <a:spcAft>
                <a:spcPct val="0"/>
              </a:spcAft>
            </a:pPr>
            <a:endParaRPr kumimoji="0" lang="ru-RU">
              <a:latin typeface="Arial" charset="0"/>
              <a:ea typeface="ＭＳ Ｐゴシック" charset="0"/>
            </a:endParaRPr>
          </a:p>
        </p:txBody>
      </p:sp>
      <p:sp>
        <p:nvSpPr>
          <p:cNvPr id="1266" name="テキスト 819"/>
          <p:cNvSpPr txBox="1"/>
          <p:nvPr/>
        </p:nvSpPr>
        <p:spPr>
          <a:xfrm>
            <a:off x="4439077" y="2666005"/>
            <a:ext cx="4538046" cy="391745"/>
          </a:xfrm>
          <a:prstGeom prst="rect">
            <a:avLst/>
          </a:prstGeom>
        </p:spPr>
        <p:txBody>
          <a:bodyPr wrap="square" lIns="76493" tIns="38246" rIns="76493" bIns="38246">
            <a:spAutoFit/>
          </a:bodyPr>
          <a:lstStyle>
            <a:defPPr>
              <a:defRPr lang="ru-RU"/>
            </a:defPPr>
            <a:lvl1pPr algn="l" rtl="0" fontAlgn="base">
              <a:spcBef>
                <a:spcPct val="0"/>
              </a:spcBef>
              <a:spcAft>
                <a:spcPct val="0"/>
              </a:spcAft>
              <a:defRPr kern="1200">
                <a:solidFill>
                  <a:sysClr val="windowText" lastClr="000000"/>
                </a:solidFill>
                <a:latin typeface="Arial" charset="0"/>
                <a:ea typeface="ＭＳ Ｐゴシック" charset="0"/>
                <a:cs typeface="+mn-cs"/>
              </a:defRPr>
            </a:lvl1pPr>
            <a:lvl2pPr marL="382465" algn="l" rtl="0" fontAlgn="base">
              <a:spcBef>
                <a:spcPct val="0"/>
              </a:spcBef>
              <a:spcAft>
                <a:spcPct val="0"/>
              </a:spcAft>
              <a:defRPr kern="1200">
                <a:solidFill>
                  <a:sysClr val="windowText" lastClr="000000"/>
                </a:solidFill>
                <a:latin typeface="Arial" charset="0"/>
                <a:ea typeface="ＭＳ Ｐゴシック" charset="0"/>
                <a:cs typeface="+mn-cs"/>
              </a:defRPr>
            </a:lvl2pPr>
            <a:lvl3pPr marL="764930" algn="l" rtl="0" fontAlgn="base">
              <a:spcBef>
                <a:spcPct val="0"/>
              </a:spcBef>
              <a:spcAft>
                <a:spcPct val="0"/>
              </a:spcAft>
              <a:defRPr kern="1200">
                <a:solidFill>
                  <a:sysClr val="windowText" lastClr="000000"/>
                </a:solidFill>
                <a:latin typeface="Arial" charset="0"/>
                <a:ea typeface="ＭＳ Ｐゴシック" charset="0"/>
                <a:cs typeface="+mn-cs"/>
              </a:defRPr>
            </a:lvl3pPr>
            <a:lvl4pPr marL="1147396" algn="l" rtl="0" fontAlgn="base">
              <a:spcBef>
                <a:spcPct val="0"/>
              </a:spcBef>
              <a:spcAft>
                <a:spcPct val="0"/>
              </a:spcAft>
              <a:defRPr kern="1200">
                <a:solidFill>
                  <a:sysClr val="windowText" lastClr="000000"/>
                </a:solidFill>
                <a:latin typeface="Arial" charset="0"/>
                <a:ea typeface="ＭＳ Ｐゴシック" charset="0"/>
                <a:cs typeface="+mn-cs"/>
              </a:defRPr>
            </a:lvl4pPr>
            <a:lvl5pPr marL="1529861" algn="l" rtl="0" fontAlgn="base">
              <a:spcBef>
                <a:spcPct val="0"/>
              </a:spcBef>
              <a:spcAft>
                <a:spcPct val="0"/>
              </a:spcAft>
              <a:defRPr kern="1200">
                <a:solidFill>
                  <a:sysClr val="windowText" lastClr="000000"/>
                </a:solidFill>
                <a:latin typeface="Arial" charset="0"/>
                <a:ea typeface="ＭＳ Ｐゴシック" charset="0"/>
                <a:cs typeface="+mn-cs"/>
              </a:defRPr>
            </a:lvl5pPr>
            <a:lvl6pPr marL="1912326" algn="l" defTabSz="457200" rtl="0" eaLnBrk="1" latinLnBrk="0" hangingPunct="1">
              <a:defRPr kern="1200">
                <a:solidFill>
                  <a:sysClr val="windowText" lastClr="000000"/>
                </a:solidFill>
                <a:latin typeface="Arial" charset="0"/>
                <a:ea typeface="ＭＳ Ｐゴシック" charset="0"/>
                <a:cs typeface="+mn-cs"/>
              </a:defRPr>
            </a:lvl6pPr>
            <a:lvl7pPr marL="2294792" algn="l" defTabSz="457200" rtl="0" eaLnBrk="1" latinLnBrk="0" hangingPunct="1">
              <a:defRPr kern="1200">
                <a:solidFill>
                  <a:sysClr val="windowText" lastClr="000000"/>
                </a:solidFill>
                <a:latin typeface="Arial" charset="0"/>
                <a:ea typeface="ＭＳ Ｐゴシック" charset="0"/>
                <a:cs typeface="+mn-cs"/>
              </a:defRPr>
            </a:lvl7pPr>
            <a:lvl8pPr marL="2677257" algn="l" defTabSz="457200" rtl="0" eaLnBrk="1" latinLnBrk="0" hangingPunct="1">
              <a:defRPr kern="1200">
                <a:solidFill>
                  <a:sysClr val="windowText" lastClr="000000"/>
                </a:solidFill>
                <a:latin typeface="Arial" charset="0"/>
                <a:ea typeface="ＭＳ Ｐゴシック" charset="0"/>
                <a:cs typeface="+mn-cs"/>
              </a:defRPr>
            </a:lvl8pPr>
            <a:lvl9pPr marL="3059723" algn="l" defTabSz="457200" rtl="0" eaLnBrk="1" latinLnBrk="0" hangingPunct="1">
              <a:defRPr kern="1200">
                <a:solidFill>
                  <a:sysClr val="windowText" lastClr="000000"/>
                </a:solidFill>
                <a:latin typeface="Arial" charset="0"/>
                <a:ea typeface="ＭＳ Ｐゴシック" charset="0"/>
                <a:cs typeface="+mn-cs"/>
              </a:defRPr>
            </a:lvl9pPr>
          </a:lstStyle>
          <a:p>
            <a:pPr algn="ctr">
              <a:defRPr lang="ja-JP" altLang="en-US"/>
            </a:pPr>
            <a:r>
              <a:rPr lang="ja-JP" altLang="en-US" sz="1200" u="sng" dirty="0">
                <a:latin typeface="Meiryo UI"/>
                <a:ea typeface="Meiryo UI"/>
              </a:rPr>
              <a:t>バイオマスエネルギー＋太陽光エネルギー＋水力エネルギー</a:t>
            </a:r>
          </a:p>
          <a:p>
            <a:pPr algn="ctr">
              <a:defRPr lang="ja-JP" altLang="en-US"/>
            </a:pPr>
            <a:r>
              <a:rPr lang="ja-JP" altLang="en-US" sz="1200" dirty="0">
                <a:latin typeface="Meiryo UI"/>
                <a:ea typeface="Meiryo UI"/>
              </a:rPr>
              <a:t>市内全ての消費エネルギー</a:t>
            </a:r>
          </a:p>
        </p:txBody>
      </p:sp>
      <p:sp>
        <p:nvSpPr>
          <p:cNvPr id="1267" name="図形 820"/>
          <p:cNvSpPr/>
          <p:nvPr/>
        </p:nvSpPr>
        <p:spPr>
          <a:xfrm>
            <a:off x="248310" y="1625330"/>
            <a:ext cx="3501121" cy="838421"/>
          </a:xfrm>
          <a:prstGeom prst="irregularSeal1">
            <a:avLst/>
          </a:prstGeom>
          <a:solidFill>
            <a:srgbClr val="FF8000"/>
          </a:solidFill>
          <a:ln w="9525" cap="flat" cmpd="sng" algn="ctr">
            <a:noFill/>
            <a:prstDash val="solid"/>
            <a:round/>
            <a:headEnd type="none" w="med" len="med"/>
            <a:tailEnd type="none" w="med" len="med"/>
          </a:ln>
          <a:effectLst/>
        </p:spPr>
        <p:txBody>
          <a:bodyPr vertOverflow="overflow" horzOverflow="overflow" wrap="square" lIns="63989" tIns="31994" rIns="63989" bIns="31994" numCol="1" anchor="t" anchorCtr="0" compatLnSpc="1"/>
          <a:lstStyle>
            <a:defPPr>
              <a:defRPr lang="ru-RU"/>
            </a:defPPr>
            <a:lvl1pPr algn="l" rtl="0" fontAlgn="base">
              <a:spcBef>
                <a:spcPct val="0"/>
              </a:spcBef>
              <a:spcAft>
                <a:spcPct val="0"/>
              </a:spcAft>
              <a:defRPr kern="1200">
                <a:solidFill>
                  <a:sysClr val="windowText" lastClr="000000"/>
                </a:solidFill>
                <a:latin typeface="Arial" charset="0"/>
                <a:ea typeface="ＭＳ Ｐゴシック" charset="0"/>
                <a:cs typeface="+mn-cs"/>
              </a:defRPr>
            </a:lvl1pPr>
            <a:lvl2pPr marL="382465" algn="l" rtl="0" fontAlgn="base">
              <a:spcBef>
                <a:spcPct val="0"/>
              </a:spcBef>
              <a:spcAft>
                <a:spcPct val="0"/>
              </a:spcAft>
              <a:defRPr kern="1200">
                <a:solidFill>
                  <a:sysClr val="windowText" lastClr="000000"/>
                </a:solidFill>
                <a:latin typeface="Arial" charset="0"/>
                <a:ea typeface="ＭＳ Ｐゴシック" charset="0"/>
                <a:cs typeface="+mn-cs"/>
              </a:defRPr>
            </a:lvl2pPr>
            <a:lvl3pPr marL="764930" algn="l" rtl="0" fontAlgn="base">
              <a:spcBef>
                <a:spcPct val="0"/>
              </a:spcBef>
              <a:spcAft>
                <a:spcPct val="0"/>
              </a:spcAft>
              <a:defRPr kern="1200">
                <a:solidFill>
                  <a:sysClr val="windowText" lastClr="000000"/>
                </a:solidFill>
                <a:latin typeface="Arial" charset="0"/>
                <a:ea typeface="ＭＳ Ｐゴシック" charset="0"/>
                <a:cs typeface="+mn-cs"/>
              </a:defRPr>
            </a:lvl3pPr>
            <a:lvl4pPr marL="1147396" algn="l" rtl="0" fontAlgn="base">
              <a:spcBef>
                <a:spcPct val="0"/>
              </a:spcBef>
              <a:spcAft>
                <a:spcPct val="0"/>
              </a:spcAft>
              <a:defRPr kern="1200">
                <a:solidFill>
                  <a:sysClr val="windowText" lastClr="000000"/>
                </a:solidFill>
                <a:latin typeface="Arial" charset="0"/>
                <a:ea typeface="ＭＳ Ｐゴシック" charset="0"/>
                <a:cs typeface="+mn-cs"/>
              </a:defRPr>
            </a:lvl4pPr>
            <a:lvl5pPr marL="1529861" algn="l" rtl="0" fontAlgn="base">
              <a:spcBef>
                <a:spcPct val="0"/>
              </a:spcBef>
              <a:spcAft>
                <a:spcPct val="0"/>
              </a:spcAft>
              <a:defRPr kern="1200">
                <a:solidFill>
                  <a:sysClr val="windowText" lastClr="000000"/>
                </a:solidFill>
                <a:latin typeface="Arial" charset="0"/>
                <a:ea typeface="ＭＳ Ｐゴシック" charset="0"/>
                <a:cs typeface="+mn-cs"/>
              </a:defRPr>
            </a:lvl5pPr>
            <a:lvl6pPr marL="1912326" algn="l" defTabSz="457200" rtl="0" eaLnBrk="1" latinLnBrk="0" hangingPunct="1">
              <a:defRPr kern="1200">
                <a:solidFill>
                  <a:sysClr val="windowText" lastClr="000000"/>
                </a:solidFill>
                <a:latin typeface="Arial" charset="0"/>
                <a:ea typeface="ＭＳ Ｐゴシック" charset="0"/>
                <a:cs typeface="+mn-cs"/>
              </a:defRPr>
            </a:lvl6pPr>
            <a:lvl7pPr marL="2294792" algn="l" defTabSz="457200" rtl="0" eaLnBrk="1" latinLnBrk="0" hangingPunct="1">
              <a:defRPr kern="1200">
                <a:solidFill>
                  <a:sysClr val="windowText" lastClr="000000"/>
                </a:solidFill>
                <a:latin typeface="Arial" charset="0"/>
                <a:ea typeface="ＭＳ Ｐゴシック" charset="0"/>
                <a:cs typeface="+mn-cs"/>
              </a:defRPr>
            </a:lvl7pPr>
            <a:lvl8pPr marL="2677257" algn="l" defTabSz="457200" rtl="0" eaLnBrk="1" latinLnBrk="0" hangingPunct="1">
              <a:defRPr kern="1200">
                <a:solidFill>
                  <a:sysClr val="windowText" lastClr="000000"/>
                </a:solidFill>
                <a:latin typeface="Arial" charset="0"/>
                <a:ea typeface="ＭＳ Ｐゴシック" charset="0"/>
                <a:cs typeface="+mn-cs"/>
              </a:defRPr>
            </a:lvl8pPr>
            <a:lvl9pPr marL="3059723" algn="l" defTabSz="457200" rtl="0" eaLnBrk="1" latinLnBrk="0" hangingPunct="1">
              <a:defRPr kern="1200">
                <a:solidFill>
                  <a:sysClr val="windowText" lastClr="000000"/>
                </a:solidFill>
                <a:latin typeface="Arial" charset="0"/>
                <a:ea typeface="ＭＳ Ｐゴシック" charset="0"/>
                <a:cs typeface="+mn-cs"/>
              </a:defRPr>
            </a:lvl9pPr>
          </a:lstStyle>
          <a:p>
            <a:pPr algn="ctr" fontAlgn="base">
              <a:spcBef>
                <a:spcPct val="0"/>
              </a:spcBef>
              <a:spcAft>
                <a:spcPct val="0"/>
              </a:spcAft>
            </a:pPr>
            <a:endParaRPr/>
          </a:p>
        </p:txBody>
      </p:sp>
      <p:sp>
        <p:nvSpPr>
          <p:cNvPr id="1268" name="図形 821"/>
          <p:cNvSpPr/>
          <p:nvPr/>
        </p:nvSpPr>
        <p:spPr>
          <a:xfrm>
            <a:off x="4079283" y="1828421"/>
            <a:ext cx="432345" cy="432239"/>
          </a:xfrm>
          <a:prstGeom prst="notchedRightArrow">
            <a:avLst/>
          </a:prstGeom>
          <a:solidFill>
            <a:srgbClr val="FFC000"/>
          </a:solidFill>
          <a:ln w="19050" cap="flat" cmpd="sng" algn="ctr">
            <a:solidFill>
              <a:sysClr val="window" lastClr="FFFFFF"/>
            </a:solidFill>
            <a:prstDash val="solid"/>
            <a:miter lim="800000"/>
            <a:headEnd type="none" w="med" len="med"/>
            <a:tailEnd type="none" w="med" len="med"/>
          </a:ln>
          <a:effectLst/>
        </p:spPr>
        <p:txBody>
          <a:bodyPr vertOverflow="overflow" horzOverflow="overflow" wrap="square" lIns="63989" tIns="31994" rIns="63989" bIns="31994" numCol="1" anchor="t" anchorCtr="0" compatLnSpc="1"/>
          <a:lstStyle>
            <a:defPPr>
              <a:defRPr lang="ru-RU">
                <a:solidFill>
                  <a:sysClr val="window" lastClr="FFFFFF"/>
                </a:solidFill>
                <a:latin typeface="游ゴシック"/>
                <a:ea typeface="游ゴシック"/>
              </a:defRPr>
            </a:defPPr>
            <a:lvl1pPr algn="l" rtl="0" fontAlgn="base">
              <a:spcBef>
                <a:spcPct val="0"/>
              </a:spcBef>
              <a:spcAft>
                <a:spcPct val="0"/>
              </a:spcAft>
              <a:defRPr kern="1200">
                <a:solidFill>
                  <a:sysClr val="windowText" lastClr="000000"/>
                </a:solidFill>
                <a:latin typeface="Arial" charset="0"/>
                <a:ea typeface="ＭＳ Ｐゴシック" charset="0"/>
                <a:cs typeface="+mn-cs"/>
              </a:defRPr>
            </a:lvl1pPr>
            <a:lvl2pPr marL="382465" algn="l" rtl="0" fontAlgn="base">
              <a:spcBef>
                <a:spcPct val="0"/>
              </a:spcBef>
              <a:spcAft>
                <a:spcPct val="0"/>
              </a:spcAft>
              <a:defRPr kern="1200">
                <a:solidFill>
                  <a:sysClr val="windowText" lastClr="000000"/>
                </a:solidFill>
                <a:latin typeface="Arial" charset="0"/>
                <a:ea typeface="ＭＳ Ｐゴシック" charset="0"/>
                <a:cs typeface="+mn-cs"/>
              </a:defRPr>
            </a:lvl2pPr>
            <a:lvl3pPr marL="764930" algn="l" rtl="0" fontAlgn="base">
              <a:spcBef>
                <a:spcPct val="0"/>
              </a:spcBef>
              <a:spcAft>
                <a:spcPct val="0"/>
              </a:spcAft>
              <a:defRPr kern="1200">
                <a:solidFill>
                  <a:sysClr val="windowText" lastClr="000000"/>
                </a:solidFill>
                <a:latin typeface="Arial" charset="0"/>
                <a:ea typeface="ＭＳ Ｐゴシック" charset="0"/>
                <a:cs typeface="+mn-cs"/>
              </a:defRPr>
            </a:lvl3pPr>
            <a:lvl4pPr marL="1147396" algn="l" rtl="0" fontAlgn="base">
              <a:spcBef>
                <a:spcPct val="0"/>
              </a:spcBef>
              <a:spcAft>
                <a:spcPct val="0"/>
              </a:spcAft>
              <a:defRPr kern="1200">
                <a:solidFill>
                  <a:sysClr val="windowText" lastClr="000000"/>
                </a:solidFill>
                <a:latin typeface="Arial" charset="0"/>
                <a:ea typeface="ＭＳ Ｐゴシック" charset="0"/>
                <a:cs typeface="+mn-cs"/>
              </a:defRPr>
            </a:lvl4pPr>
            <a:lvl5pPr marL="1529861" algn="l" rtl="0" fontAlgn="base">
              <a:spcBef>
                <a:spcPct val="0"/>
              </a:spcBef>
              <a:spcAft>
                <a:spcPct val="0"/>
              </a:spcAft>
              <a:defRPr kern="1200">
                <a:solidFill>
                  <a:sysClr val="windowText" lastClr="000000"/>
                </a:solidFill>
                <a:latin typeface="Arial" charset="0"/>
                <a:ea typeface="ＭＳ Ｐゴシック" charset="0"/>
                <a:cs typeface="+mn-cs"/>
              </a:defRPr>
            </a:lvl5pPr>
            <a:lvl6pPr marL="1912326" algn="l" defTabSz="457200" rtl="0" eaLnBrk="1" latinLnBrk="0" hangingPunct="1">
              <a:defRPr kern="1200">
                <a:solidFill>
                  <a:sysClr val="windowText" lastClr="000000"/>
                </a:solidFill>
                <a:latin typeface="Arial" charset="0"/>
                <a:ea typeface="ＭＳ Ｐゴシック" charset="0"/>
                <a:cs typeface="+mn-cs"/>
              </a:defRPr>
            </a:lvl6pPr>
            <a:lvl7pPr marL="2294792" algn="l" defTabSz="457200" rtl="0" eaLnBrk="1" latinLnBrk="0" hangingPunct="1">
              <a:defRPr kern="1200">
                <a:solidFill>
                  <a:sysClr val="windowText" lastClr="000000"/>
                </a:solidFill>
                <a:latin typeface="Arial" charset="0"/>
                <a:ea typeface="ＭＳ Ｐゴシック" charset="0"/>
                <a:cs typeface="+mn-cs"/>
              </a:defRPr>
            </a:lvl7pPr>
            <a:lvl8pPr marL="2677257" algn="l" defTabSz="457200" rtl="0" eaLnBrk="1" latinLnBrk="0" hangingPunct="1">
              <a:defRPr kern="1200">
                <a:solidFill>
                  <a:sysClr val="windowText" lastClr="000000"/>
                </a:solidFill>
                <a:latin typeface="Arial" charset="0"/>
                <a:ea typeface="ＭＳ Ｐゴシック" charset="0"/>
                <a:cs typeface="+mn-cs"/>
              </a:defRPr>
            </a:lvl8pPr>
            <a:lvl9pPr marL="3059723" algn="l" defTabSz="457200" rtl="0" eaLnBrk="1" latinLnBrk="0" hangingPunct="1">
              <a:defRPr kern="1200">
                <a:solidFill>
                  <a:sysClr val="windowText" lastClr="000000"/>
                </a:solidFill>
                <a:latin typeface="Arial" charset="0"/>
                <a:ea typeface="ＭＳ Ｐゴシック" charset="0"/>
                <a:cs typeface="+mn-cs"/>
              </a:defRPr>
            </a:lvl9pPr>
          </a:lstStyle>
          <a:p>
            <a:pPr fontAlgn="base">
              <a:spcBef>
                <a:spcPct val="0"/>
              </a:spcBef>
              <a:spcAft>
                <a:spcPct val="0"/>
              </a:spcAft>
            </a:pPr>
            <a:endParaRPr kumimoji="0" lang="ru-RU" sz="1300">
              <a:solidFill>
                <a:schemeClr val="tx1"/>
              </a:solidFill>
              <a:latin typeface="Arial" charset="0"/>
              <a:ea typeface="ＭＳ Ｐゴシック" charset="0"/>
            </a:endParaRPr>
          </a:p>
        </p:txBody>
      </p:sp>
      <p:sp>
        <p:nvSpPr>
          <p:cNvPr id="1269" name="図形 822"/>
          <p:cNvSpPr/>
          <p:nvPr/>
        </p:nvSpPr>
        <p:spPr>
          <a:xfrm>
            <a:off x="4997974" y="1761750"/>
            <a:ext cx="3219283" cy="622484"/>
          </a:xfrm>
          <a:prstGeom prst="roundRect">
            <a:avLst/>
          </a:prstGeom>
          <a:solidFill>
            <a:srgbClr val="5B9BD5"/>
          </a:solidFill>
          <a:ln w="9525" cap="flat" cmpd="sng" algn="ctr">
            <a:solidFill>
              <a:sysClr val="windowText" lastClr="000000"/>
            </a:solidFill>
            <a:prstDash val="solid"/>
            <a:round/>
            <a:headEnd type="none" w="med" len="med"/>
            <a:tailEnd type="none" w="med" len="med"/>
          </a:ln>
          <a:effectLst/>
        </p:spPr>
        <p:txBody>
          <a:bodyPr vertOverflow="overflow" horzOverflow="overflow" wrap="square" lIns="63989" tIns="31994" rIns="63989" bIns="31994" numCol="1" anchor="ctr" anchorCtr="0" compatLnSpc="1"/>
          <a:lstStyle>
            <a:defPPr>
              <a:defRPr lang="ru-RU"/>
            </a:defPPr>
            <a:lvl1pPr algn="l" rtl="0" fontAlgn="base">
              <a:spcBef>
                <a:spcPct val="0"/>
              </a:spcBef>
              <a:spcAft>
                <a:spcPct val="0"/>
              </a:spcAft>
              <a:defRPr kern="1200">
                <a:solidFill>
                  <a:sysClr val="windowText" lastClr="000000"/>
                </a:solidFill>
                <a:latin typeface="Arial" charset="0"/>
                <a:ea typeface="ＭＳ Ｐゴシック" charset="0"/>
                <a:cs typeface="+mn-cs"/>
              </a:defRPr>
            </a:lvl1pPr>
            <a:lvl2pPr marL="382465" algn="l" rtl="0" fontAlgn="base">
              <a:spcBef>
                <a:spcPct val="0"/>
              </a:spcBef>
              <a:spcAft>
                <a:spcPct val="0"/>
              </a:spcAft>
              <a:defRPr kern="1200">
                <a:solidFill>
                  <a:sysClr val="windowText" lastClr="000000"/>
                </a:solidFill>
                <a:latin typeface="Arial" charset="0"/>
                <a:ea typeface="ＭＳ Ｐゴシック" charset="0"/>
                <a:cs typeface="+mn-cs"/>
              </a:defRPr>
            </a:lvl2pPr>
            <a:lvl3pPr marL="764930" algn="l" rtl="0" fontAlgn="base">
              <a:spcBef>
                <a:spcPct val="0"/>
              </a:spcBef>
              <a:spcAft>
                <a:spcPct val="0"/>
              </a:spcAft>
              <a:defRPr kern="1200">
                <a:solidFill>
                  <a:sysClr val="windowText" lastClr="000000"/>
                </a:solidFill>
                <a:latin typeface="Arial" charset="0"/>
                <a:ea typeface="ＭＳ Ｐゴシック" charset="0"/>
                <a:cs typeface="+mn-cs"/>
              </a:defRPr>
            </a:lvl3pPr>
            <a:lvl4pPr marL="1147396" algn="l" rtl="0" fontAlgn="base">
              <a:spcBef>
                <a:spcPct val="0"/>
              </a:spcBef>
              <a:spcAft>
                <a:spcPct val="0"/>
              </a:spcAft>
              <a:defRPr kern="1200">
                <a:solidFill>
                  <a:sysClr val="windowText" lastClr="000000"/>
                </a:solidFill>
                <a:latin typeface="Arial" charset="0"/>
                <a:ea typeface="ＭＳ Ｐゴシック" charset="0"/>
                <a:cs typeface="+mn-cs"/>
              </a:defRPr>
            </a:lvl4pPr>
            <a:lvl5pPr marL="1529861" algn="l" rtl="0" fontAlgn="base">
              <a:spcBef>
                <a:spcPct val="0"/>
              </a:spcBef>
              <a:spcAft>
                <a:spcPct val="0"/>
              </a:spcAft>
              <a:defRPr kern="1200">
                <a:solidFill>
                  <a:sysClr val="windowText" lastClr="000000"/>
                </a:solidFill>
                <a:latin typeface="Arial" charset="0"/>
                <a:ea typeface="ＭＳ Ｐゴシック" charset="0"/>
                <a:cs typeface="+mn-cs"/>
              </a:defRPr>
            </a:lvl5pPr>
            <a:lvl6pPr marL="1912326" algn="l" defTabSz="457200" rtl="0" eaLnBrk="1" latinLnBrk="0" hangingPunct="1">
              <a:defRPr kern="1200">
                <a:solidFill>
                  <a:sysClr val="windowText" lastClr="000000"/>
                </a:solidFill>
                <a:latin typeface="Arial" charset="0"/>
                <a:ea typeface="ＭＳ Ｐゴシック" charset="0"/>
                <a:cs typeface="+mn-cs"/>
              </a:defRPr>
            </a:lvl6pPr>
            <a:lvl7pPr marL="2294792" algn="l" defTabSz="457200" rtl="0" eaLnBrk="1" latinLnBrk="0" hangingPunct="1">
              <a:defRPr kern="1200">
                <a:solidFill>
                  <a:sysClr val="windowText" lastClr="000000"/>
                </a:solidFill>
                <a:latin typeface="Arial" charset="0"/>
                <a:ea typeface="ＭＳ Ｐゴシック" charset="0"/>
                <a:cs typeface="+mn-cs"/>
              </a:defRPr>
            </a:lvl7pPr>
            <a:lvl8pPr marL="2677257" algn="l" defTabSz="457200" rtl="0" eaLnBrk="1" latinLnBrk="0" hangingPunct="1">
              <a:defRPr kern="1200">
                <a:solidFill>
                  <a:sysClr val="windowText" lastClr="000000"/>
                </a:solidFill>
                <a:latin typeface="Arial" charset="0"/>
                <a:ea typeface="ＭＳ Ｐゴシック" charset="0"/>
                <a:cs typeface="+mn-cs"/>
              </a:defRPr>
            </a:lvl8pPr>
            <a:lvl9pPr marL="3059723" algn="l" defTabSz="457200" rtl="0" eaLnBrk="1" latinLnBrk="0" hangingPunct="1">
              <a:defRPr kern="1200">
                <a:solidFill>
                  <a:sysClr val="windowText" lastClr="000000"/>
                </a:solidFill>
                <a:latin typeface="Arial" charset="0"/>
                <a:ea typeface="ＭＳ Ｐゴシック" charset="0"/>
                <a:cs typeface="+mn-cs"/>
              </a:defRPr>
            </a:lvl9pPr>
          </a:lstStyle>
          <a:p>
            <a:pPr algn="ctr" fontAlgn="base">
              <a:spcBef>
                <a:spcPct val="0"/>
              </a:spcBef>
              <a:spcAft>
                <a:spcPct val="0"/>
              </a:spcAft>
            </a:pPr>
            <a:r>
              <a:rPr lang="ja-JP" altLang="en-US" sz="1700" b="1" dirty="0">
                <a:solidFill>
                  <a:sysClr val="window" lastClr="FFFFFF"/>
                </a:solidFill>
                <a:latin typeface="Meiryo UI"/>
                <a:ea typeface="Meiryo UI"/>
              </a:rPr>
              <a:t>真庭市が</a:t>
            </a:r>
            <a:endParaRPr kumimoji="0" lang="ru-RU" sz="1700" b="1" dirty="0">
              <a:solidFill>
                <a:schemeClr val="bg1"/>
              </a:solidFill>
              <a:latin typeface="Arial" charset="0"/>
              <a:ea typeface="ＭＳ Ｐゴシック" charset="0"/>
            </a:endParaRPr>
          </a:p>
          <a:p>
            <a:pPr algn="ctr" fontAlgn="base">
              <a:spcBef>
                <a:spcPct val="0"/>
              </a:spcBef>
              <a:spcAft>
                <a:spcPct val="0"/>
              </a:spcAft>
            </a:pPr>
            <a:r>
              <a:rPr lang="ja-JP" altLang="en-US" sz="1700" b="1" dirty="0">
                <a:solidFill>
                  <a:sysClr val="window" lastClr="FFFFFF"/>
                </a:solidFill>
                <a:latin typeface="Meiryo UI"/>
                <a:ea typeface="Meiryo UI"/>
              </a:rPr>
              <a:t>先頭に立つ決意！！</a:t>
            </a:r>
          </a:p>
        </p:txBody>
      </p:sp>
      <p:sp>
        <p:nvSpPr>
          <p:cNvPr id="1270" name="テキスト 823"/>
          <p:cNvSpPr txBox="1"/>
          <p:nvPr/>
        </p:nvSpPr>
        <p:spPr>
          <a:xfrm>
            <a:off x="515735" y="1779750"/>
            <a:ext cx="2938801" cy="484079"/>
          </a:xfrm>
          <a:prstGeom prst="rect">
            <a:avLst/>
          </a:prstGeom>
        </p:spPr>
        <p:txBody>
          <a:bodyPr wrap="none" lIns="76493" tIns="38246" rIns="76493" bIns="38246">
            <a:spAutoFit/>
          </a:bodyPr>
          <a:lstStyle/>
          <a:p>
            <a:pPr algn="ctr">
              <a:defRPr lang="ja-JP" altLang="en-US"/>
            </a:pPr>
            <a:r>
              <a:rPr lang="ja-JP" altLang="en-US" b="1">
                <a:latin typeface="メイリオ"/>
                <a:ea typeface="メイリオ"/>
              </a:rPr>
              <a:t>日本の現状を</a:t>
            </a:r>
          </a:p>
          <a:p>
            <a:pPr algn="ctr">
              <a:defRPr lang="ja-JP" altLang="en-US"/>
            </a:pPr>
            <a:r>
              <a:rPr lang="ja-JP" altLang="en-US" b="1">
                <a:latin typeface="メイリオ"/>
                <a:ea typeface="メイリオ"/>
              </a:rPr>
              <a:t>変えていかなければならない</a:t>
            </a:r>
          </a:p>
        </p:txBody>
      </p:sp>
    </p:spTree>
    <p:extLst>
      <p:ext uri="{BB962C8B-B14F-4D97-AF65-F5344CB8AC3E}">
        <p14:creationId xmlns:p14="http://schemas.microsoft.com/office/powerpoint/2010/main" val="252509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2" name="図形 264"/>
          <p:cNvSpPr/>
          <p:nvPr/>
        </p:nvSpPr>
        <p:spPr>
          <a:xfrm>
            <a:off x="36000" y="555750"/>
            <a:ext cx="9144000" cy="4569750"/>
          </a:xfrm>
          <a:prstGeom prst="flowChartProcess">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76493" tIns="38246" rIns="76493" bIns="38246" anchor="ctr"/>
          <a:lstStyle/>
          <a:p>
            <a:pPr algn="ctr">
              <a:defRPr lang="ja-JP" altLang="en-US"/>
            </a:pPr>
            <a:endParaRPr lang="ja-JP" altLang="en-US"/>
          </a:p>
        </p:txBody>
      </p:sp>
      <p:pic>
        <p:nvPicPr>
          <p:cNvPr id="1273" name="図 265"/>
          <p:cNvPicPr>
            <a:picLocks noChangeAspect="1"/>
          </p:cNvPicPr>
          <p:nvPr/>
        </p:nvPicPr>
        <p:blipFill>
          <a:blip r:embed="rId1"/>
          <a:stretch>
            <a:fillRect/>
          </a:stretch>
        </p:blipFill>
        <p:spPr>
          <a:xfrm>
            <a:off x="7665822" y="-287874"/>
            <a:ext cx="1350506" cy="1353942"/>
          </a:xfrm>
          <a:prstGeom prst="rect">
            <a:avLst/>
          </a:prstGeom>
        </p:spPr>
      </p:pic>
      <p:sp>
        <p:nvSpPr>
          <p:cNvPr id="1274" name="Rectangle 407"/>
          <p:cNvSpPr>
            <a:spLocks noChangeArrowheads="1"/>
          </p:cNvSpPr>
          <p:nvPr/>
        </p:nvSpPr>
        <p:spPr>
          <a:xfrm>
            <a:off x="769701" y="25313"/>
            <a:ext cx="6905624" cy="530437"/>
          </a:xfrm>
          <a:prstGeom prst="rect">
            <a:avLst/>
          </a:prstGeom>
          <a:noFill/>
          <a:ln>
            <a:noFill/>
          </a:ln>
          <a:effectLst/>
        </p:spPr>
        <p:txBody>
          <a:bodyPr vert="horz" wrap="square" lIns="76493" tIns="38246" rIns="76493" bIns="38246" numCol="1" anchor="ctr" anchorCtr="0" compatLnSpc="1">
            <a:prstTxWarp prst="textNoShape">
              <a:avLst/>
            </a:prstTxWarp>
          </a:bodyPr>
          <a:lstStyle>
            <a:defPPr>
              <a:defRPr lang="ru-RU"/>
            </a:defPPr>
            <a:lvl1pPr algn="l" rtl="0" eaLnBrk="1" fontAlgn="base" hangingPunct="1">
              <a:spcBef>
                <a:spcPct val="0"/>
              </a:spcBef>
              <a:spcAft>
                <a:spcPct val="0"/>
              </a:spcAft>
              <a:defRPr kumimoji="1" sz="3000" b="1" kern="1200">
                <a:solidFill>
                  <a:srgbClr val="000000"/>
                </a:solidFill>
                <a:latin typeface="Meiryo UI" pitchFamily="50" charset="-128"/>
                <a:ea typeface="Meiryo UI" pitchFamily="50" charset="-128"/>
                <a:cs typeface="Meiryo UI" pitchFamily="50" charset="-128"/>
              </a:defRPr>
            </a:lvl1pPr>
            <a:lvl2pPr marL="382465"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2pPr>
            <a:lvl3pPr marL="764930"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3pPr>
            <a:lvl4pPr marL="1147396"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4pPr>
            <a:lvl5pPr marL="1529861"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5pPr>
            <a:lvl6pPr marL="382465"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6pPr>
            <a:lvl7pPr marL="764930"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7pPr>
            <a:lvl8pPr marL="1147396"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8pPr>
            <a:lvl9pPr marL="1529861"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9pPr>
          </a:lstStyle>
          <a:p>
            <a:r>
              <a:rPr lang="uk-UA" altLang="ja-JP" sz="2300" dirty="0">
                <a:solidFill>
                  <a:schemeClr val="tx1"/>
                </a:solidFill>
                <a:latin typeface="Tahoma" charset="0"/>
              </a:rPr>
              <a:t>４　木を使い切る真庭</a:t>
            </a:r>
            <a:endParaRPr lang="uk-UA" altLang="ja-JP" sz="1700" dirty="0">
              <a:solidFill>
                <a:schemeClr val="tx1"/>
              </a:solidFill>
              <a:latin typeface="Tahoma" charset="0"/>
            </a:endParaRPr>
          </a:p>
          <a:p>
            <a:r>
              <a:rPr lang="uk-UA" altLang="ja-JP" sz="1600" dirty="0">
                <a:solidFill>
                  <a:schemeClr val="tx1"/>
                </a:solidFill>
                <a:latin typeface="Tahoma" charset="0"/>
              </a:rPr>
              <a:t>　　　（木質バイオマス発電所を中心とした循環経済圏）</a:t>
            </a:r>
            <a:endParaRPr lang="uk-UA" altLang="ja-JP" sz="2300" dirty="0">
              <a:solidFill>
                <a:schemeClr val="tx1"/>
              </a:solidFill>
              <a:latin typeface="Tahoma" charset="0"/>
            </a:endParaRPr>
          </a:p>
        </p:txBody>
      </p:sp>
      <p:sp>
        <p:nvSpPr>
          <p:cNvPr id="1275" name="スライド番号プレースホルダー 510"/>
          <p:cNvSpPr>
            <a:spLocks noGrp="1"/>
          </p:cNvSpPr>
          <p:nvPr/>
        </p:nvSpPr>
        <p:spPr>
          <a:xfrm>
            <a:off x="8485578" y="4785992"/>
            <a:ext cx="658402" cy="255104"/>
          </a:xfrm>
          <a:prstGeom prst="rect">
            <a:avLst/>
          </a:prstGeom>
        </p:spPr>
        <p:txBody>
          <a:bodyPr vert="horz" lIns="76493" tIns="38246" rIns="76493" bIns="38246" rtlCol="0" anchor="ctr"/>
          <a:lstStyle>
            <a:defPPr>
              <a:defRPr lang="ru-RU"/>
            </a:defPPr>
            <a:lvl1pPr algn="r" rtl="0" fontAlgn="base">
              <a:spcBef>
                <a:spcPct val="0"/>
              </a:spcBef>
              <a:spcAft>
                <a:spcPct val="0"/>
              </a:spcAft>
              <a:defRPr sz="2700" kern="1200">
                <a:solidFill>
                  <a:srgbClr val="4D4D4D">
                    <a:tint val="75000"/>
                  </a:srgbClr>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fld id="{C6AD0DAE-0D56-A448-AED2-D2D80091CCE4}" type="slidenum">
              <a:rPr kumimoji="1" lang="ja-JP" altLang="en-US" sz="1700" smtClean="0">
                <a:latin typeface="Meiryo UI" panose="020B0604030504040204" pitchFamily="50" charset="-128"/>
                <a:ea typeface="Meiryo UI" panose="020B0604030504040204" pitchFamily="50" charset="-128"/>
              </a:rPr>
              <a:pPr/>
              <a:t>5</a:t>
            </a:fld>
            <a:endParaRPr kumimoji="1" lang="ja-JP" altLang="en-US" sz="1700" dirty="0">
              <a:latin typeface="Meiryo UI" panose="020B0604030504040204" pitchFamily="50" charset="-128"/>
              <a:ea typeface="Meiryo UI" panose="020B0604030504040204" pitchFamily="50" charset="-128"/>
            </a:endParaRPr>
          </a:p>
        </p:txBody>
      </p:sp>
      <p:pic>
        <p:nvPicPr>
          <p:cNvPr id="1276" name="図 511"/>
          <p:cNvPicPr>
            <a:picLocks noChangeAspect="1"/>
          </p:cNvPicPr>
          <p:nvPr/>
        </p:nvPicPr>
        <p:blipFill>
          <a:blip r:embed="rId2"/>
          <a:stretch>
            <a:fillRect/>
          </a:stretch>
        </p:blipFill>
        <p:spPr>
          <a:xfrm>
            <a:off x="5397711" y="771737"/>
            <a:ext cx="3352025" cy="1942919"/>
          </a:xfrm>
          <a:prstGeom prst="rect">
            <a:avLst/>
          </a:prstGeom>
        </p:spPr>
      </p:pic>
      <p:pic>
        <p:nvPicPr>
          <p:cNvPr id="1277" name="図 512"/>
          <p:cNvPicPr>
            <a:picLocks noChangeAspect="1"/>
          </p:cNvPicPr>
          <p:nvPr/>
        </p:nvPicPr>
        <p:blipFill>
          <a:blip r:embed="rId3"/>
          <a:stretch>
            <a:fillRect/>
          </a:stretch>
        </p:blipFill>
        <p:spPr>
          <a:xfrm>
            <a:off x="7208261" y="2076155"/>
            <a:ext cx="1541476" cy="632129"/>
          </a:xfrm>
          <a:prstGeom prst="rect">
            <a:avLst/>
          </a:prstGeom>
          <a:ln>
            <a:noFill/>
          </a:ln>
        </p:spPr>
      </p:pic>
      <p:pic>
        <p:nvPicPr>
          <p:cNvPr id="1278" name="図 513"/>
          <p:cNvPicPr>
            <a:picLocks noChangeAspect="1"/>
          </p:cNvPicPr>
          <p:nvPr/>
        </p:nvPicPr>
        <p:blipFill>
          <a:blip r:embed="rId4"/>
          <a:stretch>
            <a:fillRect/>
          </a:stretch>
        </p:blipFill>
        <p:spPr>
          <a:xfrm>
            <a:off x="5400416" y="2076155"/>
            <a:ext cx="1807430" cy="638501"/>
          </a:xfrm>
          <a:prstGeom prst="rect">
            <a:avLst/>
          </a:prstGeom>
        </p:spPr>
      </p:pic>
      <p:pic>
        <p:nvPicPr>
          <p:cNvPr id="1279" name="図 514"/>
          <p:cNvPicPr>
            <a:picLocks noChangeAspect="1"/>
          </p:cNvPicPr>
          <p:nvPr/>
        </p:nvPicPr>
        <p:blipFill>
          <a:blip r:embed="rId5"/>
          <a:stretch>
            <a:fillRect/>
          </a:stretch>
        </p:blipFill>
        <p:spPr>
          <a:xfrm>
            <a:off x="0" y="1656807"/>
            <a:ext cx="5662157" cy="3486679"/>
          </a:xfrm>
          <a:prstGeom prst="rect">
            <a:avLst/>
          </a:prstGeom>
        </p:spPr>
      </p:pic>
      <p:sp>
        <p:nvSpPr>
          <p:cNvPr id="1280" name="四角形 515"/>
          <p:cNvSpPr/>
          <p:nvPr/>
        </p:nvSpPr>
        <p:spPr>
          <a:xfrm>
            <a:off x="2916119" y="3745880"/>
            <a:ext cx="1797722" cy="1129870"/>
          </a:xfrm>
          <a:prstGeom prst="rect">
            <a:avLst/>
          </a:prstGeom>
          <a:noFill/>
          <a:ln w="38100" cap="flat" cmpd="sng" algn="ctr">
            <a:solidFill>
              <a:srgbClr val="FF0000"/>
            </a:solidFill>
            <a:prstDash val="dash"/>
            <a:round/>
            <a:headEnd type="none" w="med" len="med"/>
            <a:tailEnd type="none" w="med" len="med"/>
          </a:ln>
          <a:effectLst/>
        </p:spPr>
        <p:txBody>
          <a:bodyPr vertOverflow="overflow" horzOverflow="overflow" wrap="square" lIns="76493" tIns="38246" rIns="76493" bIns="38246" numCol="1" anchor="t" anchorCtr="0" compatLnSpc="1"/>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marL="0" marR="0" indent="0" algn="l" defTabSz="914400" rtl="0" eaLnBrk="1" fontAlgn="base" latinLnBrk="0" hangingPunct="1">
              <a:lnSpc>
                <a:spcPct val="100000"/>
              </a:lnSpc>
              <a:spcBef>
                <a:spcPct val="0"/>
              </a:spcBef>
              <a:spcAft>
                <a:spcPct val="0"/>
              </a:spcAft>
            </a:pPr>
            <a:endParaRPr kumimoji="0" lang="ru-RU" sz="1500" b="0" i="0" u="none" strike="noStrike" cap="none" normalizeH="0" baseline="0">
              <a:ln>
                <a:noFill/>
              </a:ln>
              <a:solidFill>
                <a:schemeClr val="tx1"/>
              </a:solidFill>
              <a:effectLst/>
              <a:latin typeface="Arial" charset="0"/>
              <a:ea typeface="ＭＳ Ｐゴシック" charset="0"/>
            </a:endParaRPr>
          </a:p>
        </p:txBody>
      </p:sp>
      <p:sp>
        <p:nvSpPr>
          <p:cNvPr id="1281" name="直線 516"/>
          <p:cNvSpPr/>
          <p:nvPr/>
        </p:nvSpPr>
        <p:spPr>
          <a:xfrm flipV="1">
            <a:off x="4222448" y="1059070"/>
            <a:ext cx="1177413" cy="2687334"/>
          </a:xfrm>
          <a:prstGeom prst="line">
            <a:avLst/>
          </a:prstGeom>
          <a:ln w="9525" cap="flat" cmpd="sng" algn="ctr">
            <a:solidFill>
              <a:srgbClr val="4D4D4D"/>
            </a:solidFill>
            <a:prstDash val="solid"/>
            <a:round/>
            <a:headEnd type="none" w="med" len="med"/>
            <a:tailEnd type="none" w="med" len="med"/>
          </a:ln>
          <a:effectLst/>
        </p:spPr>
        <p:txBody>
          <a:bodyPr vertOverflow="overflow" horzOverflow="overflow" wrap="square" lIns="76493" tIns="38246" rIns="76493" bIns="38246" numCol="1" anchor="t" anchorCtr="0" compatLnSpc="1"/>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marL="0" marR="0" indent="0" algn="l" defTabSz="914400" rtl="0" eaLnBrk="1" fontAlgn="base" latinLnBrk="0" hangingPunct="1">
              <a:lnSpc>
                <a:spcPct val="100000"/>
              </a:lnSpc>
              <a:spcBef>
                <a:spcPct val="0"/>
              </a:spcBef>
              <a:spcAft>
                <a:spcPct val="0"/>
              </a:spcAft>
            </a:pPr>
            <a:endParaRPr kumimoji="0" lang="ru-RU" sz="1500" b="0" i="0" u="none" strike="noStrike" cap="none" normalizeH="0" baseline="0">
              <a:ln>
                <a:noFill/>
              </a:ln>
              <a:solidFill>
                <a:schemeClr val="tx1"/>
              </a:solidFill>
              <a:effectLst/>
              <a:latin typeface="Arial" charset="0"/>
              <a:ea typeface="ＭＳ Ｐゴシック" charset="0"/>
            </a:endParaRPr>
          </a:p>
        </p:txBody>
      </p:sp>
      <p:sp>
        <p:nvSpPr>
          <p:cNvPr id="1282" name="直線 517"/>
          <p:cNvSpPr/>
          <p:nvPr/>
        </p:nvSpPr>
        <p:spPr>
          <a:xfrm flipV="1">
            <a:off x="4785764" y="4656797"/>
            <a:ext cx="4263436" cy="224769"/>
          </a:xfrm>
          <a:prstGeom prst="line">
            <a:avLst/>
          </a:prstGeom>
          <a:ln w="9525" cap="flat" cmpd="sng" algn="ctr">
            <a:solidFill>
              <a:srgbClr val="4D4D4D"/>
            </a:solidFill>
            <a:prstDash val="solid"/>
            <a:round/>
            <a:headEnd type="none" w="med" len="med"/>
            <a:tailEnd type="none" w="med" len="med"/>
          </a:ln>
          <a:effectLst/>
        </p:spPr>
        <p:txBody>
          <a:bodyPr vertOverflow="overflow" horzOverflow="overflow" wrap="square" lIns="76493" tIns="38246" rIns="76493" bIns="38246" numCol="1" anchor="t" anchorCtr="0" compatLnSpc="1"/>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marL="0" marR="0" indent="0" algn="l" defTabSz="914400" rtl="0" eaLnBrk="1" fontAlgn="base" latinLnBrk="0" hangingPunct="1">
              <a:lnSpc>
                <a:spcPct val="100000"/>
              </a:lnSpc>
              <a:spcBef>
                <a:spcPct val="0"/>
              </a:spcBef>
              <a:spcAft>
                <a:spcPct val="0"/>
              </a:spcAft>
            </a:pPr>
            <a:endParaRPr kumimoji="0" lang="ru-RU" sz="1500" b="0" i="0" u="none" strike="noStrike" cap="none" normalizeH="0" baseline="0">
              <a:ln>
                <a:noFill/>
              </a:ln>
              <a:solidFill>
                <a:schemeClr val="tx1"/>
              </a:solidFill>
              <a:effectLst/>
              <a:latin typeface="Arial" charset="0"/>
              <a:ea typeface="ＭＳ Ｐゴシック" charset="0"/>
            </a:endParaRPr>
          </a:p>
        </p:txBody>
      </p:sp>
      <p:sp>
        <p:nvSpPr>
          <p:cNvPr id="1283" name="テキスト ボックス 518"/>
          <p:cNvSpPr txBox="1">
            <a:spLocks noChangeArrowheads="1"/>
          </p:cNvSpPr>
          <p:nvPr/>
        </p:nvSpPr>
        <p:spPr>
          <a:xfrm>
            <a:off x="36000" y="581386"/>
            <a:ext cx="5040102" cy="1075736"/>
          </a:xfrm>
          <a:prstGeom prst="rect">
            <a:avLst/>
          </a:prstGeom>
          <a:noFill/>
          <a:ln w="9525">
            <a:solidFill>
              <a:srgbClr val="000000"/>
            </a:solidFill>
            <a:miter lim="800000"/>
            <a:headEnd/>
            <a:tailEnd/>
          </a:ln>
        </p:spPr>
        <p:txBody>
          <a:bodyPr wrap="square" lIns="106240" tIns="53120" rIns="106240" bIns="53120">
            <a:spAutoFit/>
          </a:bodyPr>
          <a:lstStyle>
            <a:defPPr>
              <a:defRPr lang="ru-RU"/>
            </a:defPPr>
            <a:lvl1pPr algn="l" rtl="0" fontAlgn="base">
              <a:spcBef>
                <a:spcPct val="0"/>
              </a:spcBef>
              <a:spcAft>
                <a:spcPct val="0"/>
              </a:spcAft>
              <a:defRPr kumimoji="1" sz="2300" kern="1200">
                <a:solidFill>
                  <a:srgbClr val="4D4D4D"/>
                </a:solidFill>
                <a:latin typeface="Arial" charset="0"/>
                <a:ea typeface="ＤＨＰ平成明朝体W7" pitchFamily="2" charset="-128"/>
                <a:cs typeface="+mn-cs"/>
              </a:defRPr>
            </a:lvl1pPr>
            <a:lvl2pPr marL="863203" indent="-332001" algn="l" rtl="0" fontAlgn="base">
              <a:spcBef>
                <a:spcPct val="0"/>
              </a:spcBef>
              <a:spcAft>
                <a:spcPct val="0"/>
              </a:spcAft>
              <a:defRPr kumimoji="1" sz="2300" kern="1200">
                <a:solidFill>
                  <a:srgbClr val="4D4D4D"/>
                </a:solidFill>
                <a:latin typeface="Arial" charset="0"/>
                <a:ea typeface="ＤＨＰ平成明朝体W7" pitchFamily="2" charset="-128"/>
                <a:cs typeface="+mn-cs"/>
              </a:defRPr>
            </a:lvl2pPr>
            <a:lvl3pPr marL="1328004" indent="-265600" algn="l" rtl="0" fontAlgn="base">
              <a:spcBef>
                <a:spcPct val="0"/>
              </a:spcBef>
              <a:spcAft>
                <a:spcPct val="0"/>
              </a:spcAft>
              <a:defRPr kumimoji="1" sz="2300" kern="1200">
                <a:solidFill>
                  <a:srgbClr val="4D4D4D"/>
                </a:solidFill>
                <a:latin typeface="Arial" charset="0"/>
                <a:ea typeface="ＤＨＰ平成明朝体W7" pitchFamily="2" charset="-128"/>
                <a:cs typeface="+mn-cs"/>
              </a:defRPr>
            </a:lvl3pPr>
            <a:lvl4pPr marL="1859206" indent="-265600" algn="l" rtl="0" fontAlgn="base">
              <a:spcBef>
                <a:spcPct val="0"/>
              </a:spcBef>
              <a:spcAft>
                <a:spcPct val="0"/>
              </a:spcAft>
              <a:defRPr kumimoji="1" sz="2300" kern="1200">
                <a:solidFill>
                  <a:srgbClr val="4D4D4D"/>
                </a:solidFill>
                <a:latin typeface="Arial" charset="0"/>
                <a:ea typeface="ＤＨＰ平成明朝体W7" pitchFamily="2" charset="-128"/>
                <a:cs typeface="+mn-cs"/>
              </a:defRPr>
            </a:lvl4pPr>
            <a:lvl5pPr marL="2390408" indent="-265600" algn="l" rtl="0" fontAlgn="base">
              <a:spcBef>
                <a:spcPct val="0"/>
              </a:spcBef>
              <a:spcAft>
                <a:spcPct val="0"/>
              </a:spcAft>
              <a:defRPr kumimoji="1" sz="2300" kern="1200">
                <a:solidFill>
                  <a:srgbClr val="4D4D4D"/>
                </a:solidFill>
                <a:latin typeface="Arial" charset="0"/>
                <a:ea typeface="ＤＨＰ平成明朝体W7" pitchFamily="2" charset="-128"/>
                <a:cs typeface="+mn-cs"/>
              </a:defRPr>
            </a:lvl5pPr>
            <a:lvl6pPr marL="2921610" indent="-265600" algn="l" defTabSz="457200" rtl="0" eaLnBrk="0" fontAlgn="base" latinLnBrk="0" hangingPunct="0">
              <a:lnSpc>
                <a:spcPct val="70000"/>
              </a:lnSpc>
              <a:spcBef>
                <a:spcPct val="50000"/>
              </a:spcBef>
              <a:spcAft>
                <a:spcPct val="0"/>
              </a:spcAft>
              <a:defRPr kumimoji="1" sz="2300" kern="1200">
                <a:solidFill>
                  <a:srgbClr val="4D4D4D"/>
                </a:solidFill>
                <a:latin typeface="Arial" charset="0"/>
                <a:ea typeface="ＤＨＰ平成明朝体W7" pitchFamily="2" charset="-128"/>
                <a:cs typeface="+mn-cs"/>
              </a:defRPr>
            </a:lvl6pPr>
            <a:lvl7pPr marL="3452812" indent="-265600" algn="l" defTabSz="457200" rtl="0" eaLnBrk="0" fontAlgn="base" latinLnBrk="0" hangingPunct="0">
              <a:lnSpc>
                <a:spcPct val="70000"/>
              </a:lnSpc>
              <a:spcBef>
                <a:spcPct val="50000"/>
              </a:spcBef>
              <a:spcAft>
                <a:spcPct val="0"/>
              </a:spcAft>
              <a:defRPr kumimoji="1" sz="2300" kern="1200">
                <a:solidFill>
                  <a:srgbClr val="4D4D4D"/>
                </a:solidFill>
                <a:latin typeface="Arial" charset="0"/>
                <a:ea typeface="ＤＨＰ平成明朝体W7" pitchFamily="2" charset="-128"/>
                <a:cs typeface="+mn-cs"/>
              </a:defRPr>
            </a:lvl7pPr>
            <a:lvl8pPr marL="3984014" indent="-265600" algn="l" defTabSz="457200" rtl="0" eaLnBrk="0" fontAlgn="base" latinLnBrk="0" hangingPunct="0">
              <a:lnSpc>
                <a:spcPct val="70000"/>
              </a:lnSpc>
              <a:spcBef>
                <a:spcPct val="50000"/>
              </a:spcBef>
              <a:spcAft>
                <a:spcPct val="0"/>
              </a:spcAft>
              <a:defRPr kumimoji="1" sz="2300" kern="1200">
                <a:solidFill>
                  <a:srgbClr val="4D4D4D"/>
                </a:solidFill>
                <a:latin typeface="Arial" charset="0"/>
                <a:ea typeface="ＤＨＰ平成明朝体W7" pitchFamily="2" charset="-128"/>
                <a:cs typeface="+mn-cs"/>
              </a:defRPr>
            </a:lvl8pPr>
            <a:lvl9pPr marL="4515216" indent="-265600" algn="l" defTabSz="457200" rtl="0" eaLnBrk="0" fontAlgn="base" latinLnBrk="0" hangingPunct="0">
              <a:lnSpc>
                <a:spcPct val="70000"/>
              </a:lnSpc>
              <a:spcBef>
                <a:spcPct val="50000"/>
              </a:spcBef>
              <a:spcAft>
                <a:spcPct val="0"/>
              </a:spcAft>
              <a:defRPr kumimoji="1" sz="2300" kern="1200">
                <a:solidFill>
                  <a:srgbClr val="4D4D4D"/>
                </a:solidFill>
                <a:latin typeface="Arial" charset="0"/>
                <a:ea typeface="ＤＨＰ平成明朝体W7" pitchFamily="2" charset="-128"/>
                <a:cs typeface="+mn-cs"/>
              </a:defRPr>
            </a:lvl9pPr>
          </a:lstStyle>
          <a:p>
            <a:pPr marL="180692" indent="-180692">
              <a:spcBef>
                <a:spcPct val="20000"/>
              </a:spcBef>
            </a:pPr>
            <a:r>
              <a:rPr lang="ja-JP" altLang="en-US" sz="1500" dirty="0">
                <a:solidFill>
                  <a:srgbClr val="000000"/>
                </a:solidFill>
                <a:latin typeface="Meiryo UI" pitchFamily="50" charset="-128"/>
                <a:ea typeface="Meiryo UI" pitchFamily="50" charset="-128"/>
                <a:cs typeface="Meiryo UI" pitchFamily="50" charset="-128"/>
              </a:rPr>
              <a:t>〇真庭バイオマス発電所を中心に、</a:t>
            </a:r>
            <a:r>
              <a:rPr lang="ja-JP" altLang="en-US" sz="1500" b="1" dirty="0">
                <a:solidFill>
                  <a:srgbClr val="000000"/>
                </a:solidFill>
                <a:latin typeface="Meiryo UI" pitchFamily="50" charset="-128"/>
                <a:ea typeface="Meiryo UI" pitchFamily="50" charset="-128"/>
                <a:cs typeface="Meiryo UI" pitchFamily="50" charset="-128"/>
              </a:rPr>
              <a:t>地域から出る木材を余すことなく使い切る循環経済圏の構築</a:t>
            </a:r>
            <a:r>
              <a:rPr lang="ja-JP" altLang="en-US" sz="1500" dirty="0">
                <a:solidFill>
                  <a:srgbClr val="000000"/>
                </a:solidFill>
                <a:latin typeface="Meiryo UI" pitchFamily="50" charset="-128"/>
                <a:ea typeface="Meiryo UI" pitchFamily="50" charset="-128"/>
                <a:cs typeface="Meiryo UI" pitchFamily="50" charset="-128"/>
              </a:rPr>
              <a:t>を実現</a:t>
            </a:r>
            <a:endParaRPr lang="en-US" altLang="ja-JP" sz="1200" b="1" dirty="0">
              <a:solidFill>
                <a:srgbClr val="0070C0"/>
              </a:solidFill>
              <a:latin typeface="Meiryo UI" pitchFamily="50" charset="-128"/>
              <a:ea typeface="Meiryo UI" pitchFamily="50" charset="-128"/>
              <a:cs typeface="Meiryo UI" pitchFamily="50" charset="-128"/>
            </a:endParaRPr>
          </a:p>
          <a:p>
            <a:pPr marL="180692" indent="-180692">
              <a:spcBef>
                <a:spcPct val="20000"/>
              </a:spcBef>
            </a:pPr>
            <a:r>
              <a:rPr lang="ja-JP" altLang="en-US" sz="1500" dirty="0">
                <a:solidFill>
                  <a:srgbClr val="000000"/>
                </a:solidFill>
                <a:latin typeface="Meiryo UI" pitchFamily="50" charset="-128"/>
                <a:ea typeface="Meiryo UI" pitchFamily="50" charset="-128"/>
                <a:cs typeface="Meiryo UI" pitchFamily="50" charset="-128"/>
              </a:rPr>
              <a:t>〇今まで</a:t>
            </a:r>
            <a:r>
              <a:rPr lang="ja-JP" altLang="en-US" sz="1500" b="1" dirty="0">
                <a:solidFill>
                  <a:srgbClr val="000000"/>
                </a:solidFill>
                <a:latin typeface="Meiryo UI" pitchFamily="50" charset="-128"/>
                <a:ea typeface="Meiryo UI" pitchFamily="50" charset="-128"/>
                <a:cs typeface="Meiryo UI" pitchFamily="50" charset="-128"/>
              </a:rPr>
              <a:t>産業廃棄物として処理</a:t>
            </a:r>
            <a:r>
              <a:rPr lang="ja-JP" altLang="en-US" sz="1500" i="1" kern="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（処分費相当</a:t>
            </a:r>
            <a:r>
              <a:rPr lang="ja-JP" altLang="en-US" sz="1500" i="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１億円以上）</a:t>
            </a:r>
            <a:r>
              <a:rPr lang="ja-JP" altLang="en-US" sz="1500" dirty="0">
                <a:solidFill>
                  <a:srgbClr val="000000"/>
                </a:solidFill>
                <a:latin typeface="Meiryo UI" pitchFamily="50" charset="-128"/>
                <a:ea typeface="Meiryo UI" pitchFamily="50" charset="-128"/>
                <a:cs typeface="Meiryo UI" pitchFamily="50" charset="-128"/>
              </a:rPr>
              <a:t>していた</a:t>
            </a:r>
            <a:r>
              <a:rPr lang="ja-JP" altLang="en-US" sz="1500" b="1" dirty="0">
                <a:solidFill>
                  <a:srgbClr val="000000"/>
                </a:solidFill>
                <a:latin typeface="Meiryo UI" pitchFamily="50" charset="-128"/>
                <a:ea typeface="Meiryo UI" pitchFamily="50" charset="-128"/>
                <a:cs typeface="Meiryo UI" pitchFamily="50" charset="-128"/>
              </a:rPr>
              <a:t>未利用の木材を燃料として活用</a:t>
            </a:r>
          </a:p>
        </p:txBody>
      </p:sp>
      <p:sp>
        <p:nvSpPr>
          <p:cNvPr id="1284" name="Text Box 519"/>
          <p:cNvSpPr txBox="1">
            <a:spLocks noChangeArrowheads="1"/>
          </p:cNvSpPr>
          <p:nvPr/>
        </p:nvSpPr>
        <p:spPr>
          <a:xfrm>
            <a:off x="5247899" y="2809131"/>
            <a:ext cx="3896081" cy="626619"/>
          </a:xfrm>
          <a:prstGeom prst="rect">
            <a:avLst/>
          </a:prstGeom>
          <a:noFill/>
          <a:ln>
            <a:solidFill>
              <a:srgbClr val="000000"/>
            </a:solidFill>
          </a:ln>
          <a:effectLst/>
        </p:spPr>
        <p:txBody>
          <a:bodyPr wrap="square" lIns="57231" tIns="28616" rIns="57231" bIns="28616">
            <a:spAutoFit/>
          </a:bodyPr>
          <a:lstStyle>
            <a:defPPr>
              <a:defRPr lang="ru-RU"/>
            </a:defPPr>
            <a:lvl1pPr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1pPr>
            <a:lvl2pPr marL="621506" indent="-239040"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2pPr>
            <a:lvl3pPr marL="956163" indent="-191232"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3pPr>
            <a:lvl4pPr marL="1338628" indent="-191232"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4pPr>
            <a:lvl5pPr marL="1721094" indent="-191232"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5pPr>
            <a:lvl6pPr marL="2103559"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6pPr>
            <a:lvl7pPr marL="2486025"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7pPr>
            <a:lvl8pPr marL="2868490"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8pPr>
            <a:lvl9pPr marL="3250955"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9pPr>
          </a:lstStyle>
          <a:p>
            <a:pPr marL="180692" indent="-180692"/>
            <a:r>
              <a:rPr lang="ja-JP" altLang="en-US" sz="1300" dirty="0">
                <a:solidFill>
                  <a:srgbClr val="99B126">
                    <a:lumMod val="50000"/>
                  </a:srgbClr>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発電能力：</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10,000kW</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（年間発電量約８万MWｈ）</a:t>
            </a:r>
            <a:endParaRPr sz="1300"/>
          </a:p>
          <a:p>
            <a:pPr marL="180692" indent="-180692"/>
            <a:r>
              <a:rPr lang="ja-JP" altLang="en-US" sz="1200" dirty="0">
                <a:latin typeface="Meiryo UI" panose="020B0604030504040204" pitchFamily="50" charset="-128"/>
                <a:ea typeface="Meiryo UI" panose="020B0604030504040204" pitchFamily="50" charset="-128"/>
                <a:cs typeface="Meiryo UI" panose="020B0604030504040204" pitchFamily="50" charset="-128"/>
              </a:rPr>
              <a:t>〇使用燃料は、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年間11万ｔ程度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。原則として</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地域から出る木材のみ活用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85" name="正方形/長方形 520"/>
          <p:cNvSpPr>
            <a:spLocks noChangeArrowheads="1"/>
          </p:cNvSpPr>
          <p:nvPr/>
        </p:nvSpPr>
        <p:spPr>
          <a:xfrm>
            <a:off x="5635377" y="760350"/>
            <a:ext cx="3417462" cy="299400"/>
          </a:xfrm>
          <a:prstGeom prst="rect">
            <a:avLst/>
          </a:prstGeom>
          <a:noFill/>
          <a:ln>
            <a:noFill/>
          </a:ln>
        </p:spPr>
        <p:txBody>
          <a:bodyPr wrap="square" lIns="76493" tIns="38246" rIns="76493" bIns="38246">
            <a:spAutoFit/>
          </a:bodyPr>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eaLnBrk="1" hangingPunct="1">
              <a:lnSpc>
                <a:spcPct val="100000"/>
              </a:lnSpc>
              <a:spcBef>
                <a:spcPct val="20000"/>
              </a:spcBef>
            </a:pPr>
            <a:r>
              <a:rPr kumimoji="0" lang="en-US" altLang="ja-JP" sz="1700" b="1" dirty="0">
                <a:solidFill>
                  <a:srgbClr val="4D4D4D"/>
                </a:solidFill>
                <a:latin typeface="Meiryo UI" pitchFamily="50" charset="-128"/>
                <a:ea typeface="Meiryo UI" pitchFamily="50" charset="-128"/>
                <a:cs typeface="Meiryo UI" pitchFamily="50" charset="-128"/>
              </a:rPr>
              <a:t>【木質</a:t>
            </a:r>
            <a:r>
              <a:rPr kumimoji="0" lang="ja-JP" altLang="en-US" sz="1700" b="1" dirty="0">
                <a:solidFill>
                  <a:srgbClr val="4D4D4D"/>
                </a:solidFill>
                <a:latin typeface="Meiryo UI" pitchFamily="50" charset="-128"/>
                <a:ea typeface="Meiryo UI" pitchFamily="50" charset="-128"/>
                <a:cs typeface="Meiryo UI" pitchFamily="50" charset="-128"/>
              </a:rPr>
              <a:t>バイオマス発電所</a:t>
            </a:r>
            <a:r>
              <a:rPr kumimoji="0" lang="en-US" altLang="ja-JP" sz="1700" b="1" dirty="0">
                <a:solidFill>
                  <a:srgbClr val="4D4D4D"/>
                </a:solidFill>
                <a:latin typeface="Meiryo UI" pitchFamily="50" charset="-128"/>
                <a:ea typeface="Meiryo UI" pitchFamily="50" charset="-128"/>
                <a:cs typeface="Meiryo UI" pitchFamily="50" charset="-128"/>
              </a:rPr>
              <a:t>】</a:t>
            </a:r>
          </a:p>
        </p:txBody>
      </p:sp>
      <p:sp>
        <p:nvSpPr>
          <p:cNvPr id="1286" name="図形 521"/>
          <p:cNvSpPr/>
          <p:nvPr/>
        </p:nvSpPr>
        <p:spPr>
          <a:xfrm rot="10800000">
            <a:off x="6759119" y="3470822"/>
            <a:ext cx="1124070" cy="70761"/>
          </a:xfrm>
          <a:prstGeom prst="triangle">
            <a:avLst/>
          </a:prstGeom>
          <a:solidFill>
            <a:srgbClr val="4D4D4D"/>
          </a:solidFill>
          <a:ln w="9525" cap="flat" cmpd="sng" algn="ctr">
            <a:noFill/>
            <a:prstDash val="solid"/>
            <a:round/>
            <a:headEnd type="none" w="med" len="med"/>
            <a:tailEnd type="none" w="med" len="med"/>
          </a:ln>
          <a:effectLst/>
        </p:spPr>
        <p:txBody>
          <a:bodyPr vertOverflow="overflow" horzOverflow="overflow" wrap="square" lIns="76493" tIns="38246" rIns="76493" bIns="38246" numCol="1" anchor="t" anchorCtr="0" compatLnSpc="1"/>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marL="0" marR="0" indent="0" algn="l" defTabSz="914400" rtl="0" eaLnBrk="1" fontAlgn="base" latinLnBrk="0" hangingPunct="1">
              <a:lnSpc>
                <a:spcPct val="100000"/>
              </a:lnSpc>
              <a:spcBef>
                <a:spcPct val="0"/>
              </a:spcBef>
              <a:spcAft>
                <a:spcPct val="0"/>
              </a:spcAft>
            </a:pPr>
            <a:endParaRPr kumimoji="0" lang="ru-RU" sz="1500" b="0" i="0" u="none" strike="noStrike" cap="none" normalizeH="0" baseline="0">
              <a:ln>
                <a:noFill/>
              </a:ln>
              <a:solidFill>
                <a:schemeClr val="tx1"/>
              </a:solidFill>
              <a:effectLst/>
              <a:latin typeface="Arial" charset="0"/>
              <a:ea typeface="ＭＳ Ｐゴシック" charset="0"/>
            </a:endParaRPr>
          </a:p>
        </p:txBody>
      </p:sp>
      <p:sp>
        <p:nvSpPr>
          <p:cNvPr id="1287" name="Text Box 522"/>
          <p:cNvSpPr txBox="1">
            <a:spLocks noChangeArrowheads="1"/>
          </p:cNvSpPr>
          <p:nvPr/>
        </p:nvSpPr>
        <p:spPr>
          <a:xfrm>
            <a:off x="5436000" y="4258160"/>
            <a:ext cx="3233980" cy="395786"/>
          </a:xfrm>
          <a:prstGeom prst="rect">
            <a:avLst/>
          </a:prstGeom>
          <a:noFill/>
          <a:ln>
            <a:noFill/>
          </a:ln>
          <a:effectLst/>
        </p:spPr>
        <p:txBody>
          <a:bodyPr wrap="square" lIns="57231" tIns="28616" rIns="57231" bIns="28616">
            <a:spAutoFit/>
          </a:bodyPr>
          <a:lstStyle>
            <a:defPPr>
              <a:defRPr lang="ru-RU"/>
            </a:defPPr>
            <a:lvl1pPr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1pPr>
            <a:lvl2pPr marL="621506" indent="-239040"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2pPr>
            <a:lvl3pPr marL="956163" indent="-191232"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3pPr>
            <a:lvl4pPr marL="1338628" indent="-191232"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4pPr>
            <a:lvl5pPr marL="1721094" indent="-191232"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5pPr>
            <a:lvl6pPr marL="2103559"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6pPr>
            <a:lvl7pPr marL="2486025"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7pPr>
            <a:lvl8pPr marL="2868490"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8pPr>
            <a:lvl9pPr marL="3250955"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9pPr>
          </a:lstStyle>
          <a:p>
            <a:pPr marL="180692" indent="-180692"/>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石油代替：23.5億円相当</a:t>
            </a:r>
          </a:p>
          <a:p>
            <a:pPr marL="180692" indent="-180692"/>
            <a:r>
              <a:rPr lang="ja-JP" altLang="en-US" sz="900" b="1" dirty="0">
                <a:latin typeface="Meiryo UI" panose="020B0604030504040204" pitchFamily="50" charset="-128"/>
                <a:ea typeface="Meiryo UI" panose="020B0604030504040204" pitchFamily="50" charset="-128"/>
                <a:cs typeface="Meiryo UI" panose="020B0604030504040204" pitchFamily="50" charset="-128"/>
              </a:rPr>
              <a:t>　　　※灯油価格84円/ℓで算出</a:t>
            </a:r>
            <a:endParaRPr lang="ja-JP" altLang="en-US"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88" name="Text Box 524"/>
          <p:cNvSpPr txBox="1">
            <a:spLocks noChangeArrowheads="1"/>
          </p:cNvSpPr>
          <p:nvPr/>
        </p:nvSpPr>
        <p:spPr>
          <a:xfrm>
            <a:off x="5436224" y="3539208"/>
            <a:ext cx="3686549" cy="718952"/>
          </a:xfrm>
          <a:prstGeom prst="rect">
            <a:avLst/>
          </a:prstGeom>
          <a:noFill/>
          <a:ln>
            <a:noFill/>
          </a:ln>
          <a:effectLst/>
        </p:spPr>
        <p:txBody>
          <a:bodyPr wrap="square" lIns="57231" tIns="28616" rIns="57231" bIns="28616">
            <a:spAutoFit/>
          </a:bodyPr>
          <a:lstStyle>
            <a:defPPr>
              <a:defRPr lang="ru-RU"/>
            </a:defPPr>
            <a:lvl1pPr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1pPr>
            <a:lvl2pPr marL="621506" indent="-239040"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2pPr>
            <a:lvl3pPr marL="956163" indent="-191232"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3pPr>
            <a:lvl4pPr marL="1338628" indent="-191232"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4pPr>
            <a:lvl5pPr marL="1721094" indent="-191232" algn="l" defTabSz="957263" rtl="0" fontAlgn="base">
              <a:spcBef>
                <a:spcPct val="0"/>
              </a:spcBef>
              <a:spcAft>
                <a:spcPct val="0"/>
              </a:spcAft>
              <a:defRPr kumimoji="1" sz="1700" kern="1200">
                <a:solidFill>
                  <a:srgbClr val="4D4D4D"/>
                </a:solidFill>
                <a:latin typeface="Arial" panose="020B0604020202020204" pitchFamily="34" charset="0"/>
                <a:ea typeface="ＤＨＰ平成明朝体W7" pitchFamily="2" charset="-128"/>
                <a:cs typeface="+mn-cs"/>
              </a:defRPr>
            </a:lvl5pPr>
            <a:lvl6pPr marL="2103559"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6pPr>
            <a:lvl7pPr marL="2486025"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7pPr>
            <a:lvl8pPr marL="2868490"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8pPr>
            <a:lvl9pPr marL="3250955" indent="-191232" algn="l" defTabSz="957263" rtl="0" eaLnBrk="0" fontAlgn="base" latinLnBrk="0" hangingPunct="0">
              <a:lnSpc>
                <a:spcPct val="70000"/>
              </a:lnSpc>
              <a:spcBef>
                <a:spcPct val="50000"/>
              </a:spcBef>
              <a:spcAft>
                <a:spcPct val="0"/>
              </a:spcAft>
              <a:defRPr kumimoji="1" sz="1700" kern="1200">
                <a:solidFill>
                  <a:srgbClr val="4D4D4D"/>
                </a:solidFill>
                <a:latin typeface="Arial" panose="020B0604020202020204" pitchFamily="34" charset="0"/>
                <a:ea typeface="ＤＨＰ平成明朝体W7" pitchFamily="2" charset="-128"/>
                <a:cs typeface="+mn-cs"/>
              </a:defRPr>
            </a:lvl9pPr>
          </a:lstStyle>
          <a:p>
            <a:pPr marL="180692" indent="-180692"/>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売上：約23.1億円</a:t>
            </a:r>
          </a:p>
          <a:p>
            <a:pPr marL="180692" indent="-180692"/>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※燃料購入：14.2億円</a:t>
            </a:r>
            <a:endParaRPr lang="ja-JP" altLang="en-US" sz="1300" b="1" dirty="0">
              <a:latin typeface="Meiryo UI" panose="020B0604030504040204" pitchFamily="50" charset="-128"/>
              <a:ea typeface="Meiryo UI" panose="020B0604030504040204" pitchFamily="50" charset="-128"/>
              <a:cs typeface="Meiryo UI" panose="020B0604030504040204" pitchFamily="50" charset="-128"/>
            </a:endParaRPr>
          </a:p>
          <a:p>
            <a:pPr marL="180692" indent="-180692"/>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うち山林所有者に燃料代の一部を還元（550円/t）</a:t>
            </a:r>
          </a:p>
          <a:p>
            <a:pPr marL="180692" indent="-180692"/>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合計還元額⇒</a:t>
            </a:r>
            <a:r>
              <a:rPr lang="ja-JP" altLang="en-US" sz="1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約2億円</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（H26.10～R3.3）</a:t>
            </a:r>
          </a:p>
        </p:txBody>
      </p:sp>
    </p:spTree>
    <p:extLst>
      <p:ext uri="{BB962C8B-B14F-4D97-AF65-F5344CB8AC3E}">
        <p14:creationId xmlns:p14="http://schemas.microsoft.com/office/powerpoint/2010/main" val="2673571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90" name="図形 264"/>
          <p:cNvSpPr/>
          <p:nvPr/>
        </p:nvSpPr>
        <p:spPr>
          <a:xfrm>
            <a:off x="0" y="571500"/>
            <a:ext cx="9144000" cy="4569750"/>
          </a:xfrm>
          <a:prstGeom prst="flowChartProcess">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76493" tIns="38246" rIns="76493" bIns="38246" anchor="ctr"/>
          <a:lstStyle/>
          <a:p>
            <a:pPr algn="ctr">
              <a:defRPr lang="ja-JP" altLang="en-US"/>
            </a:pPr>
            <a:endParaRPr lang="ja-JP" altLang="en-US"/>
          </a:p>
        </p:txBody>
      </p:sp>
      <p:pic>
        <p:nvPicPr>
          <p:cNvPr id="1291" name="図 265"/>
          <p:cNvPicPr>
            <a:picLocks noChangeAspect="1"/>
          </p:cNvPicPr>
          <p:nvPr/>
        </p:nvPicPr>
        <p:blipFill>
          <a:blip r:embed="rId1"/>
          <a:stretch>
            <a:fillRect/>
          </a:stretch>
        </p:blipFill>
        <p:spPr>
          <a:xfrm>
            <a:off x="7665822" y="-287874"/>
            <a:ext cx="1350506" cy="1353942"/>
          </a:xfrm>
          <a:prstGeom prst="rect">
            <a:avLst/>
          </a:prstGeom>
        </p:spPr>
      </p:pic>
      <p:sp>
        <p:nvSpPr>
          <p:cNvPr id="1292" name="スライド番号プレースホルダー 540"/>
          <p:cNvSpPr txBox="1"/>
          <p:nvPr/>
        </p:nvSpPr>
        <p:spPr>
          <a:xfrm>
            <a:off x="8485578" y="4839992"/>
            <a:ext cx="658402" cy="255104"/>
          </a:xfrm>
          <a:prstGeom prst="rect">
            <a:avLst/>
          </a:prstGeom>
        </p:spPr>
        <p:txBody>
          <a:bodyPr lIns="76493" tIns="38246" rIns="76493" bIns="38246"/>
          <a:lstStyle>
            <a:defPPr>
              <a:defRPr lang="ru-RU"/>
            </a:defPPr>
            <a:lvl1pPr algn="l" rtl="0" fontAlgn="base">
              <a:spcBef>
                <a:spcPct val="0"/>
              </a:spcBef>
              <a:spcAft>
                <a:spcPct val="0"/>
              </a:spcAft>
              <a:defRPr kern="1200">
                <a:solidFill>
                  <a:srgbClr val="4D4D4D"/>
                </a:solidFill>
                <a:latin typeface="Arial" charset="0"/>
                <a:ea typeface="ＭＳ Ｐゴシック" charset="0"/>
                <a:cs typeface="+mn-cs"/>
              </a:defRPr>
            </a:lvl1pPr>
            <a:lvl2pPr marL="382465" algn="l" rtl="0" fontAlgn="base">
              <a:spcBef>
                <a:spcPct val="0"/>
              </a:spcBef>
              <a:spcAft>
                <a:spcPct val="0"/>
              </a:spcAft>
              <a:defRPr kern="1200">
                <a:solidFill>
                  <a:srgbClr val="4D4D4D"/>
                </a:solidFill>
                <a:latin typeface="Arial" charset="0"/>
                <a:ea typeface="ＭＳ Ｐゴシック" charset="0"/>
                <a:cs typeface="+mn-cs"/>
              </a:defRPr>
            </a:lvl2pPr>
            <a:lvl3pPr marL="764930" algn="l" rtl="0" fontAlgn="base">
              <a:spcBef>
                <a:spcPct val="0"/>
              </a:spcBef>
              <a:spcAft>
                <a:spcPct val="0"/>
              </a:spcAft>
              <a:defRPr kern="1200">
                <a:solidFill>
                  <a:srgbClr val="4D4D4D"/>
                </a:solidFill>
                <a:latin typeface="Arial" charset="0"/>
                <a:ea typeface="ＭＳ Ｐゴシック" charset="0"/>
                <a:cs typeface="+mn-cs"/>
              </a:defRPr>
            </a:lvl3pPr>
            <a:lvl4pPr marL="1147396" algn="l" rtl="0" fontAlgn="base">
              <a:spcBef>
                <a:spcPct val="0"/>
              </a:spcBef>
              <a:spcAft>
                <a:spcPct val="0"/>
              </a:spcAft>
              <a:defRPr kern="1200">
                <a:solidFill>
                  <a:srgbClr val="4D4D4D"/>
                </a:solidFill>
                <a:latin typeface="Arial" charset="0"/>
                <a:ea typeface="ＭＳ Ｐゴシック" charset="0"/>
                <a:cs typeface="+mn-cs"/>
              </a:defRPr>
            </a:lvl4pPr>
            <a:lvl5pPr marL="1529861" algn="l" rtl="0" fontAlgn="base">
              <a:spcBef>
                <a:spcPct val="0"/>
              </a:spcBef>
              <a:spcAft>
                <a:spcPct val="0"/>
              </a:spcAft>
              <a:defRPr kern="1200">
                <a:solidFill>
                  <a:srgbClr val="4D4D4D"/>
                </a:solidFill>
                <a:latin typeface="Arial" charset="0"/>
                <a:ea typeface="ＭＳ Ｐゴシック" charset="0"/>
                <a:cs typeface="+mn-cs"/>
              </a:defRPr>
            </a:lvl5pPr>
            <a:lvl6pPr marL="1912326" algn="l" defTabSz="457200" rtl="0" eaLnBrk="1" latinLnBrk="0" hangingPunct="1">
              <a:defRPr kern="1200">
                <a:solidFill>
                  <a:srgbClr val="4D4D4D"/>
                </a:solidFill>
                <a:latin typeface="Arial" charset="0"/>
                <a:ea typeface="ＭＳ Ｐゴシック" charset="0"/>
                <a:cs typeface="+mn-cs"/>
              </a:defRPr>
            </a:lvl6pPr>
            <a:lvl7pPr marL="2294792" algn="l" defTabSz="457200" rtl="0" eaLnBrk="1" latinLnBrk="0" hangingPunct="1">
              <a:defRPr kern="1200">
                <a:solidFill>
                  <a:srgbClr val="4D4D4D"/>
                </a:solidFill>
                <a:latin typeface="Arial" charset="0"/>
                <a:ea typeface="ＭＳ Ｐゴシック" charset="0"/>
                <a:cs typeface="+mn-cs"/>
              </a:defRPr>
            </a:lvl7pPr>
            <a:lvl8pPr marL="2677257" algn="l" defTabSz="457200" rtl="0" eaLnBrk="1" latinLnBrk="0" hangingPunct="1">
              <a:defRPr kern="1200">
                <a:solidFill>
                  <a:srgbClr val="4D4D4D"/>
                </a:solidFill>
                <a:latin typeface="Arial" charset="0"/>
                <a:ea typeface="ＭＳ Ｐゴシック" charset="0"/>
                <a:cs typeface="+mn-cs"/>
              </a:defRPr>
            </a:lvl8pPr>
            <a:lvl9pPr marL="3059723" algn="l" defTabSz="457200" rtl="0" eaLnBrk="1" latinLnBrk="0" hangingPunct="1">
              <a:defRPr kern="1200">
                <a:solidFill>
                  <a:srgbClr val="4D4D4D"/>
                </a:solidFill>
                <a:latin typeface="Arial" charset="0"/>
                <a:ea typeface="ＭＳ Ｐゴシック" charset="0"/>
                <a:cs typeface="+mn-cs"/>
              </a:defRPr>
            </a:lvl9pPr>
          </a:lstStyle>
          <a:p>
            <a:pPr algn="r"/>
            <a:fld id="{C6AD0DAE-0D56-A448-AED2-D2D80091CCE4}" type="slidenum">
              <a:rPr kumimoji="1" lang="ja-JP" altLang="en-US" sz="1700" smtClean="0">
                <a:solidFill>
                  <a:srgbClr val="4D4D4D">
                    <a:lumMod val="60000"/>
                    <a:lumOff val="40000"/>
                  </a:srgbClr>
                </a:solidFill>
              </a:rPr>
              <a:pPr algn="r"/>
              <a:t>6</a:t>
            </a:fld>
            <a:endParaRPr kumimoji="1" lang="ja-JP" altLang="en-US" sz="1700" dirty="0">
              <a:solidFill>
                <a:schemeClr val="tx1">
                  <a:lumMod val="60000"/>
                  <a:lumOff val="40000"/>
                </a:schemeClr>
              </a:solidFill>
            </a:endParaRPr>
          </a:p>
        </p:txBody>
      </p:sp>
      <p:pic>
        <p:nvPicPr>
          <p:cNvPr id="1293" name="Picture 256" descr="同意都道県地図③塗らず版"/>
          <p:cNvPicPr preferRelativeResize="0">
            <a:picLocks noChangeAspect="1"/>
          </p:cNvPicPr>
          <p:nvPr/>
        </p:nvPicPr>
        <p:blipFill>
          <a:blip r:embed="rId2"/>
          <a:stretch>
            <a:fillRect/>
          </a:stretch>
        </p:blipFill>
        <p:spPr>
          <a:xfrm>
            <a:off x="3851722" y="1122511"/>
            <a:ext cx="3674848" cy="2889239"/>
          </a:xfrm>
          <a:prstGeom prst="rect">
            <a:avLst/>
          </a:prstGeom>
          <a:noFill/>
          <a:ln>
            <a:miter/>
          </a:ln>
        </p:spPr>
      </p:pic>
      <p:sp>
        <p:nvSpPr>
          <p:cNvPr id="1294" name="楕円 257"/>
          <p:cNvSpPr>
            <a:spLocks noChangeArrowheads="1"/>
          </p:cNvSpPr>
          <p:nvPr/>
        </p:nvSpPr>
        <p:spPr>
          <a:xfrm rot="5400000">
            <a:off x="320671" y="180969"/>
            <a:ext cx="4113200" cy="4367202"/>
          </a:xfrm>
          <a:prstGeom prst="ellipse">
            <a:avLst/>
          </a:prstGeom>
          <a:solidFill>
            <a:srgbClr val="A9D08E"/>
          </a:solidFill>
          <a:ln w="25400" cap="flat" cmpd="sng">
            <a:solidFill>
              <a:srgbClr val="FFFFFF"/>
            </a:solidFill>
            <a:prstDash val="solid"/>
          </a:ln>
        </p:spPr>
        <p:txBody>
          <a:bodyPr vert="horz" wrap="square" lIns="76493" tIns="38246" rIns="76493" bIns="38246" anchor="ctr"/>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algn="ctr" fontAlgn="base" latinLnBrk="0"/>
            <a:endParaRPr kumimoji="1" lang="ja-JP" altLang="en-US">
              <a:solidFill>
                <a:srgbClr val="4D4D4D"/>
              </a:solidFill>
              <a:effectLst/>
              <a:latin typeface="Arial" pitchFamily="39" charset="0"/>
            </a:endParaRPr>
          </a:p>
        </p:txBody>
      </p:sp>
      <p:pic>
        <p:nvPicPr>
          <p:cNvPr id="1295" name="Picture 258" descr="\\fs-filesv2013\真庭市\E産業観光部\006組織内共有（産業観光部）\晴海関係資料★\晴海ＣＬＴプロジェクト 模型画像\パビリオン棟_晴海イメージ（外観）.jpg"/>
          <p:cNvPicPr>
            <a:picLocks noChangeAspect="1"/>
          </p:cNvPicPr>
          <p:nvPr/>
        </p:nvPicPr>
        <p:blipFill>
          <a:blip r:embed="rId3"/>
          <a:srcRect l="19116"/>
          <a:stretch>
            <a:fillRect/>
          </a:stretch>
        </p:blipFill>
        <p:spPr>
          <a:xfrm>
            <a:off x="7067650" y="2139750"/>
            <a:ext cx="1826429" cy="1169975"/>
          </a:xfrm>
          <a:prstGeom prst="rect">
            <a:avLst/>
          </a:prstGeom>
          <a:noFill/>
          <a:ln>
            <a:miter/>
          </a:ln>
        </p:spPr>
      </p:pic>
      <p:pic>
        <p:nvPicPr>
          <p:cNvPr id="1296" name="図 259"/>
          <p:cNvPicPr>
            <a:picLocks noChangeAspect="1"/>
          </p:cNvPicPr>
          <p:nvPr/>
        </p:nvPicPr>
        <p:blipFill>
          <a:blip r:embed="rId4"/>
          <a:stretch>
            <a:fillRect/>
          </a:stretch>
        </p:blipFill>
        <p:spPr>
          <a:xfrm>
            <a:off x="188906" y="638169"/>
            <a:ext cx="1658923" cy="1231889"/>
          </a:xfrm>
          <a:prstGeom prst="rect">
            <a:avLst/>
          </a:prstGeom>
          <a:noFill/>
          <a:ln>
            <a:miter/>
          </a:ln>
        </p:spPr>
      </p:pic>
      <p:pic>
        <p:nvPicPr>
          <p:cNvPr id="1297" name="Picture 260" descr="\\172.18.207.100\share\080林政Ｇ\●ＣＬＴ\●H29_CLT関連\20171018_環境省視察\IMG_3463 - コピー.jpg"/>
          <p:cNvPicPr>
            <a:picLocks noChangeAspect="1"/>
          </p:cNvPicPr>
          <p:nvPr/>
        </p:nvPicPr>
        <p:blipFill>
          <a:blip r:embed="rId5"/>
          <a:stretch>
            <a:fillRect/>
          </a:stretch>
        </p:blipFill>
        <p:spPr>
          <a:xfrm>
            <a:off x="2406579" y="1077904"/>
            <a:ext cx="1300478" cy="890580"/>
          </a:xfrm>
          <a:prstGeom prst="rect">
            <a:avLst/>
          </a:prstGeom>
          <a:noFill/>
          <a:ln>
            <a:miter/>
          </a:ln>
        </p:spPr>
      </p:pic>
      <p:sp>
        <p:nvSpPr>
          <p:cNvPr id="1298" name="図形 261"/>
          <p:cNvSpPr>
            <a:spLocks noChangeArrowheads="1"/>
          </p:cNvSpPr>
          <p:nvPr/>
        </p:nvSpPr>
        <p:spPr>
          <a:xfrm rot="4729565">
            <a:off x="4656134" y="1389056"/>
            <a:ext cx="1230307" cy="2017706"/>
          </a:xfrm>
          <a:custGeom>
            <a:avLst/>
            <a:gdLst>
              <a:gd name="CX1" fmla="*/ 0 w 21600"/>
              <a:gd name="CY1" fmla="*/ 21600 h 21600"/>
              <a:gd name="CX2" fmla="*/ 14520 w 21600"/>
              <a:gd name="CY2" fmla="*/ 0 h 21600"/>
              <a:gd name="CX3" fmla="*/ 21600 w 21600"/>
              <a:gd name="CY3" fmla="*/ 2589 h 21600"/>
              <a:gd name="CX4" fmla="*/ 15690 w 21600"/>
              <a:gd name="CY4" fmla="*/ 7338 h 21600"/>
              <a:gd name="TXL" fmla="*/ 0 w 21600"/>
              <a:gd name="TXT" fmla="*/ 0 h 21600"/>
              <a:gd name="TXR" fmla="*/ 21600 w 21600"/>
              <a:gd name="TXB" fmla="*/ 21600 h 21600"/>
            </a:gdLst>
            <a:ahLst/>
            <a:cxnLst>
              <a:cxn ang="5400000">
                <a:pos x="CX1" y="CY1"/>
              </a:cxn>
              <a:cxn ang="16200000">
                <a:pos x="CX2" y="CY2"/>
              </a:cxn>
              <a:cxn ang="0">
                <a:pos x="CX3" y="CY3"/>
              </a:cxn>
              <a:cxn ang="5400000">
                <a:pos x="CX4" y="CY4"/>
              </a:cxn>
            </a:cxnLst>
            <a:rect l="TXL" t="TXT" r="TXR" b="TXB"/>
            <a:pathLst>
              <a:path w="21600" h="21600">
                <a:moveTo>
                  <a:pt x="0" y="21600"/>
                </a:moveTo>
                <a:lnTo>
                  <a:pt x="0" y="21600"/>
                </a:lnTo>
                <a:lnTo>
                  <a:pt x="0" y="21600"/>
                </a:lnTo>
                <a:lnTo>
                  <a:pt x="0" y="21600"/>
                </a:lnTo>
                <a:lnTo>
                  <a:pt x="0" y="21600"/>
                </a:lnTo>
                <a:lnTo>
                  <a:pt x="0" y="21600"/>
                </a:lnTo>
                <a:lnTo>
                  <a:pt x="0" y="21600"/>
                </a:lnTo>
                <a:lnTo>
                  <a:pt x="0" y="21600"/>
                </a:lnTo>
                <a:lnTo>
                  <a:pt x="0" y="21600"/>
                </a:lnTo>
                <a:lnTo>
                  <a:pt x="0" y="21600"/>
                </a:lnTo>
                <a:lnTo>
                  <a:pt x="0" y="21600"/>
                </a:lnTo>
                <a:lnTo>
                  <a:pt x="0" y="21600"/>
                </a:lnTo>
                <a:cubicBezTo>
                  <a:pt x="2400" y="12000"/>
                  <a:pt x="7341" y="5436"/>
                  <a:pt x="14824" y="1908"/>
                </a:cubicBezTo>
                <a:lnTo>
                  <a:pt x="14520" y="0"/>
                </a:lnTo>
                <a:lnTo>
                  <a:pt x="21600" y="2589"/>
                </a:lnTo>
                <a:lnTo>
                  <a:pt x="15690" y="7338"/>
                </a:lnTo>
                <a:lnTo>
                  <a:pt x="15386" y="5431"/>
                </a:lnTo>
                <a:cubicBezTo>
                  <a:pt x="8729" y="6631"/>
                  <a:pt x="3600" y="12020"/>
                  <a:pt x="0" y="21600"/>
                </a:cubicBezTo>
                <a:close/>
              </a:path>
            </a:pathLst>
          </a:custGeom>
          <a:solidFill>
            <a:srgbClr val="99B126"/>
          </a:solidFill>
          <a:ln w="25400" cmpd="sng">
            <a:solidFill>
              <a:srgbClr val="FFFFFF"/>
            </a:solidFill>
            <a:prstDash val="solid"/>
          </a:ln>
        </p:spPr>
      </p:sp>
      <p:sp>
        <p:nvSpPr>
          <p:cNvPr id="1299" name="図形 262"/>
          <p:cNvSpPr>
            <a:spLocks noChangeArrowheads="1"/>
          </p:cNvSpPr>
          <p:nvPr/>
        </p:nvSpPr>
        <p:spPr>
          <a:xfrm rot="3876493">
            <a:off x="1638294" y="438144"/>
            <a:ext cx="758815" cy="1692262"/>
          </a:xfrm>
          <a:custGeom>
            <a:avLst/>
            <a:gdLst>
              <a:gd name="CX1" fmla="*/ 0 w 21600"/>
              <a:gd name="CY1" fmla="*/ 21600 h 21600"/>
              <a:gd name="CX2" fmla="*/ 14530 w 21600"/>
              <a:gd name="CY2" fmla="*/ 0 h 21600"/>
              <a:gd name="CX3" fmla="*/ 21610 w 21600"/>
              <a:gd name="CY3" fmla="*/ 1893 h 21600"/>
              <a:gd name="CX4" fmla="*/ 16023 w 21600"/>
              <a:gd name="CY4" fmla="*/ 5945 h 21600"/>
              <a:gd name="TXL" fmla="*/ 0 w 21600"/>
              <a:gd name="TXT" fmla="*/ 0 h 21600"/>
              <a:gd name="TXR" fmla="*/ 21600 w 21600"/>
              <a:gd name="TXB" fmla="*/ 21600 h 21600"/>
            </a:gdLst>
            <a:ahLst/>
            <a:cxnLst>
              <a:cxn ang="5400000">
                <a:pos x="CX1" y="CY1"/>
              </a:cxn>
              <a:cxn ang="16200000">
                <a:pos x="CX2" y="CY2"/>
              </a:cxn>
              <a:cxn ang="0">
                <a:pos x="CX3" y="CY3"/>
              </a:cxn>
              <a:cxn ang="5400000">
                <a:pos x="CX4" y="CY4"/>
              </a:cxn>
            </a:cxnLst>
            <a:rect l="TXL" t="TXT" r="TXR" b="TXB"/>
            <a:pathLst>
              <a:path w="21600" h="21600">
                <a:moveTo>
                  <a:pt x="0" y="21600"/>
                </a:moveTo>
                <a:lnTo>
                  <a:pt x="0" y="21600"/>
                </a:lnTo>
                <a:lnTo>
                  <a:pt x="0" y="21600"/>
                </a:lnTo>
                <a:lnTo>
                  <a:pt x="0" y="21600"/>
                </a:lnTo>
                <a:lnTo>
                  <a:pt x="0" y="21600"/>
                </a:lnTo>
                <a:lnTo>
                  <a:pt x="0" y="21600"/>
                </a:lnTo>
                <a:lnTo>
                  <a:pt x="0" y="21600"/>
                </a:lnTo>
                <a:lnTo>
                  <a:pt x="0" y="21600"/>
                </a:lnTo>
                <a:lnTo>
                  <a:pt x="0" y="21600"/>
                </a:lnTo>
                <a:lnTo>
                  <a:pt x="0" y="21600"/>
                </a:lnTo>
                <a:lnTo>
                  <a:pt x="0" y="21600"/>
                </a:lnTo>
                <a:lnTo>
                  <a:pt x="0" y="21600"/>
                </a:lnTo>
                <a:cubicBezTo>
                  <a:pt x="2400" y="12000"/>
                  <a:pt x="7341" y="5204"/>
                  <a:pt x="14824" y="1211"/>
                </a:cubicBezTo>
                <a:lnTo>
                  <a:pt x="14520" y="0"/>
                </a:lnTo>
                <a:lnTo>
                  <a:pt x="21600" y="1893"/>
                </a:lnTo>
                <a:lnTo>
                  <a:pt x="16013" y="5945"/>
                </a:lnTo>
                <a:lnTo>
                  <a:pt x="15709" y="4734"/>
                </a:lnTo>
                <a:cubicBezTo>
                  <a:pt x="8836" y="5934"/>
                  <a:pt x="3600" y="11556"/>
                  <a:pt x="0" y="21600"/>
                </a:cubicBezTo>
                <a:close/>
              </a:path>
            </a:pathLst>
          </a:custGeom>
          <a:solidFill>
            <a:srgbClr val="99B126"/>
          </a:solidFill>
          <a:ln w="25400" cmpd="sng">
            <a:solidFill>
              <a:srgbClr val="FFFFFF"/>
            </a:solidFill>
            <a:prstDash val="solid"/>
          </a:ln>
        </p:spPr>
      </p:sp>
      <p:sp>
        <p:nvSpPr>
          <p:cNvPr id="1300" name="円/楕円 263"/>
          <p:cNvSpPr>
            <a:spLocks noChangeArrowheads="1"/>
          </p:cNvSpPr>
          <p:nvPr/>
        </p:nvSpPr>
        <p:spPr>
          <a:xfrm>
            <a:off x="4830968" y="3131172"/>
            <a:ext cx="173032" cy="131747"/>
          </a:xfrm>
          <a:prstGeom prst="ellipse">
            <a:avLst/>
          </a:prstGeom>
          <a:solidFill>
            <a:srgbClr val="FF0000"/>
          </a:solidFill>
          <a:ln w="9525" cap="flat" cmpd="sng">
            <a:solidFill>
              <a:srgbClr val="4D4D4D"/>
            </a:solidFill>
            <a:prstDash val="solid"/>
            <a:headEnd type="none" w="med" len="med"/>
            <a:tailEnd type="none" w="med" len="med"/>
          </a:ln>
        </p:spPr>
        <p:txBody>
          <a:bodyPr vert="horz" wrap="square" lIns="76493" tIns="38246" rIns="76493" bIns="38246"/>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algn="l" rtl="0" eaLnBrk="1" fontAlgn="base" latinLnBrk="0" hangingPunct="1">
              <a:lnSpc>
                <a:spcPct val="100000"/>
              </a:lnSpc>
              <a:spcBef>
                <a:spcPct val="0"/>
              </a:spcBef>
              <a:spcAft>
                <a:spcPct val="0"/>
              </a:spcAft>
              <a:buClrTx/>
              <a:buSzTx/>
              <a:buFontTx/>
              <a:buNone/>
            </a:pPr>
            <a:endParaRPr kumimoji="0" lang="ja-JP" altLang="en-US" sz="1500" u="none" baseline="0">
              <a:solidFill>
                <a:schemeClr val="tx1"/>
              </a:solidFill>
              <a:effectLst/>
              <a:latin typeface="Arial" pitchFamily="39" charset="0"/>
              <a:ea typeface="ＭＳ Ｐゴシック" pitchFamily="55" charset="-128"/>
            </a:endParaRPr>
          </a:p>
        </p:txBody>
      </p:sp>
      <p:sp>
        <p:nvSpPr>
          <p:cNvPr id="1301" name="円/楕円 264"/>
          <p:cNvSpPr>
            <a:spLocks noChangeArrowheads="1"/>
          </p:cNvSpPr>
          <p:nvPr/>
        </p:nvSpPr>
        <p:spPr>
          <a:xfrm>
            <a:off x="6215049" y="3005130"/>
            <a:ext cx="173032" cy="131756"/>
          </a:xfrm>
          <a:prstGeom prst="ellipse">
            <a:avLst/>
          </a:prstGeom>
          <a:solidFill>
            <a:srgbClr val="FF0000"/>
          </a:solidFill>
          <a:ln w="9525" cap="flat" cmpd="sng">
            <a:solidFill>
              <a:srgbClr val="4D4D4D"/>
            </a:solidFill>
            <a:prstDash val="solid"/>
            <a:headEnd type="none" w="med" len="med"/>
            <a:tailEnd type="none" w="med" len="med"/>
          </a:ln>
        </p:spPr>
        <p:txBody>
          <a:bodyPr vert="horz" wrap="square" lIns="76493" tIns="38246" rIns="76493" bIns="38246"/>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algn="l" rtl="0" eaLnBrk="1" fontAlgn="base" latinLnBrk="0" hangingPunct="1">
              <a:lnSpc>
                <a:spcPct val="100000"/>
              </a:lnSpc>
              <a:spcBef>
                <a:spcPct val="0"/>
              </a:spcBef>
              <a:spcAft>
                <a:spcPct val="0"/>
              </a:spcAft>
              <a:buClrTx/>
              <a:buSzTx/>
              <a:buFontTx/>
              <a:buNone/>
            </a:pPr>
            <a:endParaRPr kumimoji="0" lang="ja-JP" altLang="en-US" sz="1500" u="none" baseline="0">
              <a:solidFill>
                <a:schemeClr val="tx1"/>
              </a:solidFill>
              <a:effectLst/>
              <a:latin typeface="Arial" pitchFamily="39" charset="0"/>
              <a:ea typeface="ＭＳ Ｐゴシック" pitchFamily="55" charset="-128"/>
            </a:endParaRPr>
          </a:p>
        </p:txBody>
      </p:sp>
      <p:sp>
        <p:nvSpPr>
          <p:cNvPr id="1302" name="テキスト ボックス 265"/>
          <p:cNvSpPr txBox="1">
            <a:spLocks noChangeArrowheads="1"/>
          </p:cNvSpPr>
          <p:nvPr/>
        </p:nvSpPr>
        <p:spPr>
          <a:xfrm>
            <a:off x="4254493" y="2808278"/>
            <a:ext cx="1030273" cy="352419"/>
          </a:xfrm>
          <a:prstGeom prst="rect">
            <a:avLst/>
          </a:prstGeom>
          <a:noFill/>
          <a:ln>
            <a:miter/>
          </a:ln>
        </p:spPr>
        <p:txBody>
          <a:bodyPr vert="horz" wrap="square" lIns="76493" tIns="38246" rIns="76493" bIns="38246">
            <a:spAutoFit/>
          </a:bodyPr>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fontAlgn="base" latinLnBrk="0"/>
            <a:r>
              <a:rPr kumimoji="1" lang="ja-JP" altLang="en-US" noProof="0" dirty="0">
                <a:solidFill>
                  <a:srgbClr val="FF3300"/>
                </a:solidFill>
                <a:effectLst/>
                <a:latin typeface="Meiryo UI" pitchFamily="55" charset="-128"/>
                <a:ea typeface="Meiryo UI" pitchFamily="55" charset="-128"/>
              </a:rPr>
              <a:t> 真庭市</a:t>
            </a:r>
          </a:p>
        </p:txBody>
      </p:sp>
      <p:sp>
        <p:nvSpPr>
          <p:cNvPr id="1303" name="テキスト ボックス 266"/>
          <p:cNvSpPr txBox="1">
            <a:spLocks noChangeArrowheads="1"/>
          </p:cNvSpPr>
          <p:nvPr/>
        </p:nvSpPr>
        <p:spPr>
          <a:xfrm>
            <a:off x="6107104" y="3136895"/>
            <a:ext cx="700074" cy="354001"/>
          </a:xfrm>
          <a:prstGeom prst="rect">
            <a:avLst/>
          </a:prstGeom>
          <a:noFill/>
          <a:ln>
            <a:miter/>
          </a:ln>
        </p:spPr>
        <p:txBody>
          <a:bodyPr vert="horz" wrap="square" lIns="76493" tIns="38246" rIns="76493" bIns="38246">
            <a:spAutoFit/>
          </a:bodyPr>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fontAlgn="base" latinLnBrk="0"/>
            <a:r>
              <a:rPr kumimoji="1" lang="ja-JP" altLang="en-US" noProof="0" dirty="0">
                <a:solidFill>
                  <a:srgbClr val="FF3300"/>
                </a:solidFill>
                <a:effectLst/>
                <a:latin typeface="Meiryo UI" pitchFamily="55" charset="-128"/>
                <a:ea typeface="Meiryo UI" pitchFamily="55" charset="-128"/>
              </a:rPr>
              <a:t> 晴海</a:t>
            </a:r>
          </a:p>
        </p:txBody>
      </p:sp>
      <p:sp>
        <p:nvSpPr>
          <p:cNvPr id="1304" name="Rectangle 267"/>
          <p:cNvSpPr txBox="1">
            <a:spLocks noChangeArrowheads="1"/>
          </p:cNvSpPr>
          <p:nvPr/>
        </p:nvSpPr>
        <p:spPr>
          <a:xfrm>
            <a:off x="3195147" y="627745"/>
            <a:ext cx="2530474" cy="388602"/>
          </a:xfrm>
          <a:prstGeom prst="rect">
            <a:avLst/>
          </a:prstGeom>
          <a:noFill/>
          <a:ln>
            <a:noFill/>
          </a:ln>
          <a:effectLst/>
        </p:spPr>
        <p:txBody>
          <a:bodyPr vert="horz" wrap="square" lIns="76493" tIns="38246" rIns="76493" bIns="38246" numCol="1" anchor="ctr" anchorCtr="0" compatLnSpc="1">
            <a:prstTxWarp prst="textNoShape">
              <a:avLst/>
            </a:prstTxWarp>
          </a:bodyPr>
          <a:lstStyle>
            <a:defPPr>
              <a:defRPr lang="ru-RU"/>
            </a:defPPr>
            <a:lvl1pPr marL="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1" sz="3000" b="1" i="0" u="none" kern="1200" baseline="0">
                <a:solidFill>
                  <a:srgbClr val="000000"/>
                </a:solidFill>
                <a:effectLst/>
                <a:latin typeface="Meiryo UI" pitchFamily="50" charset="-128"/>
                <a:ea typeface="Meiryo UI" pitchFamily="50" charset="-128"/>
                <a:cs typeface="Meiryo UI" pitchFamily="50" charset="-128"/>
              </a:defRPr>
            </a:lvl1pPr>
            <a:lvl2pPr marL="382465" indent="-28575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1" sz="3000" b="1" i="0" u="none" kern="1200" baseline="0">
                <a:solidFill>
                  <a:srgbClr val="000000"/>
                </a:solidFill>
                <a:effectLst/>
                <a:latin typeface="Arial" charset="0"/>
                <a:ea typeface="ＭＳ Ｐゴシック" charset="0"/>
                <a:cs typeface="+mn-cs"/>
              </a:defRPr>
            </a:lvl2pPr>
            <a:lvl3pPr marL="764930" indent="-22860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1" sz="3000" b="1" i="0" u="none" kern="1200" baseline="0">
                <a:solidFill>
                  <a:srgbClr val="000000"/>
                </a:solidFill>
                <a:effectLst/>
                <a:latin typeface="Arial" charset="0"/>
                <a:ea typeface="ＭＳ Ｐゴシック" charset="0"/>
                <a:cs typeface="+mn-cs"/>
              </a:defRPr>
            </a:lvl3pPr>
            <a:lvl4pPr marL="1147396" indent="-22860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1" sz="3000" b="1" i="0" u="none" kern="1200" baseline="0">
                <a:solidFill>
                  <a:srgbClr val="000000"/>
                </a:solidFill>
                <a:effectLst/>
                <a:latin typeface="Arial" charset="0"/>
                <a:ea typeface="ＭＳ Ｐゴシック" charset="0"/>
                <a:cs typeface="+mn-cs"/>
              </a:defRPr>
            </a:lvl4pPr>
            <a:lvl5pPr marL="1529861" indent="-22860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1" sz="3000" b="1" i="0" u="none" kern="1200" baseline="0">
                <a:solidFill>
                  <a:srgbClr val="000000"/>
                </a:solidFill>
                <a:effectLst/>
                <a:latin typeface="Arial" charset="0"/>
                <a:ea typeface="ＭＳ Ｐゴシック" charset="0"/>
                <a:cs typeface="+mn-cs"/>
              </a:defRPr>
            </a:lvl5pPr>
            <a:lvl6pPr marL="382465" indent="-22860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1" sz="3000" b="1" i="0" u="none" kern="1200" baseline="0">
                <a:solidFill>
                  <a:srgbClr val="000000"/>
                </a:solidFill>
                <a:effectLst/>
                <a:latin typeface="Arial" charset="0"/>
                <a:ea typeface="ＭＳ Ｐゴシック" charset="0"/>
                <a:cs typeface="+mn-cs"/>
              </a:defRPr>
            </a:lvl6pPr>
            <a:lvl7pPr marL="764930" indent="-22860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1" sz="3000" b="1" i="0" u="none" kern="1200" baseline="0">
                <a:solidFill>
                  <a:srgbClr val="000000"/>
                </a:solidFill>
                <a:effectLst/>
                <a:latin typeface="Arial" charset="0"/>
                <a:ea typeface="ＭＳ Ｐゴシック" charset="0"/>
                <a:cs typeface="+mn-cs"/>
              </a:defRPr>
            </a:lvl7pPr>
            <a:lvl8pPr marL="1147396" indent="-22860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1" sz="3000" b="1" i="0" u="none" kern="1200" baseline="0">
                <a:solidFill>
                  <a:srgbClr val="000000"/>
                </a:solidFill>
                <a:effectLst/>
                <a:latin typeface="Arial" charset="0"/>
                <a:ea typeface="ＭＳ Ｐゴシック" charset="0"/>
                <a:cs typeface="+mn-cs"/>
              </a:defRPr>
            </a:lvl8pPr>
            <a:lvl9pPr marL="1529861" indent="-22860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1" sz="3000" b="1" i="0" u="none" kern="1200" baseline="0">
                <a:solidFill>
                  <a:srgbClr val="000000"/>
                </a:solidFill>
                <a:effectLst/>
                <a:latin typeface="Arial" charset="0"/>
                <a:ea typeface="ＭＳ Ｐゴシック" charset="0"/>
                <a:cs typeface="+mn-cs"/>
              </a:defRPr>
            </a:lvl9pPr>
          </a:lstStyle>
          <a:p>
            <a:pPr>
              <a:lnSpc>
                <a:spcPts val="1673"/>
              </a:lnSpc>
            </a:pPr>
            <a:r>
              <a:rPr lang="ja-JP" altLang="en-US" sz="1800" spc="-130" dirty="0">
                <a:solidFill>
                  <a:srgbClr val="4D4D4D"/>
                </a:solidFill>
                <a:latin typeface=""/>
              </a:rPr>
              <a:t>【蒜山⇔晴海プロジェクト】</a:t>
            </a:r>
            <a:endParaRPr lang="uk-UA" altLang="ja-JP" sz="1600" dirty="0">
              <a:solidFill>
                <a:schemeClr val="tx1"/>
              </a:solidFill>
              <a:latin typeface="Tahoma" charset="0"/>
            </a:endParaRPr>
          </a:p>
        </p:txBody>
      </p:sp>
      <p:sp>
        <p:nvSpPr>
          <p:cNvPr id="1305" name="図形 268"/>
          <p:cNvSpPr>
            <a:spLocks noChangeArrowheads="1"/>
          </p:cNvSpPr>
          <p:nvPr/>
        </p:nvSpPr>
        <p:spPr>
          <a:xfrm rot="13951967">
            <a:off x="3802057" y="1930399"/>
            <a:ext cx="1458907" cy="2405046"/>
          </a:xfrm>
          <a:custGeom>
            <a:avLst/>
            <a:gdLst>
              <a:gd name="CX1" fmla="*/ 0 w 21600"/>
              <a:gd name="CY1" fmla="*/ 21600 h 21600"/>
              <a:gd name="CX2" fmla="*/ 14521 w 21600"/>
              <a:gd name="CY2" fmla="*/ 0 h 21600"/>
              <a:gd name="CX3" fmla="*/ 21600 w 21600"/>
              <a:gd name="CY3" fmla="*/ 2285 h 21600"/>
              <a:gd name="CX4" fmla="*/ 15798 w 21600"/>
              <a:gd name="CY4" fmla="*/ 6731 h 21600"/>
              <a:gd name="TXL" fmla="*/ 0 w 21600"/>
              <a:gd name="TXT" fmla="*/ 0 h 21600"/>
              <a:gd name="TXR" fmla="*/ 21600 w 21600"/>
              <a:gd name="TXB" fmla="*/ 21600 h 21600"/>
            </a:gdLst>
            <a:ahLst/>
            <a:cxnLst>
              <a:cxn ang="5400000">
                <a:pos x="CX1" y="CY1"/>
              </a:cxn>
              <a:cxn ang="16200000">
                <a:pos x="CX2" y="CY2"/>
              </a:cxn>
              <a:cxn ang="0">
                <a:pos x="CX3" y="CY3"/>
              </a:cxn>
              <a:cxn ang="5400000">
                <a:pos x="CX4" y="CY4"/>
              </a:cxn>
            </a:cxnLst>
            <a:rect l="TXL" t="TXT" r="TXR" b="TXB"/>
            <a:pathLst>
              <a:path w="21600" h="21600">
                <a:moveTo>
                  <a:pt x="0" y="21600"/>
                </a:moveTo>
                <a:lnTo>
                  <a:pt x="0" y="21600"/>
                </a:lnTo>
                <a:lnTo>
                  <a:pt x="0" y="21600"/>
                </a:lnTo>
                <a:lnTo>
                  <a:pt x="0" y="21600"/>
                </a:lnTo>
                <a:lnTo>
                  <a:pt x="0" y="21600"/>
                </a:lnTo>
                <a:lnTo>
                  <a:pt x="0" y="21600"/>
                </a:lnTo>
                <a:lnTo>
                  <a:pt x="0" y="21600"/>
                </a:lnTo>
                <a:lnTo>
                  <a:pt x="0" y="21600"/>
                </a:lnTo>
                <a:lnTo>
                  <a:pt x="0" y="21600"/>
                </a:lnTo>
                <a:lnTo>
                  <a:pt x="0" y="21600"/>
                </a:lnTo>
                <a:lnTo>
                  <a:pt x="0" y="21600"/>
                </a:lnTo>
                <a:lnTo>
                  <a:pt x="0" y="21600"/>
                </a:lnTo>
                <a:cubicBezTo>
                  <a:pt x="2400" y="12000"/>
                  <a:pt x="7342" y="5335"/>
                  <a:pt x="14824" y="1604"/>
                </a:cubicBezTo>
                <a:lnTo>
                  <a:pt x="14520" y="0"/>
                </a:lnTo>
                <a:lnTo>
                  <a:pt x="21601" y="2285"/>
                </a:lnTo>
                <a:lnTo>
                  <a:pt x="15797" y="6731"/>
                </a:lnTo>
                <a:lnTo>
                  <a:pt x="15493" y="5127"/>
                </a:lnTo>
                <a:cubicBezTo>
                  <a:pt x="8764" y="6327"/>
                  <a:pt x="3600" y="11818"/>
                  <a:pt x="0" y="21600"/>
                </a:cubicBezTo>
                <a:close/>
              </a:path>
            </a:pathLst>
          </a:custGeom>
          <a:solidFill>
            <a:srgbClr val="99B126"/>
          </a:solidFill>
          <a:ln w="25400" cmpd="sng">
            <a:solidFill>
              <a:srgbClr val="FFFFFF"/>
            </a:solidFill>
            <a:prstDash val="solid"/>
          </a:ln>
        </p:spPr>
      </p:sp>
      <p:sp>
        <p:nvSpPr>
          <p:cNvPr id="1306" name="テキスト ボックス 269"/>
          <p:cNvSpPr txBox="1">
            <a:spLocks noChangeArrowheads="1"/>
          </p:cNvSpPr>
          <p:nvPr/>
        </p:nvSpPr>
        <p:spPr>
          <a:xfrm>
            <a:off x="2652702" y="2427275"/>
            <a:ext cx="1416040" cy="630232"/>
          </a:xfrm>
          <a:prstGeom prst="rect">
            <a:avLst/>
          </a:prstGeom>
          <a:noFill/>
          <a:ln>
            <a:miter/>
          </a:ln>
        </p:spPr>
        <p:txBody>
          <a:bodyPr vert="horz" wrap="square" lIns="76493" tIns="38246" rIns="76493" bIns="38246">
            <a:spAutoFit/>
          </a:bodyPr>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fontAlgn="base" latinLnBrk="0"/>
            <a:r>
              <a:rPr kumimoji="1" lang="ja-JP" altLang="en-US" noProof="0" dirty="0">
                <a:solidFill>
                  <a:srgbClr val="FF6600"/>
                </a:solidFill>
                <a:effectLst/>
                <a:latin typeface="Meiryo UI" pitchFamily="55" charset="-128"/>
                <a:ea typeface="Meiryo UI" pitchFamily="55" charset="-128"/>
              </a:rPr>
              <a:t>真庭に</a:t>
            </a:r>
            <a:endParaRPr lang="en-US" altLang="ja-JP">
              <a:solidFill>
                <a:srgbClr val="4D4D4D"/>
              </a:solidFill>
              <a:effectLst/>
              <a:latin typeface="Meiryo UI" pitchFamily="55" charset="-128"/>
              <a:ea typeface="Meiryo UI" pitchFamily="55" charset="-128"/>
            </a:endParaRPr>
          </a:p>
          <a:p>
            <a:pPr fontAlgn="base" latinLnBrk="0"/>
            <a:r>
              <a:rPr kumimoji="1" lang="ja-JP" altLang="en-US" noProof="0" dirty="0">
                <a:solidFill>
                  <a:srgbClr val="FF6600"/>
                </a:solidFill>
                <a:effectLst/>
                <a:latin typeface="Meiryo UI" pitchFamily="55" charset="-128"/>
                <a:ea typeface="Meiryo UI" pitchFamily="55" charset="-128"/>
              </a:rPr>
              <a:t>移築リユース</a:t>
            </a:r>
          </a:p>
        </p:txBody>
      </p:sp>
      <p:sp>
        <p:nvSpPr>
          <p:cNvPr id="1307" name="テキスト ボックス 270"/>
          <p:cNvSpPr txBox="1">
            <a:spLocks noChangeArrowheads="1"/>
          </p:cNvSpPr>
          <p:nvPr/>
        </p:nvSpPr>
        <p:spPr>
          <a:xfrm>
            <a:off x="4787890" y="3473440"/>
            <a:ext cx="1336670" cy="322253"/>
          </a:xfrm>
          <a:prstGeom prst="rect">
            <a:avLst/>
          </a:prstGeom>
          <a:noFill/>
          <a:ln>
            <a:miter/>
          </a:ln>
        </p:spPr>
        <p:txBody>
          <a:bodyPr vert="horz" wrap="square" lIns="76493" tIns="38246" rIns="76493" bIns="38246">
            <a:spAutoFit/>
          </a:bodyPr>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fontAlgn="base" latinLnBrk="0"/>
            <a:r>
              <a:rPr kumimoji="1" lang="ja-JP" altLang="en-US" sz="1600" noProof="0" dirty="0">
                <a:solidFill>
                  <a:srgbClr val="FF6600"/>
                </a:solidFill>
                <a:effectLst/>
                <a:latin typeface="Meiryo UI" pitchFamily="55" charset="-128"/>
                <a:ea typeface="Meiryo UI" pitchFamily="55" charset="-128"/>
              </a:rPr>
              <a:t>分解・運搬</a:t>
            </a:r>
          </a:p>
        </p:txBody>
      </p:sp>
      <p:sp>
        <p:nvSpPr>
          <p:cNvPr id="1308" name="コンテンツ プレースホルダー 271"/>
          <p:cNvSpPr txBox="1">
            <a:spLocks noChangeArrowheads="1"/>
          </p:cNvSpPr>
          <p:nvPr/>
        </p:nvSpPr>
        <p:spPr>
          <a:xfrm>
            <a:off x="4052877" y="915982"/>
            <a:ext cx="5089514" cy="1069958"/>
          </a:xfrm>
          <a:prstGeom prst="rect">
            <a:avLst/>
          </a:prstGeom>
          <a:noFill/>
          <a:ln>
            <a:miter/>
          </a:ln>
        </p:spPr>
        <p:txBody>
          <a:bodyPr vert="horz" wrap="square" lIns="76493" tIns="38246" rIns="76493" bIns="38246"/>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fontAlgn="base" latinLnBrk="0">
              <a:spcBef>
                <a:spcPct val="20000"/>
              </a:spcBef>
              <a:buClrTx/>
              <a:buSzTx/>
              <a:buFontTx/>
              <a:buNone/>
            </a:pPr>
            <a:r>
              <a:rPr kumimoji="1" lang="ja-JP" altLang="en-US" sz="1600" b="1" u="sng" noProof="0" dirty="0">
                <a:solidFill>
                  <a:srgbClr val="4D4D4D"/>
                </a:solidFill>
                <a:effectLst/>
                <a:latin typeface="Meiryo UI" pitchFamily="55" charset="-128"/>
                <a:ea typeface="Meiryo UI" pitchFamily="55" charset="-128"/>
              </a:rPr>
              <a:t>■</a:t>
            </a:r>
            <a:r>
              <a:rPr kumimoji="1" lang="en-US" altLang="ja-JP" sz="1600" b="1" u="sng" noProof="0" dirty="0">
                <a:solidFill>
                  <a:srgbClr val="4D4D4D"/>
                </a:solidFill>
                <a:effectLst/>
                <a:latin typeface="Meiryo UI" pitchFamily="55" charset="-128"/>
                <a:ea typeface="Meiryo UI" pitchFamily="55" charset="-128"/>
              </a:rPr>
              <a:t>2019</a:t>
            </a:r>
            <a:r>
              <a:rPr kumimoji="1" lang="ja-JP" altLang="en-US" sz="1600" b="1" u="sng" noProof="0" dirty="0">
                <a:solidFill>
                  <a:srgbClr val="4D4D4D"/>
                </a:solidFill>
                <a:effectLst/>
                <a:latin typeface="Meiryo UI" pitchFamily="55" charset="-128"/>
                <a:ea typeface="Meiryo UI" pitchFamily="55" charset="-128"/>
              </a:rPr>
              <a:t>年</a:t>
            </a:r>
            <a:endParaRPr kumimoji="1" lang="en-US" altLang="ja-JP" sz="1400" b="1" u="sng" noProof="0" dirty="0">
              <a:solidFill>
                <a:schemeClr val="tx1"/>
              </a:solidFill>
              <a:effectLst/>
              <a:latin typeface="Meiryo UI" pitchFamily="55" charset="-128"/>
              <a:ea typeface="Meiryo UI" pitchFamily="55" charset="-128"/>
            </a:endParaRPr>
          </a:p>
          <a:p>
            <a:pPr fontAlgn="base" latinLnBrk="0">
              <a:spcBef>
                <a:spcPct val="20000"/>
              </a:spcBef>
              <a:buClrTx/>
              <a:buSzTx/>
              <a:buFontTx/>
              <a:buNone/>
            </a:pPr>
            <a:r>
              <a:rPr kumimoji="1" lang="ja-JP" altLang="en-US" sz="1400" b="1" noProof="0" dirty="0">
                <a:solidFill>
                  <a:srgbClr val="FF8000"/>
                </a:solidFill>
                <a:effectLst/>
                <a:latin typeface="Meiryo UI" pitchFamily="55" charset="-128"/>
                <a:ea typeface="Meiryo UI" pitchFamily="55" charset="-128"/>
              </a:rPr>
              <a:t>真庭で製造されたCLT</a:t>
            </a:r>
            <a:r>
              <a:rPr kumimoji="1" lang="ja-JP" altLang="en-US" sz="1400" noProof="0" dirty="0">
                <a:solidFill>
                  <a:sysClr val="windowText" lastClr="000000"/>
                </a:solidFill>
                <a:effectLst/>
                <a:latin typeface="Meiryo UI" pitchFamily="55" charset="-128"/>
                <a:ea typeface="Meiryo UI" pitchFamily="55" charset="-128"/>
              </a:rPr>
              <a:t>を使用し、</a:t>
            </a:r>
            <a:endParaRPr kumimoji="1" lang="en-US" altLang="ja-JP" sz="1400" b="1" noProof="0" dirty="0">
              <a:solidFill>
                <a:srgbClr val="FF8000"/>
              </a:solidFill>
              <a:effectLst/>
              <a:latin typeface="Meiryo UI" pitchFamily="55" charset="-128"/>
              <a:ea typeface="Meiryo UI" pitchFamily="55" charset="-128"/>
            </a:endParaRPr>
          </a:p>
          <a:p>
            <a:pPr fontAlgn="base" latinLnBrk="0">
              <a:spcBef>
                <a:spcPct val="20000"/>
              </a:spcBef>
              <a:buClrTx/>
              <a:buSzTx/>
              <a:buFontTx/>
              <a:buNone/>
            </a:pPr>
            <a:r>
              <a:rPr kumimoji="1" lang="ja-JP" altLang="en-US" sz="1400" b="1" noProof="0" dirty="0">
                <a:solidFill>
                  <a:srgbClr val="FF8000"/>
                </a:solidFill>
                <a:effectLst/>
                <a:latin typeface="Meiryo UI" pitchFamily="55" charset="-128"/>
                <a:ea typeface="Meiryo UI" pitchFamily="55" charset="-128"/>
              </a:rPr>
              <a:t>隈研吾事務所</a:t>
            </a:r>
            <a:r>
              <a:rPr kumimoji="1" lang="ja-JP" altLang="en-US" sz="1400" noProof="0" dirty="0">
                <a:solidFill>
                  <a:srgbClr val="4D4D4D"/>
                </a:solidFill>
                <a:effectLst/>
                <a:latin typeface="Meiryo UI" pitchFamily="55" charset="-128"/>
                <a:ea typeface="Meiryo UI" pitchFamily="55" charset="-128"/>
              </a:rPr>
              <a:t>のデザインにより、</a:t>
            </a:r>
            <a:r>
              <a:rPr kumimoji="1" lang="ja-JP" altLang="en-US" sz="1400" b="1" noProof="0" dirty="0">
                <a:solidFill>
                  <a:srgbClr val="FF8000"/>
                </a:solidFill>
                <a:effectLst/>
                <a:latin typeface="Meiryo UI" pitchFamily="55" charset="-128"/>
                <a:ea typeface="Meiryo UI" pitchFamily="55" charset="-128"/>
              </a:rPr>
              <a:t>CLTパビリオンを晴海に建築</a:t>
            </a:r>
            <a:endParaRPr kumimoji="1" lang="ja-JP" altLang="en-US" sz="1400" noProof="0" dirty="0">
              <a:solidFill>
                <a:schemeClr val="tx1"/>
              </a:solidFill>
              <a:effectLst/>
              <a:latin typeface="Meiryo UI" pitchFamily="55" charset="-128"/>
              <a:ea typeface="Meiryo UI" pitchFamily="55" charset="-128"/>
            </a:endParaRPr>
          </a:p>
          <a:p>
            <a:pPr fontAlgn="base" latinLnBrk="0">
              <a:spcBef>
                <a:spcPct val="20000"/>
              </a:spcBef>
              <a:buClrTx/>
              <a:buSzTx/>
              <a:buFontTx/>
              <a:buNone/>
            </a:pPr>
            <a:r>
              <a:rPr kumimoji="1" lang="ja-JP" altLang="en-US" sz="1400" noProof="0" dirty="0">
                <a:solidFill>
                  <a:srgbClr val="4D4D4D"/>
                </a:solidFill>
                <a:effectLst/>
                <a:latin typeface="Meiryo UI" pitchFamily="55" charset="-128"/>
                <a:ea typeface="Meiryo UI" pitchFamily="55" charset="-128"/>
              </a:rPr>
              <a:t>→ＣＬＴの魅力と木材の文化・情報を発信</a:t>
            </a:r>
          </a:p>
        </p:txBody>
      </p:sp>
      <p:sp>
        <p:nvSpPr>
          <p:cNvPr id="1309" name="テキスト ボックス 272"/>
          <p:cNvSpPr txBox="1">
            <a:spLocks noChangeArrowheads="1"/>
          </p:cNvSpPr>
          <p:nvPr/>
        </p:nvSpPr>
        <p:spPr>
          <a:xfrm>
            <a:off x="6934188" y="3287514"/>
            <a:ext cx="2308220" cy="506404"/>
          </a:xfrm>
          <a:prstGeom prst="rect">
            <a:avLst/>
          </a:prstGeom>
          <a:noFill/>
          <a:ln>
            <a:miter/>
          </a:ln>
        </p:spPr>
        <p:txBody>
          <a:bodyPr vert="horz" wrap="square" lIns="76493" tIns="38246" rIns="76493" bIns="38246">
            <a:spAutoFit/>
          </a:bodyPr>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fontAlgn="base" latinLnBrk="0"/>
            <a:r>
              <a:rPr kumimoji="1" lang="ja-JP" altLang="en-US" sz="1400" noProof="0" dirty="0">
                <a:solidFill>
                  <a:srgbClr val="FF6600"/>
                </a:solidFill>
                <a:effectLst/>
                <a:latin typeface="Meiryo UI" pitchFamily="55" charset="-128"/>
                <a:ea typeface="Meiryo UI" pitchFamily="55" charset="-128"/>
              </a:rPr>
              <a:t>　晴海で建築・運用</a:t>
            </a:r>
            <a:endParaRPr kumimoji="1" lang="en-US" altLang="ja-JP" sz="1400" noProof="0" dirty="0">
              <a:solidFill>
                <a:srgbClr val="FF6600"/>
              </a:solidFill>
              <a:effectLst/>
              <a:latin typeface="Meiryo UI" pitchFamily="55" charset="-128"/>
              <a:ea typeface="Meiryo UI" pitchFamily="55" charset="-128"/>
            </a:endParaRPr>
          </a:p>
          <a:p>
            <a:pPr fontAlgn="base" latinLnBrk="0"/>
            <a:r>
              <a:rPr kumimoji="1" lang="en-US" altLang="ja-JP" sz="1400" noProof="0" dirty="0">
                <a:solidFill>
                  <a:srgbClr val="FF6600"/>
                </a:solidFill>
                <a:effectLst/>
                <a:latin typeface="Meiryo UI" pitchFamily="55" charset="-128"/>
                <a:ea typeface="Meiryo UI" pitchFamily="55" charset="-128"/>
              </a:rPr>
              <a:t>(2019 </a:t>
            </a:r>
            <a:r>
              <a:rPr kumimoji="1" lang="ja-JP" altLang="en-US" sz="1400" noProof="0" dirty="0">
                <a:solidFill>
                  <a:srgbClr val="FF6600"/>
                </a:solidFill>
                <a:effectLst/>
                <a:latin typeface="Meiryo UI" pitchFamily="55" charset="-128"/>
                <a:ea typeface="Meiryo UI" pitchFamily="55" charset="-128"/>
              </a:rPr>
              <a:t>年秋～</a:t>
            </a:r>
            <a:r>
              <a:rPr kumimoji="1" lang="en-US" altLang="ja-JP" sz="1400" noProof="0" dirty="0">
                <a:solidFill>
                  <a:srgbClr val="FF6600"/>
                </a:solidFill>
                <a:effectLst/>
                <a:latin typeface="Meiryo UI" pitchFamily="55" charset="-128"/>
                <a:ea typeface="Meiryo UI" pitchFamily="55" charset="-128"/>
              </a:rPr>
              <a:t>2020</a:t>
            </a:r>
            <a:r>
              <a:rPr kumimoji="1" lang="ja-JP" altLang="en-US" sz="1400" noProof="0" dirty="0">
                <a:solidFill>
                  <a:srgbClr val="FF6600"/>
                </a:solidFill>
                <a:effectLst/>
                <a:latin typeface="Meiryo UI" pitchFamily="55" charset="-128"/>
                <a:ea typeface="Meiryo UI" pitchFamily="55" charset="-128"/>
              </a:rPr>
              <a:t>年秋</a:t>
            </a:r>
            <a:r>
              <a:rPr kumimoji="1" lang="en-US" altLang="ja-JP" sz="1400" noProof="0" dirty="0">
                <a:solidFill>
                  <a:srgbClr val="FF6600"/>
                </a:solidFill>
                <a:effectLst/>
                <a:latin typeface="Meiryo UI" pitchFamily="55" charset="-128"/>
                <a:ea typeface="Meiryo UI" pitchFamily="55" charset="-128"/>
              </a:rPr>
              <a:t>)</a:t>
            </a:r>
          </a:p>
        </p:txBody>
      </p:sp>
      <p:pic>
        <p:nvPicPr>
          <p:cNvPr id="1310" name="図 274"/>
          <p:cNvPicPr>
            <a:picLocks noChangeAspect="1"/>
          </p:cNvPicPr>
          <p:nvPr/>
        </p:nvPicPr>
        <p:blipFill>
          <a:blip r:embed="rId6"/>
          <a:stretch>
            <a:fillRect/>
          </a:stretch>
        </p:blipFill>
        <p:spPr>
          <a:xfrm>
            <a:off x="38094" y="2061188"/>
            <a:ext cx="2635237" cy="1766877"/>
          </a:xfrm>
          <a:prstGeom prst="rect">
            <a:avLst/>
          </a:prstGeom>
          <a:noFill/>
          <a:ln>
            <a:miter/>
          </a:ln>
        </p:spPr>
      </p:pic>
      <p:sp>
        <p:nvSpPr>
          <p:cNvPr id="1311" name="正方形/長方形 275"/>
          <p:cNvSpPr/>
          <p:nvPr/>
        </p:nvSpPr>
        <p:spPr>
          <a:xfrm>
            <a:off x="43038" y="2427275"/>
            <a:ext cx="1975031" cy="183767"/>
          </a:xfrm>
          <a:prstGeom prst="rect">
            <a:avLst/>
          </a:prstGeom>
        </p:spPr>
        <p:txBody>
          <a:bodyPr wrap="none">
            <a:spAutoFit/>
          </a:bodyPr>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lvl="0" algn="ctr" defTabSz="457200">
              <a:defRPr/>
            </a:pPr>
            <a:r>
              <a:rPr kumimoji="0" lang="en-US" altLang="ja-JP" sz="600" kern="0" dirty="0" smtClean="0">
                <a:solidFill>
                  <a:sysClr val="window" lastClr="FFFFFF"/>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600" kern="0" dirty="0" err="1" smtClean="0">
                <a:solidFill>
                  <a:sysClr val="window" lastClr="FFFFFF"/>
                </a:solidFill>
                <a:latin typeface="メイリオ" panose="020B0604030504040204" pitchFamily="50" charset="-128"/>
                <a:ea typeface="メイリオ" panose="020B0604030504040204" pitchFamily="50" charset="-128"/>
                <a:cs typeface="メイリオ" panose="020B0604030504040204" pitchFamily="50" charset="-128"/>
              </a:rPr>
              <a:t>Kawasumi</a:t>
            </a:r>
            <a:r>
              <a:rPr kumimoji="0" lang="en-US" altLang="ja-JP" sz="600" kern="0" dirty="0" smtClean="0">
                <a:solidFill>
                  <a:sysClr val="window" lastClr="FFFFFF"/>
                </a:solidFill>
                <a:latin typeface="メイリオ" panose="020B0604030504040204" pitchFamily="50" charset="-128"/>
                <a:ea typeface="メイリオ" panose="020B0604030504040204" pitchFamily="50" charset="-128"/>
                <a:cs typeface="メイリオ" panose="020B0604030504040204" pitchFamily="50" charset="-128"/>
              </a:rPr>
              <a:t>-Kobayashi </a:t>
            </a:r>
            <a:r>
              <a:rPr kumimoji="0" lang="en-US" altLang="ja-JP" sz="600" kern="0" dirty="0">
                <a:solidFill>
                  <a:sysClr val="window" lastClr="FFFFFF"/>
                </a:solidFill>
                <a:latin typeface="メイリオ" panose="020B0604030504040204" pitchFamily="50" charset="-128"/>
                <a:ea typeface="メイリオ" panose="020B0604030504040204" pitchFamily="50" charset="-128"/>
                <a:cs typeface="メイリオ" panose="020B0604030504040204" pitchFamily="50" charset="-128"/>
              </a:rPr>
              <a:t>Kenji Photograph Office</a:t>
            </a:r>
            <a:endParaRPr kumimoji="0" lang="ja-JP" altLang="en-US" sz="600" b="0"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2" name="角丸四角形 276"/>
          <p:cNvSpPr/>
          <p:nvPr/>
        </p:nvSpPr>
        <p:spPr>
          <a:xfrm>
            <a:off x="376660" y="1930326"/>
            <a:ext cx="3587036" cy="460044"/>
          </a:xfrm>
          <a:prstGeom prst="roundRect">
            <a:avLst/>
          </a:prstGeom>
          <a:solidFill>
            <a:srgbClr val="99B126"/>
          </a:solidFill>
          <a:ln w="25400" cap="flat" cmpd="sng" algn="ctr">
            <a:solidFill>
              <a:srgbClr val="FFFFFF"/>
            </a:solidFill>
            <a:prstDash val="solid"/>
          </a:ln>
        </p:spPr>
        <p:txBody>
          <a:bodyPr lIns="76493" tIns="38246" rIns="76493" bIns="38246" rtlCol="0" anchor="ctr"/>
          <a:lstStyle>
            <a:defPPr>
              <a:defRPr lang="ru-RU">
                <a:solidFill>
                  <a:srgbClr val="FFFFFF"/>
                </a:solidFill>
                <a:latin typeface="Meiryo UI"/>
              </a:defRPr>
            </a:defPPr>
            <a:lvl1pPr marL="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4D4D4D"/>
                </a:solidFill>
                <a:effectLst/>
                <a:latin typeface="Arial" charset="0"/>
                <a:ea typeface="ＭＳ Ｐゴシック" charset="0"/>
                <a:cs typeface="+mn-cs"/>
              </a:defRPr>
            </a:lvl1pPr>
            <a:lvl2pPr marL="382465" indent="-28575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4D4D4D"/>
                </a:solidFill>
                <a:effectLst/>
                <a:latin typeface="Arial" charset="0"/>
                <a:ea typeface="ＭＳ Ｐゴシック" charset="0"/>
                <a:cs typeface="+mn-cs"/>
              </a:defRPr>
            </a:lvl2pPr>
            <a:lvl3pPr marL="764930" indent="-22860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4D4D4D"/>
                </a:solidFill>
                <a:effectLst/>
                <a:latin typeface="Arial" charset="0"/>
                <a:ea typeface="ＭＳ Ｐゴシック" charset="0"/>
                <a:cs typeface="+mn-cs"/>
              </a:defRPr>
            </a:lvl3pPr>
            <a:lvl4pPr marL="1147396" indent="-22860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4D4D4D"/>
                </a:solidFill>
                <a:effectLst/>
                <a:latin typeface="Arial" charset="0"/>
                <a:ea typeface="ＭＳ Ｐゴシック" charset="0"/>
                <a:cs typeface="+mn-cs"/>
              </a:defRPr>
            </a:lvl4pPr>
            <a:lvl5pPr marL="1529861" indent="-228600" algn="l" defTabSz="457200" rtl="0" eaLnBrk="1" fontAlgn="base"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4D4D4D"/>
                </a:solidFill>
                <a:effectLst/>
                <a:latin typeface="Arial" charset="0"/>
                <a:ea typeface="ＭＳ Ｐゴシック" charset="0"/>
                <a:cs typeface="+mn-cs"/>
              </a:defRPr>
            </a:lvl5pPr>
            <a:lvl6pPr marL="1912326"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4D4D4D"/>
                </a:solidFill>
                <a:effectLst/>
                <a:latin typeface="Arial" charset="0"/>
                <a:ea typeface="ＭＳ Ｐゴシック" charset="0"/>
                <a:cs typeface="+mn-cs"/>
              </a:defRPr>
            </a:lvl6pPr>
            <a:lvl7pPr marL="2294792"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4D4D4D"/>
                </a:solidFill>
                <a:effectLst/>
                <a:latin typeface="Arial" charset="0"/>
                <a:ea typeface="ＭＳ Ｐゴシック" charset="0"/>
                <a:cs typeface="+mn-cs"/>
              </a:defRPr>
            </a:lvl7pPr>
            <a:lvl8pPr marL="2677257"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4D4D4D"/>
                </a:solidFill>
                <a:effectLst/>
                <a:latin typeface="Arial" charset="0"/>
                <a:ea typeface="ＭＳ Ｐゴシック" charset="0"/>
                <a:cs typeface="+mn-cs"/>
              </a:defRPr>
            </a:lvl8pPr>
            <a:lvl9pPr marL="3059723"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4D4D4D"/>
                </a:solidFill>
                <a:effectLst/>
                <a:latin typeface="Arial" charset="0"/>
                <a:ea typeface="ＭＳ Ｐゴシック" charset="0"/>
                <a:cs typeface="+mn-cs"/>
              </a:defRPr>
            </a:lvl9pPr>
          </a:lstStyle>
          <a:p>
            <a:pPr algn="ctr" fontAlgn="auto">
              <a:spcBef>
                <a:spcPts val="0"/>
              </a:spcBef>
              <a:spcAft>
                <a:spcPts val="0"/>
              </a:spcAft>
            </a:pPr>
            <a:endParaRPr kumimoji="1" lang="ja-JP" altLang="en-US" b="1" kern="0">
              <a:solidFill>
                <a:srgbClr val="000000"/>
              </a:solidFill>
              <a:latin typeface="Arial"/>
              <a:ea typeface="ＭＳ Ｐゴシック"/>
            </a:endParaRPr>
          </a:p>
        </p:txBody>
      </p:sp>
      <p:sp>
        <p:nvSpPr>
          <p:cNvPr id="1313" name="テキスト ボックス 277"/>
          <p:cNvSpPr txBox="1">
            <a:spLocks noChangeArrowheads="1"/>
          </p:cNvSpPr>
          <p:nvPr/>
        </p:nvSpPr>
        <p:spPr>
          <a:xfrm>
            <a:off x="369875" y="1955792"/>
            <a:ext cx="3608378" cy="390513"/>
          </a:xfrm>
          <a:prstGeom prst="rect">
            <a:avLst/>
          </a:prstGeom>
          <a:noFill/>
          <a:ln>
            <a:miter/>
          </a:ln>
        </p:spPr>
        <p:txBody>
          <a:bodyPr vert="horz" wrap="square" lIns="76493" tIns="38246" rIns="76493" bIns="38246">
            <a:spAutoFit/>
          </a:bodyPr>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defRPr>
            </a:lvl9pPr>
          </a:lstStyle>
          <a:p>
            <a:pPr algn="ctr" fontAlgn="base" latinLnBrk="0"/>
            <a:r>
              <a:rPr kumimoji="1" lang="ja-JP" altLang="en-US" sz="2300" b="1" noProof="0" dirty="0">
                <a:solidFill>
                  <a:srgbClr val="FFFFFF"/>
                </a:solidFill>
                <a:effectLst/>
                <a:latin typeface="Meiryo UI" pitchFamily="55" charset="-128"/>
                <a:ea typeface="Meiryo UI" pitchFamily="55" charset="-128"/>
              </a:rPr>
              <a:t>真庭産ＣＬＴの里帰り</a:t>
            </a:r>
          </a:p>
        </p:txBody>
      </p:sp>
      <p:sp>
        <p:nvSpPr>
          <p:cNvPr id="1314" name="Rectangle 407"/>
          <p:cNvSpPr>
            <a:spLocks noChangeArrowheads="1"/>
          </p:cNvSpPr>
          <p:nvPr/>
        </p:nvSpPr>
        <p:spPr>
          <a:xfrm>
            <a:off x="769701" y="44179"/>
            <a:ext cx="6905624" cy="511571"/>
          </a:xfrm>
          <a:prstGeom prst="rect">
            <a:avLst/>
          </a:prstGeom>
          <a:noFill/>
          <a:ln>
            <a:noFill/>
          </a:ln>
          <a:effectLst/>
        </p:spPr>
        <p:txBody>
          <a:bodyPr vert="horz" wrap="square" lIns="76493" tIns="38246" rIns="76493" bIns="38246" numCol="1" anchor="ctr" anchorCtr="0" compatLnSpc="1">
            <a:prstTxWarp prst="textNoShape">
              <a:avLst/>
            </a:prstTxWarp>
          </a:bodyPr>
          <a:lstStyle>
            <a:defPPr>
              <a:defRPr lang="ru-RU"/>
            </a:defPPr>
            <a:lvl1pPr algn="l" rtl="0" eaLnBrk="1" fontAlgn="base" hangingPunct="1">
              <a:spcBef>
                <a:spcPct val="0"/>
              </a:spcBef>
              <a:spcAft>
                <a:spcPct val="0"/>
              </a:spcAft>
              <a:defRPr kumimoji="1" sz="3000" b="1" kern="1200">
                <a:solidFill>
                  <a:srgbClr val="000000"/>
                </a:solidFill>
                <a:latin typeface="Meiryo UI" pitchFamily="50" charset="-128"/>
                <a:ea typeface="Meiryo UI" pitchFamily="50" charset="-128"/>
                <a:cs typeface="Meiryo UI" pitchFamily="50" charset="-128"/>
              </a:defRPr>
            </a:lvl1pPr>
            <a:lvl2pPr marL="382465"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2pPr>
            <a:lvl3pPr marL="764930"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3pPr>
            <a:lvl4pPr marL="1147396"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4pPr>
            <a:lvl5pPr marL="1529861"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5pPr>
            <a:lvl6pPr marL="382465"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6pPr>
            <a:lvl7pPr marL="764930"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7pPr>
            <a:lvl8pPr marL="1147396"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8pPr>
            <a:lvl9pPr marL="1529861"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9pPr>
          </a:lstStyle>
          <a:p>
            <a:r>
              <a:rPr lang="ja-JP" altLang="en-US" sz="2300" dirty="0">
                <a:solidFill>
                  <a:schemeClr val="tx1"/>
                </a:solidFill>
                <a:latin typeface="Tahoma" charset="0"/>
              </a:rPr>
              <a:t>５　GREENable HIRUZEN</a:t>
            </a:r>
            <a:endParaRPr lang="uk-UA" altLang="ja-JP" sz="1700" dirty="0">
              <a:solidFill>
                <a:schemeClr val="tx1"/>
              </a:solidFill>
              <a:latin typeface="Tahoma" charset="0"/>
            </a:endParaRPr>
          </a:p>
          <a:p>
            <a:r>
              <a:rPr lang="ja-JP" altLang="en-US" sz="1600" dirty="0">
                <a:solidFill>
                  <a:schemeClr val="tx1"/>
                </a:solidFill>
                <a:latin typeface="Tahoma" charset="0"/>
              </a:rPr>
              <a:t>　　　（ＳＤＧｓ未来杜市「真庭」の新たなランドマーク）</a:t>
            </a:r>
          </a:p>
        </p:txBody>
      </p:sp>
      <p:sp>
        <p:nvSpPr>
          <p:cNvPr id="1315" name="コンテンツ プレースホルダー 986"/>
          <p:cNvSpPr txBox="1">
            <a:spLocks noChangeArrowheads="1"/>
          </p:cNvSpPr>
          <p:nvPr/>
        </p:nvSpPr>
        <p:spPr>
          <a:xfrm>
            <a:off x="383819" y="3586249"/>
            <a:ext cx="8654019" cy="1646496"/>
          </a:xfrm>
          <a:prstGeom prst="rect">
            <a:avLst/>
          </a:prstGeom>
          <a:noFill/>
          <a:ln>
            <a:miter/>
          </a:ln>
        </p:spPr>
        <p:txBody>
          <a:bodyPr vert="horz" wrap="square" lIns="76493" tIns="38246" rIns="76493" bIns="38246"/>
          <a:lstStyle>
            <a:defPPr>
              <a:defRPr lang="en-GB"/>
            </a:defPPr>
            <a:lvl1pPr marL="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cs typeface="+mn-cs"/>
              </a:defRPr>
            </a:lvl1pPr>
            <a:lvl2pPr marL="742950" indent="-28575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cs typeface="+mn-cs"/>
              </a:defRPr>
            </a:lvl2pPr>
            <a:lvl3pPr marL="11430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cs typeface="+mn-cs"/>
              </a:defRPr>
            </a:lvl3pPr>
            <a:lvl4pPr marL="16002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cs typeface="+mn-cs"/>
              </a:defRPr>
            </a:lvl4pPr>
            <a:lvl5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cs typeface="+mn-cs"/>
              </a:defRPr>
            </a:lvl5pPr>
            <a:lvl6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cs typeface="+mn-cs"/>
              </a:defRPr>
            </a:lvl6pPr>
            <a:lvl7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cs typeface="+mn-cs"/>
              </a:defRPr>
            </a:lvl7pPr>
            <a:lvl8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cs typeface="+mn-cs"/>
              </a:defRPr>
            </a:lvl8pPr>
            <a:lvl9pPr marL="2057400" indent="-228600" algn="l" defTabSz="457200" rtl="0" eaLnBrk="1" fontAlgn="auto" latinLnBrk="0" hangingPunct="1">
              <a:lnSpc>
                <a:spcPct val="100000"/>
              </a:lnSpc>
              <a:spcBef>
                <a:spcPct val="0"/>
              </a:spcBef>
              <a:spcAft>
                <a:spcPct val="0"/>
              </a:spcAft>
              <a:buClr>
                <a:srgbClr val="000000"/>
              </a:buClr>
              <a:buSzPct val="100000"/>
              <a:buFont typeface="Times New Roman" pitchFamily="23" charset="0"/>
              <a:defRPr kumimoji="0" sz="1800" b="0" i="0" u="none" kern="1200" baseline="0">
                <a:solidFill>
                  <a:srgbClr val="000000"/>
                </a:solidFill>
                <a:effectLst/>
                <a:latin typeface="Segoe UI" pitchFamily="39" charset="0"/>
                <a:ea typeface="ＭＳ Ｐゴシック" pitchFamily="55" charset="-128"/>
                <a:cs typeface="+mn-cs"/>
              </a:defRPr>
            </a:lvl9pPr>
          </a:lstStyle>
          <a:p>
            <a:pPr fontAlgn="base" latinLnBrk="0">
              <a:spcBef>
                <a:spcPct val="20000"/>
              </a:spcBef>
              <a:buClrTx/>
              <a:buSzTx/>
              <a:buFontTx/>
              <a:buNone/>
            </a:pPr>
            <a:r>
              <a:rPr kumimoji="1" lang="ja-JP" altLang="en-US" sz="1600" b="1" u="sng" noProof="0" dirty="0">
                <a:solidFill>
                  <a:srgbClr val="4D4D4D"/>
                </a:solidFill>
                <a:effectLst/>
                <a:latin typeface="Meiryo UI" pitchFamily="55" charset="-128"/>
                <a:ea typeface="Meiryo UI" pitchFamily="55" charset="-128"/>
              </a:rPr>
              <a:t>■</a:t>
            </a:r>
            <a:r>
              <a:rPr kumimoji="1" lang="en-US" altLang="ja-JP" sz="1600" b="1" u="sng" noProof="0" dirty="0">
                <a:solidFill>
                  <a:srgbClr val="4D4D4D"/>
                </a:solidFill>
                <a:effectLst/>
                <a:latin typeface="Meiryo UI" pitchFamily="55" charset="-128"/>
                <a:ea typeface="Meiryo UI" pitchFamily="55" charset="-128"/>
              </a:rPr>
              <a:t>2021</a:t>
            </a:r>
            <a:r>
              <a:rPr kumimoji="1" lang="ja-JP" altLang="en-US" sz="1600" b="1" u="sng" noProof="0" dirty="0">
                <a:solidFill>
                  <a:srgbClr val="4D4D4D"/>
                </a:solidFill>
                <a:effectLst/>
                <a:latin typeface="Meiryo UI" pitchFamily="55" charset="-128"/>
                <a:ea typeface="Meiryo UI" pitchFamily="55" charset="-128"/>
              </a:rPr>
              <a:t>年</a:t>
            </a:r>
            <a:endParaRPr kumimoji="1" lang="en-US" altLang="ja-JP" sz="1400" b="1" u="sng" noProof="0" dirty="0">
              <a:solidFill>
                <a:schemeClr val="tx1"/>
              </a:solidFill>
              <a:effectLst/>
              <a:latin typeface="Meiryo UI" pitchFamily="55" charset="-128"/>
              <a:ea typeface="Meiryo UI" pitchFamily="55" charset="-128"/>
            </a:endParaRPr>
          </a:p>
          <a:p>
            <a:pPr fontAlgn="base" latinLnBrk="0">
              <a:spcBef>
                <a:spcPct val="20000"/>
              </a:spcBef>
              <a:buClrTx/>
              <a:buSzTx/>
              <a:buFontTx/>
              <a:buNone/>
            </a:pPr>
            <a:r>
              <a:rPr kumimoji="1" lang="ja-JP" altLang="en-US" sz="1400" noProof="0" dirty="0">
                <a:solidFill>
                  <a:srgbClr val="4D4D4D"/>
                </a:solidFill>
                <a:effectLst/>
                <a:latin typeface="Meiryo UI" pitchFamily="55" charset="-128"/>
                <a:ea typeface="Meiryo UI" pitchFamily="55" charset="-128"/>
              </a:rPr>
              <a:t>晴海での役目を終えたパビリオンは、部材をリユースし、</a:t>
            </a:r>
            <a:r>
              <a:rPr kumimoji="1" lang="ja-JP" altLang="en-US" sz="1400" b="1" noProof="0" dirty="0">
                <a:solidFill>
                  <a:srgbClr val="FF0000"/>
                </a:solidFill>
                <a:effectLst/>
                <a:latin typeface="Meiryo UI" pitchFamily="55" charset="-128"/>
                <a:ea typeface="Meiryo UI" pitchFamily="55" charset="-128"/>
              </a:rPr>
              <a:t>真庭市蒜山（ひるぜん）に移築</a:t>
            </a:r>
            <a:r>
              <a:rPr kumimoji="1" lang="ja-JP" altLang="en-US" sz="1400" noProof="0" dirty="0">
                <a:solidFill>
                  <a:srgbClr val="4D4D4D"/>
                </a:solidFill>
                <a:effectLst/>
                <a:latin typeface="Meiryo UI" pitchFamily="55" charset="-128"/>
                <a:ea typeface="Meiryo UI" pitchFamily="55" charset="-128"/>
              </a:rPr>
              <a:t>。</a:t>
            </a:r>
          </a:p>
          <a:p>
            <a:pPr fontAlgn="base" latinLnBrk="0">
              <a:spcBef>
                <a:spcPct val="20000"/>
              </a:spcBef>
              <a:buClrTx/>
              <a:buSzTx/>
              <a:buFontTx/>
              <a:buNone/>
            </a:pPr>
            <a:r>
              <a:rPr kumimoji="1" lang="ja-JP" altLang="en-US" sz="1400" noProof="0" dirty="0">
                <a:solidFill>
                  <a:srgbClr val="4D4D4D"/>
                </a:solidFill>
                <a:effectLst/>
                <a:latin typeface="Meiryo UI" pitchFamily="55" charset="-128"/>
                <a:ea typeface="Meiryo UI" pitchFamily="55" charset="-128"/>
              </a:rPr>
              <a:t>都市と農山村を結びつける観光文化発信拠点「</a:t>
            </a:r>
            <a:r>
              <a:rPr kumimoji="1" lang="ja-JP" altLang="en-US" sz="1400" b="1" noProof="0" dirty="0">
                <a:solidFill>
                  <a:sysClr val="windowText" lastClr="000000"/>
                </a:solidFill>
                <a:effectLst/>
                <a:latin typeface="Meiryo UI" pitchFamily="55" charset="-128"/>
                <a:ea typeface="Meiryo UI" pitchFamily="55" charset="-128"/>
              </a:rPr>
              <a:t>GREENable HIRUZEN</a:t>
            </a:r>
            <a:r>
              <a:rPr kumimoji="1" lang="ja-JP" altLang="en-US" sz="1400" noProof="0" dirty="0">
                <a:solidFill>
                  <a:srgbClr val="4D4D4D"/>
                </a:solidFill>
                <a:effectLst/>
                <a:latin typeface="Meiryo UI" pitchFamily="55" charset="-128"/>
                <a:ea typeface="Meiryo UI" pitchFamily="55" charset="-128"/>
              </a:rPr>
              <a:t>」として</a:t>
            </a:r>
            <a:r>
              <a:rPr kumimoji="1" lang="ja-JP" altLang="en-US" sz="1400" noProof="0" dirty="0" smtClean="0">
                <a:solidFill>
                  <a:srgbClr val="4D4D4D"/>
                </a:solidFill>
                <a:effectLst/>
                <a:latin typeface="Meiryo UI" pitchFamily="55" charset="-128"/>
                <a:ea typeface="Meiryo UI" pitchFamily="55" charset="-128"/>
              </a:rPr>
              <a:t>、</a:t>
            </a:r>
            <a:r>
              <a:rPr kumimoji="1" lang="en-US" altLang="ja-JP" sz="1400" noProof="0" dirty="0" smtClean="0">
                <a:solidFill>
                  <a:srgbClr val="4D4D4D"/>
                </a:solidFill>
                <a:effectLst/>
                <a:latin typeface="Meiryo UI" pitchFamily="55" charset="-128"/>
                <a:ea typeface="Meiryo UI" pitchFamily="55" charset="-128"/>
              </a:rPr>
              <a:t>2021</a:t>
            </a:r>
            <a:r>
              <a:rPr kumimoji="1" lang="ja-JP" altLang="en-US" sz="1400" noProof="0" dirty="0" smtClean="0">
                <a:solidFill>
                  <a:srgbClr val="4D4D4D"/>
                </a:solidFill>
                <a:effectLst/>
                <a:latin typeface="Meiryo UI" pitchFamily="55" charset="-128"/>
                <a:ea typeface="Meiryo UI" pitchFamily="55" charset="-128"/>
              </a:rPr>
              <a:t>年７月</a:t>
            </a:r>
            <a:r>
              <a:rPr kumimoji="1" lang="ja-JP" altLang="en-US" sz="1400" noProof="0" dirty="0">
                <a:solidFill>
                  <a:srgbClr val="4D4D4D"/>
                </a:solidFill>
                <a:effectLst/>
                <a:latin typeface="Meiryo UI" pitchFamily="55" charset="-128"/>
                <a:ea typeface="Meiryo UI" pitchFamily="55" charset="-128"/>
              </a:rPr>
              <a:t>15日にオープン。</a:t>
            </a:r>
            <a:endParaRPr kumimoji="1" lang="ja-JP" altLang="en-US" sz="800" noProof="0" dirty="0">
              <a:solidFill>
                <a:schemeClr val="tx1"/>
              </a:solidFill>
              <a:effectLst/>
              <a:latin typeface="Meiryo UI" pitchFamily="55" charset="-128"/>
              <a:ea typeface="Meiryo UI" pitchFamily="55" charset="-128"/>
            </a:endParaRPr>
          </a:p>
          <a:p>
            <a:pPr fontAlgn="base" latinLnBrk="0">
              <a:spcBef>
                <a:spcPct val="20000"/>
              </a:spcBef>
              <a:buClrTx/>
              <a:buSzTx/>
              <a:buFontTx/>
              <a:buNone/>
            </a:pPr>
            <a:r>
              <a:rPr kumimoji="1" lang="ja-JP" altLang="en-US" sz="1400" noProof="0" dirty="0" smtClean="0">
                <a:solidFill>
                  <a:srgbClr val="4D4D4D"/>
                </a:solidFill>
                <a:effectLst/>
                <a:latin typeface="Meiryo UI" pitchFamily="55" charset="-128"/>
                <a:ea typeface="Meiryo UI" pitchFamily="55" charset="-128"/>
              </a:rPr>
              <a:t>オープンから1年間で</a:t>
            </a:r>
            <a:r>
              <a:rPr kumimoji="1" lang="ja-JP" altLang="en-US" sz="1400" b="1" noProof="0" dirty="0" smtClean="0">
                <a:solidFill>
                  <a:srgbClr val="FF0000"/>
                </a:solidFill>
                <a:effectLst/>
                <a:latin typeface="Meiryo UI" pitchFamily="55" charset="-128"/>
                <a:ea typeface="Meiryo UI" pitchFamily="55" charset="-128"/>
              </a:rPr>
              <a:t>17.5万人の来場があり、</a:t>
            </a:r>
            <a:r>
              <a:rPr kumimoji="1" lang="ja-JP" altLang="en-US" sz="1400" b="1" noProof="0" dirty="0" smtClean="0">
                <a:solidFill>
                  <a:srgbClr val="FF0000"/>
                </a:solidFill>
                <a:latin typeface="Meiryo UI" pitchFamily="55" charset="-128"/>
                <a:ea typeface="Meiryo UI" pitchFamily="55" charset="-128"/>
              </a:rPr>
              <a:t>周辺施設を含め大きな経済効果が出ている。　</a:t>
            </a:r>
            <a:endParaRPr kumimoji="1" lang="en-US" altLang="ja-JP" sz="1400" b="1" noProof="0" dirty="0" smtClean="0">
              <a:solidFill>
                <a:srgbClr val="FF0000"/>
              </a:solidFill>
              <a:latin typeface="Meiryo UI" pitchFamily="55" charset="-128"/>
              <a:ea typeface="Meiryo UI" pitchFamily="55" charset="-128"/>
            </a:endParaRPr>
          </a:p>
          <a:p>
            <a:pPr fontAlgn="base" latinLnBrk="0">
              <a:spcBef>
                <a:spcPct val="20000"/>
              </a:spcBef>
              <a:buClrTx/>
              <a:buSzTx/>
              <a:buFontTx/>
              <a:buNone/>
            </a:pPr>
            <a:r>
              <a:rPr kumimoji="1" lang="ja-JP" altLang="en-US" sz="1400" b="1" dirty="0" smtClean="0">
                <a:solidFill>
                  <a:sysClr val="windowText" lastClr="000000"/>
                </a:solidFill>
                <a:latin typeface="Meiryo UI" pitchFamily="55" charset="-128"/>
                <a:ea typeface="Meiryo UI" pitchFamily="55" charset="-128"/>
              </a:rPr>
              <a:t>⇒ホテル、レストラン、洋菓子店、グランピング施設などが続々オープン。</a:t>
            </a:r>
            <a:r>
              <a:rPr kumimoji="1" lang="ja-JP" altLang="en-US" sz="1400" b="1" noProof="0" dirty="0" smtClean="0">
                <a:solidFill>
                  <a:sysClr val="windowText" lastClr="000000"/>
                </a:solidFill>
                <a:latin typeface="Meiryo UI" pitchFamily="55" charset="-128"/>
                <a:ea typeface="Meiryo UI" pitchFamily="55" charset="-128"/>
              </a:rPr>
              <a:t>さらには隈研吾事務所のサテライトオフィスも。</a:t>
            </a:r>
            <a:endParaRPr kumimoji="1" lang="en-US" altLang="ja-JP" sz="1400" b="1" noProof="0" dirty="0" smtClean="0">
              <a:solidFill>
                <a:schemeClr val="tx1"/>
              </a:solidFill>
              <a:latin typeface="Meiryo UI" pitchFamily="55" charset="-128"/>
              <a:ea typeface="Meiryo UI" pitchFamily="55" charset="-128"/>
            </a:endParaRPr>
          </a:p>
          <a:p>
            <a:pPr fontAlgn="base">
              <a:spcBef>
                <a:spcPct val="20000"/>
              </a:spcBef>
              <a:buClrTx/>
              <a:buSzTx/>
            </a:pPr>
            <a:r>
              <a:rPr kumimoji="1" lang="en-US" altLang="ja-JP" sz="1200" dirty="0">
                <a:solidFill>
                  <a:sysClr val="windowText" lastClr="000000"/>
                </a:solidFill>
                <a:latin typeface="Meiryo UI" pitchFamily="55" charset="-128"/>
                <a:ea typeface="Meiryo UI" pitchFamily="55" charset="-128"/>
              </a:rPr>
              <a:t>※㈱</a:t>
            </a:r>
            <a:r>
              <a:rPr kumimoji="1" lang="ja-JP" altLang="en-US" sz="1200" dirty="0">
                <a:solidFill>
                  <a:sysClr val="windowText" lastClr="000000"/>
                </a:solidFill>
                <a:latin typeface="Meiryo UI" pitchFamily="55" charset="-128"/>
                <a:ea typeface="Meiryo UI" pitchFamily="55" charset="-128"/>
              </a:rPr>
              <a:t>阪急阪神百貨店から「地域活性化起業人」を受け入れ「蒜山ブランド実装事業」も推進</a:t>
            </a:r>
          </a:p>
          <a:p>
            <a:pPr fontAlgn="base" latinLnBrk="0">
              <a:spcBef>
                <a:spcPct val="20000"/>
              </a:spcBef>
              <a:buClrTx/>
              <a:buSzTx/>
              <a:buFontTx/>
              <a:buNone/>
            </a:pPr>
            <a:endParaRPr kumimoji="1" lang="en-US" altLang="ja-JP" sz="1400" b="1" noProof="0" dirty="0" smtClean="0">
              <a:solidFill>
                <a:schemeClr val="tx1"/>
              </a:solidFill>
              <a:latin typeface="Meiryo UI" pitchFamily="55" charset="-128"/>
              <a:ea typeface="Meiryo UI" pitchFamily="55" charset="-128"/>
            </a:endParaRPr>
          </a:p>
          <a:p>
            <a:pPr fontAlgn="base" latinLnBrk="0">
              <a:spcBef>
                <a:spcPct val="20000"/>
              </a:spcBef>
              <a:buClrTx/>
              <a:buSzTx/>
              <a:buFontTx/>
              <a:buNone/>
            </a:pPr>
            <a:endParaRPr kumimoji="1" lang="ja-JP" altLang="en-US" sz="1400" b="1" noProof="0" dirty="0">
              <a:solidFill>
                <a:srgbClr val="FF0000"/>
              </a:solidFill>
              <a:effectLst/>
              <a:latin typeface="Meiryo UI" pitchFamily="55" charset="-128"/>
              <a:ea typeface="Meiryo UI" pitchFamily="55" charset="-128"/>
            </a:endParaRPr>
          </a:p>
        </p:txBody>
      </p:sp>
    </p:spTree>
    <p:extLst>
      <p:ext uri="{BB962C8B-B14F-4D97-AF65-F5344CB8AC3E}">
        <p14:creationId xmlns:p14="http://schemas.microsoft.com/office/powerpoint/2010/main" val="2673571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7" name="図形 264"/>
          <p:cNvSpPr/>
          <p:nvPr/>
        </p:nvSpPr>
        <p:spPr>
          <a:xfrm>
            <a:off x="0" y="571500"/>
            <a:ext cx="9144000" cy="4569750"/>
          </a:xfrm>
          <a:prstGeom prst="flowChartProcess">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76493" tIns="38246" rIns="76493" bIns="38246" anchor="ctr"/>
          <a:lstStyle/>
          <a:p>
            <a:pPr algn="ctr">
              <a:defRPr lang="ja-JP" altLang="en-US"/>
            </a:pPr>
            <a:endParaRPr lang="ja-JP" altLang="en-US"/>
          </a:p>
        </p:txBody>
      </p:sp>
      <p:pic>
        <p:nvPicPr>
          <p:cNvPr id="1318" name="図 265"/>
          <p:cNvPicPr>
            <a:picLocks noChangeAspect="1"/>
          </p:cNvPicPr>
          <p:nvPr/>
        </p:nvPicPr>
        <p:blipFill>
          <a:blip r:embed="rId1"/>
          <a:stretch>
            <a:fillRect/>
          </a:stretch>
        </p:blipFill>
        <p:spPr>
          <a:xfrm>
            <a:off x="7665822" y="-287874"/>
            <a:ext cx="1350506" cy="1353942"/>
          </a:xfrm>
          <a:prstGeom prst="rect">
            <a:avLst/>
          </a:prstGeom>
        </p:spPr>
      </p:pic>
      <p:sp>
        <p:nvSpPr>
          <p:cNvPr id="1319" name="Rectangle 407"/>
          <p:cNvSpPr>
            <a:spLocks noChangeArrowheads="1"/>
          </p:cNvSpPr>
          <p:nvPr/>
        </p:nvSpPr>
        <p:spPr>
          <a:xfrm>
            <a:off x="769701" y="25313"/>
            <a:ext cx="6905624" cy="530437"/>
          </a:xfrm>
          <a:prstGeom prst="rect">
            <a:avLst/>
          </a:prstGeom>
          <a:noFill/>
          <a:ln>
            <a:noFill/>
          </a:ln>
          <a:effectLst/>
        </p:spPr>
        <p:txBody>
          <a:bodyPr vert="horz" wrap="square" lIns="76493" tIns="38246" rIns="76493" bIns="38246" numCol="1" anchor="ctr" anchorCtr="0" compatLnSpc="1">
            <a:prstTxWarp prst="textNoShape">
              <a:avLst/>
            </a:prstTxWarp>
          </a:bodyPr>
          <a:lstStyle>
            <a:defPPr>
              <a:defRPr lang="ru-RU"/>
            </a:defPPr>
            <a:lvl1pPr algn="l" rtl="0" eaLnBrk="1" fontAlgn="base" hangingPunct="1">
              <a:spcBef>
                <a:spcPct val="0"/>
              </a:spcBef>
              <a:spcAft>
                <a:spcPct val="0"/>
              </a:spcAft>
              <a:defRPr kumimoji="1" sz="3000" b="1" kern="1200">
                <a:solidFill>
                  <a:srgbClr val="000000"/>
                </a:solidFill>
                <a:latin typeface="Meiryo UI" pitchFamily="50" charset="-128"/>
                <a:ea typeface="Meiryo UI" pitchFamily="50" charset="-128"/>
                <a:cs typeface="Meiryo UI" pitchFamily="50" charset="-128"/>
              </a:defRPr>
            </a:lvl1pPr>
            <a:lvl2pPr marL="382465"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2pPr>
            <a:lvl3pPr marL="764930"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3pPr>
            <a:lvl4pPr marL="1147396"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4pPr>
            <a:lvl5pPr marL="1529861"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5pPr>
            <a:lvl6pPr marL="382465"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6pPr>
            <a:lvl7pPr marL="764930"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7pPr>
            <a:lvl8pPr marL="1147396"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8pPr>
            <a:lvl9pPr marL="1529861"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9pPr>
          </a:lstStyle>
          <a:p>
            <a:r>
              <a:rPr lang="ja-JP" altLang="en-US" sz="2300" dirty="0">
                <a:solidFill>
                  <a:schemeClr val="tx1"/>
                </a:solidFill>
                <a:latin typeface="Tahoma" charset="0"/>
              </a:rPr>
              <a:t>６　地域資源を生かした「回る経済」を確立する</a:t>
            </a:r>
            <a:endParaRPr lang="ja-JP" altLang="en-US"/>
          </a:p>
          <a:p>
            <a:r>
              <a:rPr lang="ja-JP" altLang="en-US" sz="1600" dirty="0">
                <a:solidFill>
                  <a:schemeClr val="tx1"/>
                </a:solidFill>
                <a:latin typeface="Tahoma" charset="0"/>
              </a:rPr>
              <a:t>　　　（生ごみ・し尿等液肥化事業）</a:t>
            </a:r>
            <a:endParaRPr lang="uk-UA" altLang="ja-JP" sz="1700" dirty="0">
              <a:solidFill>
                <a:schemeClr val="tx1"/>
              </a:solidFill>
              <a:latin typeface="Tahoma" charset="0"/>
            </a:endParaRPr>
          </a:p>
        </p:txBody>
      </p:sp>
      <p:sp>
        <p:nvSpPr>
          <p:cNvPr id="1320" name="スライド番号プレースホルダー 718"/>
          <p:cNvSpPr>
            <a:spLocks noGrp="1"/>
          </p:cNvSpPr>
          <p:nvPr/>
        </p:nvSpPr>
        <p:spPr>
          <a:xfrm>
            <a:off x="8485590" y="4888396"/>
            <a:ext cx="658410" cy="255104"/>
          </a:xfrm>
          <a:prstGeom prst="rect">
            <a:avLst/>
          </a:prstGeom>
        </p:spPr>
        <p:txBody>
          <a:bodyPr lIns="76493" tIns="38246" rIns="76493" bIns="38246"/>
          <a:lstStyle>
            <a:defPPr>
              <a:defRPr lang="ja-JP"/>
            </a:defPPr>
            <a:lvl1pPr marL="0" algn="l" defTabSz="914400" rtl="0" eaLnBrk="1" latinLnBrk="0" hangingPunct="1">
              <a:defRPr kumimoji="1" sz="1500" kern="1200">
                <a:solidFill>
                  <a:sysClr val="windowText" lastClr="000000"/>
                </a:solidFill>
                <a:latin typeface="游ゴシック"/>
                <a:ea typeface="游ゴシック"/>
                <a:cs typeface="+mn-cs"/>
              </a:defRPr>
            </a:lvl1pPr>
            <a:lvl2pPr marL="382465" algn="l" defTabSz="914400" rtl="0" eaLnBrk="1" latinLnBrk="0" hangingPunct="1">
              <a:defRPr kumimoji="1" sz="1500" kern="1200">
                <a:solidFill>
                  <a:sysClr val="windowText" lastClr="000000"/>
                </a:solidFill>
                <a:latin typeface="游ゴシック"/>
                <a:ea typeface="游ゴシック"/>
                <a:cs typeface="+mn-cs"/>
              </a:defRPr>
            </a:lvl2pPr>
            <a:lvl3pPr marL="764930" algn="l" defTabSz="914400" rtl="0" eaLnBrk="1" latinLnBrk="0" hangingPunct="1">
              <a:defRPr kumimoji="1" sz="1500" kern="1200">
                <a:solidFill>
                  <a:sysClr val="windowText" lastClr="000000"/>
                </a:solidFill>
                <a:latin typeface="游ゴシック"/>
                <a:ea typeface="游ゴシック"/>
                <a:cs typeface="+mn-cs"/>
              </a:defRPr>
            </a:lvl3pPr>
            <a:lvl4pPr marL="1147396" algn="l" defTabSz="914400" rtl="0" eaLnBrk="1" latinLnBrk="0" hangingPunct="1">
              <a:defRPr kumimoji="1" sz="1500" kern="1200">
                <a:solidFill>
                  <a:sysClr val="windowText" lastClr="000000"/>
                </a:solidFill>
                <a:latin typeface="游ゴシック"/>
                <a:ea typeface="游ゴシック"/>
                <a:cs typeface="+mn-cs"/>
              </a:defRPr>
            </a:lvl4pPr>
            <a:lvl5pPr marL="1529861" algn="l" defTabSz="914400" rtl="0" eaLnBrk="1" latinLnBrk="0" hangingPunct="1">
              <a:defRPr kumimoji="1" sz="1500" kern="1200">
                <a:solidFill>
                  <a:sysClr val="windowText" lastClr="000000"/>
                </a:solidFill>
                <a:latin typeface="游ゴシック"/>
                <a:ea typeface="游ゴシック"/>
                <a:cs typeface="+mn-cs"/>
              </a:defRPr>
            </a:lvl5pPr>
            <a:lvl6pPr marL="1912326" algn="l" defTabSz="914400" rtl="0" eaLnBrk="1" latinLnBrk="0" hangingPunct="1">
              <a:defRPr kumimoji="1" sz="1500" kern="1200">
                <a:solidFill>
                  <a:sysClr val="windowText" lastClr="000000"/>
                </a:solidFill>
                <a:latin typeface="游ゴシック"/>
                <a:ea typeface="游ゴシック"/>
                <a:cs typeface="+mn-cs"/>
              </a:defRPr>
            </a:lvl6pPr>
            <a:lvl7pPr marL="2294792" algn="l" defTabSz="914400" rtl="0" eaLnBrk="1" latinLnBrk="0" hangingPunct="1">
              <a:defRPr kumimoji="1" sz="1500" kern="1200">
                <a:solidFill>
                  <a:sysClr val="windowText" lastClr="000000"/>
                </a:solidFill>
                <a:latin typeface="游ゴシック"/>
                <a:ea typeface="游ゴシック"/>
                <a:cs typeface="+mn-cs"/>
              </a:defRPr>
            </a:lvl7pPr>
            <a:lvl8pPr marL="2677257" algn="l" defTabSz="914400" rtl="0" eaLnBrk="1" latinLnBrk="0" hangingPunct="1">
              <a:defRPr kumimoji="1" sz="1500" kern="1200">
                <a:solidFill>
                  <a:sysClr val="windowText" lastClr="000000"/>
                </a:solidFill>
                <a:latin typeface="游ゴシック"/>
                <a:ea typeface="游ゴシック"/>
                <a:cs typeface="+mn-cs"/>
              </a:defRPr>
            </a:lvl8pPr>
            <a:lvl9pPr marL="3059723" algn="l" defTabSz="914400" rtl="0" eaLnBrk="1" latinLnBrk="0" hangingPunct="1">
              <a:defRPr kumimoji="1" sz="1500" kern="1200">
                <a:solidFill>
                  <a:sysClr val="windowText" lastClr="000000"/>
                </a:solidFill>
                <a:latin typeface="游ゴシック"/>
                <a:ea typeface="游ゴシック"/>
                <a:cs typeface="+mn-cs"/>
              </a:defRPr>
            </a:lvl9pPr>
          </a:lstStyle>
          <a:p>
            <a:pPr algn="r"/>
            <a:fld id="{C6AD0DAE-0D56-A448-AED2-D2D80091CCE4}" type="slidenum">
              <a:rPr lang="ja-JP" altLang="en-US" sz="1700">
                <a:solidFill>
                  <a:sysClr val="window" lastClr="FFFFFF">
                    <a:lumMod val="50000"/>
                  </a:sysClr>
                </a:solidFill>
              </a:rPr>
              <a:pPr/>
              <a:t>7</a:t>
            </a:fld>
            <a:endParaRPr lang="ja-JP" altLang="en-US" sz="1700" dirty="0">
              <a:solidFill>
                <a:schemeClr val="bg1">
                  <a:lumMod val="50000"/>
                </a:schemeClr>
              </a:solidFill>
            </a:endParaRPr>
          </a:p>
        </p:txBody>
      </p:sp>
      <p:sp>
        <p:nvSpPr>
          <p:cNvPr id="1321" name="四角形 492"/>
          <p:cNvSpPr/>
          <p:nvPr/>
        </p:nvSpPr>
        <p:spPr>
          <a:xfrm>
            <a:off x="224485" y="681685"/>
            <a:ext cx="3396502" cy="4307665"/>
          </a:xfrm>
          <a:prstGeom prst="rect">
            <a:avLst/>
          </a:prstGeom>
          <a:solidFill>
            <a:srgbClr val="70AD47">
              <a:lumMod val="20000"/>
              <a:lumOff val="80000"/>
            </a:srgbClr>
          </a:solidFill>
          <a:ln w="12700" cap="flat" cmpd="sng" algn="ctr">
            <a:solidFill>
              <a:srgbClr val="70AD47">
                <a:lumMod val="60000"/>
                <a:lumOff val="40000"/>
              </a:srgbClr>
            </a:solid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22" name="テキスト 494"/>
          <p:cNvSpPr txBox="1"/>
          <p:nvPr/>
        </p:nvSpPr>
        <p:spPr>
          <a:xfrm>
            <a:off x="475698" y="3071534"/>
            <a:ext cx="2882143" cy="553313"/>
          </a:xfrm>
          <a:prstGeom prst="rect">
            <a:avLst/>
          </a:prstGeom>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r>
              <a:rPr lang="ja-JP" altLang="en-US" sz="12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家庭の生ごみなどをメタン発酵させ</a:t>
            </a:r>
          </a:p>
          <a:p>
            <a:r>
              <a:rPr lang="ja-JP" altLang="en-US" sz="12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液体肥料として再生、資源の</a:t>
            </a:r>
          </a:p>
          <a:p>
            <a:r>
              <a:rPr lang="ja-JP" altLang="en-US" sz="12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地域内循環を目指します</a:t>
            </a:r>
          </a:p>
        </p:txBody>
      </p:sp>
      <p:sp>
        <p:nvSpPr>
          <p:cNvPr id="1323" name="テキスト 495"/>
          <p:cNvSpPr txBox="1"/>
          <p:nvPr/>
        </p:nvSpPr>
        <p:spPr>
          <a:xfrm>
            <a:off x="355683" y="2696538"/>
            <a:ext cx="3122164" cy="253234"/>
          </a:xfrm>
          <a:prstGeom prst="rect">
            <a:avLst/>
          </a:prstGeom>
          <a:solidFill>
            <a:srgbClr val="FF0000"/>
          </a:solidFill>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r>
              <a:rPr lang="ja-JP" altLang="en-US" sz="1300" b="1">
                <a:solidFill>
                  <a:sysClr val="window" lastClr="FFFFFF"/>
                </a:solidFill>
                <a:latin typeface="Meiryo UI"/>
                <a:ea typeface="Meiryo UI"/>
              </a:rPr>
              <a:t>新たな挑戦!!「キッチンからバイオマス」</a:t>
            </a:r>
            <a:endParaRPr lang="ja-JP" altLang="en-US" b="1">
              <a:solidFill>
                <a:schemeClr val="bg1"/>
              </a:solidFill>
              <a:latin typeface="Meiryo UI"/>
              <a:ea typeface="Meiryo UI"/>
            </a:endParaRPr>
          </a:p>
        </p:txBody>
      </p:sp>
      <p:sp>
        <p:nvSpPr>
          <p:cNvPr id="1324" name="テキスト ボックス 496"/>
          <p:cNvSpPr txBox="1"/>
          <p:nvPr/>
        </p:nvSpPr>
        <p:spPr>
          <a:xfrm>
            <a:off x="351212" y="3824780"/>
            <a:ext cx="3358052" cy="1038294"/>
          </a:xfrm>
          <a:prstGeom prst="rect">
            <a:avLst/>
          </a:prstGeom>
          <a:noFill/>
        </p:spPr>
        <p:txBody>
          <a:bodyPr wrap="square" lIns="76493" tIns="38246" rIns="76493" bIns="38246" rtlCol="0">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nSpc>
                <a:spcPts val="1505"/>
              </a:lnSpc>
              <a:spcBef>
                <a:spcPts val="0"/>
              </a:spcBef>
              <a:spcAft>
                <a:spcPts val="0"/>
              </a:spcAft>
            </a:pPr>
            <a:r>
              <a:rPr lang="ja-JP" altLang="en-US" sz="1200" b="0"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①燃えるごみを約40％削減</a:t>
            </a:r>
          </a:p>
          <a:p>
            <a:pPr>
              <a:lnSpc>
                <a:spcPts val="1505"/>
              </a:lnSpc>
              <a:spcBef>
                <a:spcPts val="0"/>
              </a:spcBef>
              <a:spcAft>
                <a:spcPts val="0"/>
              </a:spcAft>
            </a:pPr>
            <a:r>
              <a:rPr lang="ja-JP" altLang="en-US" sz="1200" b="0"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②年間約840トンの液体肥料として再生</a:t>
            </a:r>
          </a:p>
          <a:p>
            <a:pPr>
              <a:lnSpc>
                <a:spcPts val="1505"/>
              </a:lnSpc>
              <a:spcBef>
                <a:spcPts val="0"/>
              </a:spcBef>
              <a:spcAft>
                <a:spcPts val="0"/>
              </a:spcAft>
            </a:pPr>
            <a:r>
              <a:rPr lang="ja-JP" altLang="en-US" sz="1200" b="0"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a:t>
            </a:r>
          </a:p>
          <a:p>
            <a:pPr>
              <a:lnSpc>
                <a:spcPts val="1505"/>
              </a:lnSpc>
              <a:spcBef>
                <a:spcPts val="0"/>
              </a:spcBef>
              <a:spcAft>
                <a:spcPts val="0"/>
              </a:spcAft>
            </a:pPr>
            <a:r>
              <a:rPr lang="ja-JP" altLang="en-US" sz="1200" b="0"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ごみ処理のエネルギー・コストの低減</a:t>
            </a:r>
            <a:endParaRPr lang="en-US" altLang="ja-JP" sz="300" b="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505"/>
              </a:lnSpc>
              <a:spcBef>
                <a:spcPts val="0"/>
              </a:spcBef>
              <a:spcAft>
                <a:spcPts val="0"/>
              </a:spcAft>
            </a:pPr>
            <a:r>
              <a:rPr lang="ja-JP" altLang="en-US" sz="1200" b="0"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脱炭素・低コスト農業の実現</a:t>
            </a:r>
          </a:p>
        </p:txBody>
      </p:sp>
      <p:sp>
        <p:nvSpPr>
          <p:cNvPr id="1325" name="四角形 499"/>
          <p:cNvSpPr/>
          <p:nvPr/>
        </p:nvSpPr>
        <p:spPr>
          <a:xfrm>
            <a:off x="4306147" y="1977701"/>
            <a:ext cx="31400" cy="23939"/>
          </a:xfrm>
          <a:prstGeom prst="rect">
            <a:avLst/>
          </a:prstGeom>
          <a:solidFill>
            <a:sysClr val="window" lastClr="FFFFFF"/>
          </a:solidFill>
          <a:ln w="12700" cap="flat" cmpd="sng" algn="ctr">
            <a:no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26" name="四角形 500"/>
          <p:cNvSpPr/>
          <p:nvPr/>
        </p:nvSpPr>
        <p:spPr>
          <a:xfrm>
            <a:off x="4368857" y="1977701"/>
            <a:ext cx="31400" cy="23939"/>
          </a:xfrm>
          <a:prstGeom prst="rect">
            <a:avLst/>
          </a:prstGeom>
          <a:solidFill>
            <a:sysClr val="window" lastClr="FFFFFF"/>
          </a:solidFill>
          <a:ln w="12700" cap="flat" cmpd="sng" algn="ctr">
            <a:no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27" name="四角形 501"/>
          <p:cNvSpPr/>
          <p:nvPr/>
        </p:nvSpPr>
        <p:spPr>
          <a:xfrm>
            <a:off x="4306147" y="1908746"/>
            <a:ext cx="31400" cy="23930"/>
          </a:xfrm>
          <a:prstGeom prst="rect">
            <a:avLst/>
          </a:prstGeom>
          <a:solidFill>
            <a:sysClr val="window" lastClr="FFFFFF"/>
          </a:solidFill>
          <a:ln w="12700" cap="flat" cmpd="sng" algn="ctr">
            <a:no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28" name="四角形 502"/>
          <p:cNvSpPr/>
          <p:nvPr/>
        </p:nvSpPr>
        <p:spPr>
          <a:xfrm>
            <a:off x="4368857" y="1908746"/>
            <a:ext cx="31400" cy="23930"/>
          </a:xfrm>
          <a:prstGeom prst="rect">
            <a:avLst/>
          </a:prstGeom>
          <a:solidFill>
            <a:sysClr val="window" lastClr="FFFFFF"/>
          </a:solidFill>
          <a:ln w="12700" cap="flat" cmpd="sng" algn="ctr">
            <a:no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nvGrpSpPr>
          <p:cNvPr id="1329" name="グループ 503"/>
          <p:cNvGrpSpPr/>
          <p:nvPr/>
        </p:nvGrpSpPr>
        <p:grpSpPr>
          <a:xfrm>
            <a:off x="6181883" y="1213308"/>
            <a:ext cx="332302" cy="379778"/>
            <a:chOff x="518518" y="198239"/>
            <a:chExt cx="88318" cy="124231"/>
          </a:xfrm>
        </p:grpSpPr>
        <p:sp>
          <p:nvSpPr>
            <p:cNvPr id="1330" name="四角形 27"/>
            <p:cNvSpPr/>
            <p:nvPr/>
          </p:nvSpPr>
          <p:spPr>
            <a:xfrm>
              <a:off x="518518" y="280092"/>
              <a:ext cx="78740" cy="42377"/>
            </a:xfrm>
            <a:prstGeom prst="rect">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31" name="四角形 28"/>
            <p:cNvSpPr/>
            <p:nvPr/>
          </p:nvSpPr>
          <p:spPr>
            <a:xfrm>
              <a:off x="518518" y="257308"/>
              <a:ext cx="47244" cy="23202"/>
            </a:xfrm>
            <a:prstGeom prst="rect">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32" name="図形 30"/>
            <p:cNvSpPr/>
            <p:nvPr/>
          </p:nvSpPr>
          <p:spPr>
            <a:xfrm>
              <a:off x="577502" y="221340"/>
              <a:ext cx="15748" cy="72279"/>
            </a:xfrm>
            <a:prstGeom prst="nonIsoscelesTrapezoid">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33" name="四角形 31"/>
            <p:cNvSpPr/>
            <p:nvPr/>
          </p:nvSpPr>
          <p:spPr>
            <a:xfrm>
              <a:off x="529680"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34" name="四角形 32"/>
            <p:cNvSpPr/>
            <p:nvPr/>
          </p:nvSpPr>
          <p:spPr>
            <a:xfrm>
              <a:off x="546346"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35" name="四角形 33"/>
            <p:cNvSpPr/>
            <p:nvPr/>
          </p:nvSpPr>
          <p:spPr>
            <a:xfrm>
              <a:off x="563385"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36" name="四角形 34"/>
            <p:cNvSpPr/>
            <p:nvPr/>
          </p:nvSpPr>
          <p:spPr>
            <a:xfrm>
              <a:off x="529680" y="267147"/>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37" name="四角形 35"/>
            <p:cNvSpPr/>
            <p:nvPr/>
          </p:nvSpPr>
          <p:spPr>
            <a:xfrm>
              <a:off x="546346" y="267147"/>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nvGrpSpPr>
            <p:cNvPr id="1338" name="グループ 55"/>
            <p:cNvGrpSpPr/>
            <p:nvPr/>
          </p:nvGrpSpPr>
          <p:grpSpPr>
            <a:xfrm>
              <a:off x="585376" y="198239"/>
              <a:ext cx="21459" cy="20344"/>
              <a:chOff x="679615" y="218442"/>
              <a:chExt cx="33096" cy="31376"/>
            </a:xfrm>
          </p:grpSpPr>
          <p:grpSp>
            <p:nvGrpSpPr>
              <p:cNvPr id="1339" name="グループ 53"/>
              <p:cNvGrpSpPr/>
              <p:nvPr/>
            </p:nvGrpSpPr>
            <p:grpSpPr>
              <a:xfrm>
                <a:off x="679615" y="218442"/>
                <a:ext cx="33096" cy="31376"/>
                <a:chOff x="616486" y="210568"/>
                <a:chExt cx="47244" cy="44789"/>
              </a:xfrm>
            </p:grpSpPr>
            <p:sp>
              <p:nvSpPr>
                <p:cNvPr id="1340" name="楕円 39"/>
                <p:cNvSpPr/>
                <p:nvPr/>
              </p:nvSpPr>
              <p:spPr>
                <a:xfrm>
                  <a:off x="616486" y="23960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41" name="楕円 43"/>
                <p:cNvSpPr/>
                <p:nvPr/>
              </p:nvSpPr>
              <p:spPr>
                <a:xfrm>
                  <a:off x="628280" y="23696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42" name="楕円 44"/>
                <p:cNvSpPr/>
                <p:nvPr/>
              </p:nvSpPr>
              <p:spPr>
                <a:xfrm>
                  <a:off x="619422" y="230406"/>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43" name="楕円 47"/>
                <p:cNvSpPr/>
                <p:nvPr/>
              </p:nvSpPr>
              <p:spPr>
                <a:xfrm>
                  <a:off x="624360" y="221221"/>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44" name="楕円 48"/>
                <p:cNvSpPr/>
                <p:nvPr/>
              </p:nvSpPr>
              <p:spPr>
                <a:xfrm>
                  <a:off x="644028" y="210568"/>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45" name="楕円 49"/>
                <p:cNvSpPr/>
                <p:nvPr/>
              </p:nvSpPr>
              <p:spPr>
                <a:xfrm>
                  <a:off x="632234" y="213466"/>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46" name="楕円 50"/>
                <p:cNvSpPr/>
                <p:nvPr/>
              </p:nvSpPr>
              <p:spPr>
                <a:xfrm>
                  <a:off x="647982" y="223980"/>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47" name="楕円 51"/>
                <p:cNvSpPr/>
                <p:nvPr/>
              </p:nvSpPr>
              <p:spPr>
                <a:xfrm>
                  <a:off x="639230" y="23353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sp>
            <p:nvSpPr>
              <p:cNvPr id="1348" name="楕円 52"/>
              <p:cNvSpPr/>
              <p:nvPr/>
            </p:nvSpPr>
            <p:spPr>
              <a:xfrm>
                <a:off x="691035" y="225480"/>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grpSp>
      <p:grpSp>
        <p:nvGrpSpPr>
          <p:cNvPr id="1349" name="グループ 524"/>
          <p:cNvGrpSpPr/>
          <p:nvPr/>
        </p:nvGrpSpPr>
        <p:grpSpPr>
          <a:xfrm>
            <a:off x="6248452" y="2216259"/>
            <a:ext cx="158228" cy="23939"/>
            <a:chOff x="596784" y="345684"/>
            <a:chExt cx="18746" cy="3491"/>
          </a:xfrm>
        </p:grpSpPr>
        <p:sp>
          <p:nvSpPr>
            <p:cNvPr id="1350" name="四角形 127"/>
            <p:cNvSpPr/>
            <p:nvPr/>
          </p:nvSpPr>
          <p:spPr>
            <a:xfrm>
              <a:off x="59678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51" name="四角形 128"/>
            <p:cNvSpPr/>
            <p:nvPr/>
          </p:nvSpPr>
          <p:spPr>
            <a:xfrm>
              <a:off x="60421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52" name="四角形 129"/>
            <p:cNvSpPr/>
            <p:nvPr/>
          </p:nvSpPr>
          <p:spPr>
            <a:xfrm>
              <a:off x="611809"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grpSp>
        <p:nvGrpSpPr>
          <p:cNvPr id="1353" name="グループ 528"/>
          <p:cNvGrpSpPr/>
          <p:nvPr/>
        </p:nvGrpSpPr>
        <p:grpSpPr>
          <a:xfrm>
            <a:off x="6247757" y="2135856"/>
            <a:ext cx="158219" cy="23939"/>
            <a:chOff x="596784" y="345684"/>
            <a:chExt cx="18746" cy="3491"/>
          </a:xfrm>
        </p:grpSpPr>
        <p:sp>
          <p:nvSpPr>
            <p:cNvPr id="1354" name="四角形 127"/>
            <p:cNvSpPr/>
            <p:nvPr/>
          </p:nvSpPr>
          <p:spPr>
            <a:xfrm>
              <a:off x="59678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55" name="四角形 128"/>
            <p:cNvSpPr/>
            <p:nvPr/>
          </p:nvSpPr>
          <p:spPr>
            <a:xfrm>
              <a:off x="60421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56" name="四角形 129"/>
            <p:cNvSpPr/>
            <p:nvPr/>
          </p:nvSpPr>
          <p:spPr>
            <a:xfrm>
              <a:off x="611809"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sp>
        <p:nvSpPr>
          <p:cNvPr id="1357" name="四角形 532"/>
          <p:cNvSpPr/>
          <p:nvPr/>
        </p:nvSpPr>
        <p:spPr>
          <a:xfrm>
            <a:off x="6514195" y="1687598"/>
            <a:ext cx="200116" cy="129781"/>
          </a:xfrm>
          <a:prstGeom prst="rect">
            <a:avLst/>
          </a:prstGeom>
          <a:solidFill>
            <a:srgbClr val="70AD47"/>
          </a:solidFill>
          <a:ln w="12700" cap="flat" cmpd="sng" algn="ctr">
            <a:no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58" name="楕円 533"/>
          <p:cNvSpPr/>
          <p:nvPr/>
        </p:nvSpPr>
        <p:spPr>
          <a:xfrm>
            <a:off x="6514195" y="1664647"/>
            <a:ext cx="199376" cy="45894"/>
          </a:xfrm>
          <a:prstGeom prst="ellipse">
            <a:avLst/>
          </a:prstGeom>
          <a:solidFill>
            <a:srgbClr val="70AD47"/>
          </a:solidFill>
          <a:ln w="12700" cap="flat" cmpd="sng" algn="ctr">
            <a:solidFill>
              <a:sysClr val="window" lastClr="FFFFFF"/>
            </a:solid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59" name="楕円 534"/>
          <p:cNvSpPr/>
          <p:nvPr/>
        </p:nvSpPr>
        <p:spPr>
          <a:xfrm>
            <a:off x="6514935" y="1794446"/>
            <a:ext cx="199376" cy="45885"/>
          </a:xfrm>
          <a:prstGeom prst="ellipse">
            <a:avLst/>
          </a:prstGeom>
          <a:solidFill>
            <a:srgbClr val="70AD47"/>
          </a:solidFill>
          <a:ln w="12700" cap="flat" cmpd="sng" algn="ctr">
            <a:no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60" name="図形 535"/>
          <p:cNvSpPr/>
          <p:nvPr/>
        </p:nvSpPr>
        <p:spPr>
          <a:xfrm>
            <a:off x="5592224" y="1470145"/>
            <a:ext cx="311756" cy="191201"/>
          </a:xfrm>
          <a:prstGeom prst="rightArrow">
            <a:avLst/>
          </a:prstGeom>
          <a:solidFill>
            <a:srgbClr val="FFC000"/>
          </a:solidFill>
          <a:ln w="12700" cap="flat" cmpd="sng" algn="ctr">
            <a:no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61" name="テキスト 536"/>
          <p:cNvSpPr txBox="1"/>
          <p:nvPr/>
        </p:nvSpPr>
        <p:spPr>
          <a:xfrm>
            <a:off x="3854763" y="870555"/>
            <a:ext cx="4856040" cy="346238"/>
          </a:xfrm>
          <a:prstGeom prst="rect">
            <a:avLst/>
          </a:prstGeom>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r>
              <a:rPr lang="ja-JP" altLang="en-US" sz="10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市内の廃棄物処理施設を整理・統合</a:t>
            </a:r>
          </a:p>
          <a:p>
            <a:r>
              <a:rPr lang="ja-JP" altLang="en-US" sz="10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ごみの焼却を減らし、効率的なごみ処理で脱炭素を実現します</a:t>
            </a:r>
          </a:p>
        </p:txBody>
      </p:sp>
      <p:sp>
        <p:nvSpPr>
          <p:cNvPr id="1362" name="テキスト 537"/>
          <p:cNvSpPr txBox="1"/>
          <p:nvPr/>
        </p:nvSpPr>
        <p:spPr>
          <a:xfrm>
            <a:off x="3854763" y="1867049"/>
            <a:ext cx="4854266" cy="461653"/>
          </a:xfrm>
          <a:prstGeom prst="rect">
            <a:avLst/>
          </a:prstGeom>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r>
              <a:rPr lang="ja-JP" altLang="en-US" sz="10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ごみ焼却施設　3カ所　→　1カ所に統合</a:t>
            </a:r>
          </a:p>
          <a:p>
            <a:r>
              <a:rPr lang="ja-JP" altLang="en-US" sz="10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し尿処理施設　1カ所　→　</a:t>
            </a:r>
            <a:r>
              <a:rPr lang="ja-JP" altLang="en-US" sz="1000" b="1" u="heavy"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生ごみ等資源化施設　1カ所新設</a:t>
            </a:r>
          </a:p>
          <a:p>
            <a:pPr algn="ctr"/>
            <a:r>
              <a:rPr lang="ja-JP" altLang="en-US" sz="8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（生ごみ、し尿、浄化槽汚泥をメタン発酵させ液体肥料に再生）</a:t>
            </a:r>
            <a:endParaRPr lang="ja-JP" altLang="en-US" sz="1200" b="1"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3" name="テキスト 538"/>
          <p:cNvSpPr txBox="1"/>
          <p:nvPr/>
        </p:nvSpPr>
        <p:spPr>
          <a:xfrm>
            <a:off x="7168247" y="1315163"/>
            <a:ext cx="1558046" cy="385016"/>
          </a:xfrm>
          <a:prstGeom prst="rect">
            <a:avLst/>
          </a:prstGeom>
          <a:noFill/>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r>
              <a:rPr lang="ja-JP" altLang="en-US" sz="1000" b="1" dirty="0">
                <a:solidFill>
                  <a:srgbClr val="FF0000"/>
                </a:solidFill>
                <a:latin typeface="Meiryo UI"/>
                <a:ea typeface="Meiryo UI"/>
              </a:rPr>
              <a:t>温室効果ガス削減効果</a:t>
            </a:r>
          </a:p>
          <a:p>
            <a:pPr algn="ctr">
              <a:defRPr lang="ja-JP" altLang="en-US"/>
            </a:pPr>
            <a:r>
              <a:rPr lang="en-US" altLang="ja-JP" sz="1000" b="1" u="sng" smtClean="0">
                <a:solidFill>
                  <a:srgbClr val="FF0000"/>
                </a:solidFill>
                <a:latin typeface="Meiryo UI"/>
                <a:ea typeface="Meiryo UI"/>
              </a:rPr>
              <a:t>1,901</a:t>
            </a:r>
            <a:r>
              <a:rPr lang="ja-JP" altLang="en-US" sz="1000" b="1" u="sng" smtClean="0">
                <a:solidFill>
                  <a:srgbClr val="FF0000"/>
                </a:solidFill>
                <a:latin typeface="Meiryo UI"/>
                <a:ea typeface="Meiryo UI"/>
              </a:rPr>
              <a:t>㌧</a:t>
            </a:r>
            <a:r>
              <a:rPr lang="ja-JP" altLang="en-US" sz="1000" b="1" u="sng" dirty="0">
                <a:solidFill>
                  <a:srgbClr val="FF0000"/>
                </a:solidFill>
                <a:latin typeface="Meiryo UI"/>
                <a:ea typeface="Meiryo UI"/>
              </a:rPr>
              <a:t>/年</a:t>
            </a:r>
            <a:endParaRPr lang="ja-JP" altLang="en-US" b="1" u="sng" dirty="0">
              <a:solidFill>
                <a:srgbClr val="FF0000"/>
              </a:solidFill>
              <a:latin typeface="Meiryo UI"/>
              <a:ea typeface="Meiryo UI"/>
            </a:endParaRPr>
          </a:p>
        </p:txBody>
      </p:sp>
      <p:sp>
        <p:nvSpPr>
          <p:cNvPr id="1364" name="テキスト 539"/>
          <p:cNvSpPr txBox="1"/>
          <p:nvPr/>
        </p:nvSpPr>
        <p:spPr>
          <a:xfrm>
            <a:off x="3779992" y="2355741"/>
            <a:ext cx="2891507" cy="261153"/>
          </a:xfrm>
          <a:prstGeom prst="rect">
            <a:avLst/>
          </a:prstGeom>
          <a:solidFill>
            <a:srgbClr val="00B0F0"/>
          </a:solidFill>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r>
              <a:rPr lang="ja-JP" altLang="en-US" sz="1200" b="1" dirty="0">
                <a:solidFill>
                  <a:sysClr val="window" lastClr="FFFFFF"/>
                </a:solidFill>
                <a:latin typeface="Meiryo UI"/>
                <a:ea typeface="Meiryo UI"/>
              </a:rPr>
              <a:t>中山間地域の新たなごみ処理方法に!!</a:t>
            </a:r>
            <a:endParaRPr lang="ja-JP" altLang="en-US" sz="1300" b="1" dirty="0">
              <a:solidFill>
                <a:schemeClr val="bg1"/>
              </a:solidFill>
              <a:latin typeface="Meiryo UI"/>
              <a:ea typeface="Meiryo UI"/>
            </a:endParaRPr>
          </a:p>
        </p:txBody>
      </p:sp>
      <p:sp>
        <p:nvSpPr>
          <p:cNvPr id="1365" name="テキスト ボックス 540"/>
          <p:cNvSpPr txBox="1"/>
          <p:nvPr/>
        </p:nvSpPr>
        <p:spPr>
          <a:xfrm>
            <a:off x="3815992" y="2591995"/>
            <a:ext cx="5183999" cy="845921"/>
          </a:xfrm>
          <a:prstGeom prst="rect">
            <a:avLst/>
          </a:prstGeom>
          <a:noFill/>
        </p:spPr>
        <p:txBody>
          <a:bodyPr wrap="square" lIns="76493" tIns="38246" rIns="76493" bIns="38246" rtlCol="0">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nSpc>
                <a:spcPts val="1171"/>
              </a:lnSpc>
              <a:spcBef>
                <a:spcPts val="0"/>
              </a:spcBef>
              <a:spcAft>
                <a:spcPts val="0"/>
              </a:spcAft>
            </a:pPr>
            <a:r>
              <a:rPr lang="ja-JP" altLang="en-US" sz="10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中山間地域では「燃やす」より「減らす・活かす」へ</a:t>
            </a:r>
            <a:endParaRPr lang="ja-JP" altLang="en-US" sz="900" b="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71"/>
              </a:lnSpc>
              <a:spcBef>
                <a:spcPts val="0"/>
              </a:spcBef>
              <a:spcAft>
                <a:spcPts val="0"/>
              </a:spcAft>
            </a:pPr>
            <a:r>
              <a:rPr lang="ja-JP" altLang="en-US" sz="12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0"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・効果的な高効率ごみ発電には、100㌧/日のごみが必要。</a:t>
            </a:r>
            <a:endParaRPr lang="ja-JP" altLang="en-US" sz="1200" b="1"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71"/>
              </a:lnSpc>
              <a:spcBef>
                <a:spcPts val="0"/>
              </a:spcBef>
              <a:spcAft>
                <a:spcPts val="0"/>
              </a:spcAft>
            </a:pPr>
            <a:r>
              <a:rPr lang="ja-JP" altLang="en-US" sz="900" b="0"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・100㌧/日のごみを集めるには中山間地域ではエリアが広大になりすぎる。</a:t>
            </a:r>
          </a:p>
          <a:p>
            <a:pPr>
              <a:lnSpc>
                <a:spcPts val="1171"/>
              </a:lnSpc>
              <a:spcBef>
                <a:spcPts val="0"/>
              </a:spcBef>
              <a:spcAft>
                <a:spcPts val="0"/>
              </a:spcAft>
            </a:pPr>
            <a:r>
              <a:rPr lang="ja-JP" altLang="en-US" sz="900" b="0"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・中山間地域ではごみを減量化し、焼却処理場をコンパクトにすることが効果的。</a:t>
            </a:r>
          </a:p>
          <a:p>
            <a:pPr>
              <a:lnSpc>
                <a:spcPts val="1171"/>
              </a:lnSpc>
              <a:spcBef>
                <a:spcPts val="0"/>
              </a:spcBef>
              <a:spcAft>
                <a:spcPts val="0"/>
              </a:spcAft>
            </a:pPr>
            <a:r>
              <a:rPr lang="ja-JP" altLang="en-US" sz="900" b="0"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・燃えるごみの30～50％を占める生ごみを燃やさずリサイクル。</a:t>
            </a:r>
            <a:endParaRPr lang="ja-JP" altLang="en-US" sz="1200" b="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366" name="グループ 542"/>
          <p:cNvGrpSpPr/>
          <p:nvPr/>
        </p:nvGrpSpPr>
        <p:grpSpPr>
          <a:xfrm>
            <a:off x="4306147" y="1213200"/>
            <a:ext cx="332302" cy="379778"/>
            <a:chOff x="518518" y="198239"/>
            <a:chExt cx="88318" cy="124231"/>
          </a:xfrm>
        </p:grpSpPr>
        <p:sp>
          <p:nvSpPr>
            <p:cNvPr id="1367" name="四角形 27"/>
            <p:cNvSpPr/>
            <p:nvPr/>
          </p:nvSpPr>
          <p:spPr>
            <a:xfrm>
              <a:off x="518518" y="280092"/>
              <a:ext cx="78740" cy="42377"/>
            </a:xfrm>
            <a:prstGeom prst="rect">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68" name="四角形 28"/>
            <p:cNvSpPr/>
            <p:nvPr/>
          </p:nvSpPr>
          <p:spPr>
            <a:xfrm>
              <a:off x="518518" y="257308"/>
              <a:ext cx="47244" cy="23202"/>
            </a:xfrm>
            <a:prstGeom prst="rect">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69" name="図形 30"/>
            <p:cNvSpPr/>
            <p:nvPr/>
          </p:nvSpPr>
          <p:spPr>
            <a:xfrm>
              <a:off x="577502" y="221340"/>
              <a:ext cx="15748" cy="72279"/>
            </a:xfrm>
            <a:prstGeom prst="nonIsoscelesTrapezoid">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70" name="四角形 31"/>
            <p:cNvSpPr/>
            <p:nvPr/>
          </p:nvSpPr>
          <p:spPr>
            <a:xfrm>
              <a:off x="529680"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71" name="四角形 32"/>
            <p:cNvSpPr/>
            <p:nvPr/>
          </p:nvSpPr>
          <p:spPr>
            <a:xfrm>
              <a:off x="546346"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72" name="四角形 33"/>
            <p:cNvSpPr/>
            <p:nvPr/>
          </p:nvSpPr>
          <p:spPr>
            <a:xfrm>
              <a:off x="563385"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73" name="四角形 34"/>
            <p:cNvSpPr/>
            <p:nvPr/>
          </p:nvSpPr>
          <p:spPr>
            <a:xfrm>
              <a:off x="529680" y="267147"/>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74" name="四角形 35"/>
            <p:cNvSpPr/>
            <p:nvPr/>
          </p:nvSpPr>
          <p:spPr>
            <a:xfrm>
              <a:off x="546346" y="267147"/>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nvGrpSpPr>
            <p:cNvPr id="1375" name="グループ 55"/>
            <p:cNvGrpSpPr/>
            <p:nvPr/>
          </p:nvGrpSpPr>
          <p:grpSpPr>
            <a:xfrm>
              <a:off x="585376" y="198239"/>
              <a:ext cx="21459" cy="20344"/>
              <a:chOff x="679615" y="218442"/>
              <a:chExt cx="33096" cy="31376"/>
            </a:xfrm>
          </p:grpSpPr>
          <p:grpSp>
            <p:nvGrpSpPr>
              <p:cNvPr id="1376" name="グループ 53"/>
              <p:cNvGrpSpPr/>
              <p:nvPr/>
            </p:nvGrpSpPr>
            <p:grpSpPr>
              <a:xfrm>
                <a:off x="679615" y="218442"/>
                <a:ext cx="33096" cy="31376"/>
                <a:chOff x="616486" y="210568"/>
                <a:chExt cx="47244" cy="44789"/>
              </a:xfrm>
            </p:grpSpPr>
            <p:sp>
              <p:nvSpPr>
                <p:cNvPr id="1377" name="楕円 39"/>
                <p:cNvSpPr/>
                <p:nvPr/>
              </p:nvSpPr>
              <p:spPr>
                <a:xfrm>
                  <a:off x="616486" y="23960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78" name="楕円 43"/>
                <p:cNvSpPr/>
                <p:nvPr/>
              </p:nvSpPr>
              <p:spPr>
                <a:xfrm>
                  <a:off x="628280" y="23696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79" name="楕円 44"/>
                <p:cNvSpPr/>
                <p:nvPr/>
              </p:nvSpPr>
              <p:spPr>
                <a:xfrm>
                  <a:off x="619422" y="230406"/>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80" name="楕円 47"/>
                <p:cNvSpPr/>
                <p:nvPr/>
              </p:nvSpPr>
              <p:spPr>
                <a:xfrm>
                  <a:off x="624360" y="221221"/>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81" name="楕円 48"/>
                <p:cNvSpPr/>
                <p:nvPr/>
              </p:nvSpPr>
              <p:spPr>
                <a:xfrm>
                  <a:off x="644028" y="210568"/>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82" name="楕円 49"/>
                <p:cNvSpPr/>
                <p:nvPr/>
              </p:nvSpPr>
              <p:spPr>
                <a:xfrm>
                  <a:off x="632234" y="213466"/>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83" name="楕円 50"/>
                <p:cNvSpPr/>
                <p:nvPr/>
              </p:nvSpPr>
              <p:spPr>
                <a:xfrm>
                  <a:off x="647982" y="223980"/>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84" name="楕円 51"/>
                <p:cNvSpPr/>
                <p:nvPr/>
              </p:nvSpPr>
              <p:spPr>
                <a:xfrm>
                  <a:off x="639230" y="23353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sp>
            <p:nvSpPr>
              <p:cNvPr id="1385" name="楕円 52"/>
              <p:cNvSpPr/>
              <p:nvPr/>
            </p:nvSpPr>
            <p:spPr>
              <a:xfrm>
                <a:off x="691035" y="225480"/>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grpSp>
      <p:grpSp>
        <p:nvGrpSpPr>
          <p:cNvPr id="1386" name="グループ 562"/>
          <p:cNvGrpSpPr/>
          <p:nvPr/>
        </p:nvGrpSpPr>
        <p:grpSpPr>
          <a:xfrm>
            <a:off x="4672301" y="1213200"/>
            <a:ext cx="332302" cy="379778"/>
            <a:chOff x="518518" y="198239"/>
            <a:chExt cx="88318" cy="124231"/>
          </a:xfrm>
        </p:grpSpPr>
        <p:sp>
          <p:nvSpPr>
            <p:cNvPr id="1387" name="四角形 27"/>
            <p:cNvSpPr/>
            <p:nvPr/>
          </p:nvSpPr>
          <p:spPr>
            <a:xfrm>
              <a:off x="518518" y="280092"/>
              <a:ext cx="78740" cy="42377"/>
            </a:xfrm>
            <a:prstGeom prst="rect">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88" name="四角形 28"/>
            <p:cNvSpPr/>
            <p:nvPr/>
          </p:nvSpPr>
          <p:spPr>
            <a:xfrm>
              <a:off x="518518" y="257308"/>
              <a:ext cx="47244" cy="23202"/>
            </a:xfrm>
            <a:prstGeom prst="rect">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89" name="図形 30"/>
            <p:cNvSpPr/>
            <p:nvPr/>
          </p:nvSpPr>
          <p:spPr>
            <a:xfrm>
              <a:off x="577502" y="221340"/>
              <a:ext cx="15748" cy="72279"/>
            </a:xfrm>
            <a:prstGeom prst="nonIsoscelesTrapezoid">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90" name="四角形 31"/>
            <p:cNvSpPr/>
            <p:nvPr/>
          </p:nvSpPr>
          <p:spPr>
            <a:xfrm>
              <a:off x="529680"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91" name="四角形 32"/>
            <p:cNvSpPr/>
            <p:nvPr/>
          </p:nvSpPr>
          <p:spPr>
            <a:xfrm>
              <a:off x="546346"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92" name="四角形 33"/>
            <p:cNvSpPr/>
            <p:nvPr/>
          </p:nvSpPr>
          <p:spPr>
            <a:xfrm>
              <a:off x="563385"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93" name="四角形 34"/>
            <p:cNvSpPr/>
            <p:nvPr/>
          </p:nvSpPr>
          <p:spPr>
            <a:xfrm>
              <a:off x="529680" y="267147"/>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94" name="四角形 35"/>
            <p:cNvSpPr/>
            <p:nvPr/>
          </p:nvSpPr>
          <p:spPr>
            <a:xfrm>
              <a:off x="546346" y="267147"/>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nvGrpSpPr>
            <p:cNvPr id="1395" name="グループ 55"/>
            <p:cNvGrpSpPr/>
            <p:nvPr/>
          </p:nvGrpSpPr>
          <p:grpSpPr>
            <a:xfrm>
              <a:off x="585376" y="198239"/>
              <a:ext cx="21459" cy="20344"/>
              <a:chOff x="679615" y="218442"/>
              <a:chExt cx="33096" cy="31376"/>
            </a:xfrm>
          </p:grpSpPr>
          <p:grpSp>
            <p:nvGrpSpPr>
              <p:cNvPr id="1396" name="グループ 53"/>
              <p:cNvGrpSpPr/>
              <p:nvPr/>
            </p:nvGrpSpPr>
            <p:grpSpPr>
              <a:xfrm>
                <a:off x="679615" y="218442"/>
                <a:ext cx="33096" cy="31376"/>
                <a:chOff x="616486" y="210568"/>
                <a:chExt cx="47244" cy="44789"/>
              </a:xfrm>
            </p:grpSpPr>
            <p:sp>
              <p:nvSpPr>
                <p:cNvPr id="1397" name="楕円 39"/>
                <p:cNvSpPr/>
                <p:nvPr/>
              </p:nvSpPr>
              <p:spPr>
                <a:xfrm>
                  <a:off x="616486" y="23960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98" name="楕円 43"/>
                <p:cNvSpPr/>
                <p:nvPr/>
              </p:nvSpPr>
              <p:spPr>
                <a:xfrm>
                  <a:off x="628280" y="23696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399" name="楕円 44"/>
                <p:cNvSpPr/>
                <p:nvPr/>
              </p:nvSpPr>
              <p:spPr>
                <a:xfrm>
                  <a:off x="619422" y="230406"/>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00" name="楕円 47"/>
                <p:cNvSpPr/>
                <p:nvPr/>
              </p:nvSpPr>
              <p:spPr>
                <a:xfrm>
                  <a:off x="624360" y="221221"/>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01" name="楕円 48"/>
                <p:cNvSpPr/>
                <p:nvPr/>
              </p:nvSpPr>
              <p:spPr>
                <a:xfrm>
                  <a:off x="644028" y="210568"/>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02" name="楕円 49"/>
                <p:cNvSpPr/>
                <p:nvPr/>
              </p:nvSpPr>
              <p:spPr>
                <a:xfrm>
                  <a:off x="632234" y="213466"/>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03" name="楕円 50"/>
                <p:cNvSpPr/>
                <p:nvPr/>
              </p:nvSpPr>
              <p:spPr>
                <a:xfrm>
                  <a:off x="647982" y="223980"/>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04" name="楕円 51"/>
                <p:cNvSpPr/>
                <p:nvPr/>
              </p:nvSpPr>
              <p:spPr>
                <a:xfrm>
                  <a:off x="639230" y="23353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sp>
            <p:nvSpPr>
              <p:cNvPr id="1405" name="楕円 52"/>
              <p:cNvSpPr/>
              <p:nvPr/>
            </p:nvSpPr>
            <p:spPr>
              <a:xfrm>
                <a:off x="691035" y="225480"/>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grpSp>
      <p:grpSp>
        <p:nvGrpSpPr>
          <p:cNvPr id="1406" name="グループ 591"/>
          <p:cNvGrpSpPr/>
          <p:nvPr/>
        </p:nvGrpSpPr>
        <p:grpSpPr>
          <a:xfrm>
            <a:off x="4595290" y="1635750"/>
            <a:ext cx="296266" cy="200064"/>
            <a:chOff x="4595290" y="1620363"/>
            <a:chExt cx="296266" cy="200064"/>
          </a:xfrm>
        </p:grpSpPr>
        <p:sp>
          <p:nvSpPr>
            <p:cNvPr id="1407" name="四角形 121"/>
            <p:cNvSpPr/>
            <p:nvPr/>
          </p:nvSpPr>
          <p:spPr>
            <a:xfrm>
              <a:off x="4595290" y="1620363"/>
              <a:ext cx="296266" cy="200064"/>
            </a:xfrm>
            <a:prstGeom prst="rect">
              <a:avLst/>
            </a:prstGeom>
            <a:solidFill>
              <a:srgbClr val="70AD47"/>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nvGrpSpPr>
            <p:cNvPr id="1408" name="グループ 137"/>
            <p:cNvGrpSpPr/>
            <p:nvPr/>
          </p:nvGrpSpPr>
          <p:grpSpPr>
            <a:xfrm>
              <a:off x="4661861" y="1730061"/>
              <a:ext cx="158228" cy="23941"/>
              <a:chOff x="596784" y="345684"/>
              <a:chExt cx="18746" cy="3491"/>
            </a:xfrm>
          </p:grpSpPr>
          <p:sp>
            <p:nvSpPr>
              <p:cNvPr id="1409" name="四角形 127"/>
              <p:cNvSpPr/>
              <p:nvPr/>
            </p:nvSpPr>
            <p:spPr>
              <a:xfrm>
                <a:off x="59678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10" name="四角形 128"/>
              <p:cNvSpPr/>
              <p:nvPr/>
            </p:nvSpPr>
            <p:spPr>
              <a:xfrm>
                <a:off x="60421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11" name="四角形 129"/>
              <p:cNvSpPr/>
              <p:nvPr/>
            </p:nvSpPr>
            <p:spPr>
              <a:xfrm>
                <a:off x="611809"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grpSp>
          <p:nvGrpSpPr>
            <p:cNvPr id="1412" name="グループ 139"/>
            <p:cNvGrpSpPr/>
            <p:nvPr/>
          </p:nvGrpSpPr>
          <p:grpSpPr>
            <a:xfrm>
              <a:off x="4661161" y="1649653"/>
              <a:ext cx="158228" cy="23941"/>
              <a:chOff x="596784" y="345684"/>
              <a:chExt cx="18746" cy="3491"/>
            </a:xfrm>
          </p:grpSpPr>
          <p:sp>
            <p:nvSpPr>
              <p:cNvPr id="1413" name="四角形 127"/>
              <p:cNvSpPr/>
              <p:nvPr/>
            </p:nvSpPr>
            <p:spPr>
              <a:xfrm>
                <a:off x="59678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14" name="四角形 128"/>
              <p:cNvSpPr/>
              <p:nvPr/>
            </p:nvSpPr>
            <p:spPr>
              <a:xfrm>
                <a:off x="60421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15" name="四角形 129"/>
              <p:cNvSpPr/>
              <p:nvPr/>
            </p:nvSpPr>
            <p:spPr>
              <a:xfrm>
                <a:off x="611809"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grpSp>
      <p:grpSp>
        <p:nvGrpSpPr>
          <p:cNvPr id="1416" name="グループ 196"/>
          <p:cNvGrpSpPr/>
          <p:nvPr/>
        </p:nvGrpSpPr>
        <p:grpSpPr>
          <a:xfrm>
            <a:off x="4925235" y="1733614"/>
            <a:ext cx="195890" cy="87643"/>
            <a:chOff x="561479" y="256794"/>
            <a:chExt cx="50950" cy="28058"/>
          </a:xfrm>
        </p:grpSpPr>
        <p:sp>
          <p:nvSpPr>
            <p:cNvPr id="1417" name="図形 184"/>
            <p:cNvSpPr/>
            <p:nvPr/>
          </p:nvSpPr>
          <p:spPr>
            <a:xfrm>
              <a:off x="594283" y="256824"/>
              <a:ext cx="17743" cy="19514"/>
            </a:xfrm>
            <a:prstGeom prst="snip1Rect">
              <a:avLst>
                <a:gd name="adj" fmla="val 50000"/>
              </a:avLst>
            </a:prstGeom>
            <a:solidFill>
              <a:srgbClr val="70AD47"/>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18" name="四角形 185"/>
            <p:cNvSpPr/>
            <p:nvPr/>
          </p:nvSpPr>
          <p:spPr>
            <a:xfrm>
              <a:off x="565373" y="261134"/>
              <a:ext cx="23622" cy="15247"/>
            </a:xfrm>
            <a:prstGeom prst="rect">
              <a:avLst/>
            </a:prstGeom>
            <a:solidFill>
              <a:srgbClr val="70AD47"/>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19" name="楕円 186"/>
            <p:cNvSpPr/>
            <p:nvPr/>
          </p:nvSpPr>
          <p:spPr>
            <a:xfrm>
              <a:off x="561479" y="261174"/>
              <a:ext cx="7789" cy="14386"/>
            </a:xfrm>
            <a:prstGeom prst="ellipse">
              <a:avLst/>
            </a:prstGeom>
            <a:solidFill>
              <a:srgbClr val="70AD47"/>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20" name="楕円 187"/>
            <p:cNvSpPr/>
            <p:nvPr/>
          </p:nvSpPr>
          <p:spPr>
            <a:xfrm>
              <a:off x="585101" y="261175"/>
              <a:ext cx="7789" cy="14344"/>
            </a:xfrm>
            <a:prstGeom prst="ellipse">
              <a:avLst/>
            </a:prstGeom>
            <a:solidFill>
              <a:srgbClr val="70AD47"/>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21" name="四角形 188"/>
            <p:cNvSpPr/>
            <p:nvPr/>
          </p:nvSpPr>
          <p:spPr>
            <a:xfrm>
              <a:off x="564245" y="275210"/>
              <a:ext cx="48184" cy="5410"/>
            </a:xfrm>
            <a:prstGeom prst="rect">
              <a:avLst/>
            </a:prstGeom>
            <a:solidFill>
              <a:srgbClr val="70AD47"/>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22" name="楕円 189"/>
            <p:cNvSpPr/>
            <p:nvPr/>
          </p:nvSpPr>
          <p:spPr>
            <a:xfrm>
              <a:off x="569268" y="275956"/>
              <a:ext cx="7916" cy="8427"/>
            </a:xfrm>
            <a:prstGeom prst="ellipse">
              <a:avLst/>
            </a:prstGeom>
            <a:solidFill>
              <a:srgbClr val="70AD47"/>
            </a:solidFill>
            <a:ln w="6350" cap="flat" cmpd="sng" algn="ctr">
              <a:solidFill>
                <a:sysClr val="window" lastClr="FFFFFF"/>
              </a:solid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23" name="楕円 190"/>
            <p:cNvSpPr/>
            <p:nvPr/>
          </p:nvSpPr>
          <p:spPr>
            <a:xfrm>
              <a:off x="600539" y="276425"/>
              <a:ext cx="7916" cy="8427"/>
            </a:xfrm>
            <a:prstGeom prst="ellipse">
              <a:avLst/>
            </a:prstGeom>
            <a:solidFill>
              <a:srgbClr val="70AD47"/>
            </a:solidFill>
            <a:ln w="6350" cap="flat" cmpd="sng" algn="ctr">
              <a:solidFill>
                <a:sysClr val="window" lastClr="FFFFFF"/>
              </a:solid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24" name="楕円 192"/>
            <p:cNvSpPr/>
            <p:nvPr/>
          </p:nvSpPr>
          <p:spPr>
            <a:xfrm>
              <a:off x="569123" y="259279"/>
              <a:ext cx="15890" cy="4878"/>
            </a:xfrm>
            <a:prstGeom prst="ellipse">
              <a:avLst/>
            </a:prstGeom>
            <a:solidFill>
              <a:srgbClr val="70AD47"/>
            </a:solidFill>
            <a:ln w="6350" cap="flat" cmpd="sng" algn="ctr">
              <a:solidFill>
                <a:sysClr val="window" lastClr="FFFFFF"/>
              </a:solid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25" name="四角形 191"/>
            <p:cNvSpPr/>
            <p:nvPr/>
          </p:nvSpPr>
          <p:spPr>
            <a:xfrm>
              <a:off x="569123" y="256794"/>
              <a:ext cx="16035" cy="5118"/>
            </a:xfrm>
            <a:prstGeom prst="rect">
              <a:avLst/>
            </a:prstGeom>
            <a:solidFill>
              <a:srgbClr val="70AD47"/>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26" name="図形 193"/>
            <p:cNvSpPr/>
            <p:nvPr/>
          </p:nvSpPr>
          <p:spPr>
            <a:xfrm>
              <a:off x="596489" y="260596"/>
              <a:ext cx="10807" cy="5916"/>
            </a:xfrm>
            <a:prstGeom prst="snip1Rect">
              <a:avLst>
                <a:gd name="adj" fmla="val 50000"/>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grpSp>
        <p:nvGrpSpPr>
          <p:cNvPr id="1427" name="グループ 603"/>
          <p:cNvGrpSpPr/>
          <p:nvPr/>
        </p:nvGrpSpPr>
        <p:grpSpPr>
          <a:xfrm>
            <a:off x="5037219" y="1213200"/>
            <a:ext cx="332302" cy="379778"/>
            <a:chOff x="518518" y="198239"/>
            <a:chExt cx="88318" cy="124231"/>
          </a:xfrm>
        </p:grpSpPr>
        <p:sp>
          <p:nvSpPr>
            <p:cNvPr id="1428" name="四角形 27"/>
            <p:cNvSpPr/>
            <p:nvPr/>
          </p:nvSpPr>
          <p:spPr>
            <a:xfrm>
              <a:off x="518518" y="280092"/>
              <a:ext cx="78740" cy="42377"/>
            </a:xfrm>
            <a:prstGeom prst="rect">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29" name="四角形 28"/>
            <p:cNvSpPr/>
            <p:nvPr/>
          </p:nvSpPr>
          <p:spPr>
            <a:xfrm>
              <a:off x="518518" y="257308"/>
              <a:ext cx="47244" cy="23202"/>
            </a:xfrm>
            <a:prstGeom prst="rect">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30" name="図形 30"/>
            <p:cNvSpPr/>
            <p:nvPr/>
          </p:nvSpPr>
          <p:spPr>
            <a:xfrm>
              <a:off x="577502" y="221340"/>
              <a:ext cx="15748" cy="72279"/>
            </a:xfrm>
            <a:prstGeom prst="nonIsoscelesTrapezoid">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31" name="四角形 31"/>
            <p:cNvSpPr/>
            <p:nvPr/>
          </p:nvSpPr>
          <p:spPr>
            <a:xfrm>
              <a:off x="529680"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32" name="四角形 32"/>
            <p:cNvSpPr/>
            <p:nvPr/>
          </p:nvSpPr>
          <p:spPr>
            <a:xfrm>
              <a:off x="546346"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33" name="四角形 33"/>
            <p:cNvSpPr/>
            <p:nvPr/>
          </p:nvSpPr>
          <p:spPr>
            <a:xfrm>
              <a:off x="563385" y="289703"/>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34" name="四角形 34"/>
            <p:cNvSpPr/>
            <p:nvPr/>
          </p:nvSpPr>
          <p:spPr>
            <a:xfrm>
              <a:off x="529680" y="267147"/>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35" name="四角形 35"/>
            <p:cNvSpPr/>
            <p:nvPr/>
          </p:nvSpPr>
          <p:spPr>
            <a:xfrm>
              <a:off x="546346" y="267147"/>
              <a:ext cx="8347" cy="7832"/>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nvGrpSpPr>
            <p:cNvPr id="1436" name="グループ 55"/>
            <p:cNvGrpSpPr/>
            <p:nvPr/>
          </p:nvGrpSpPr>
          <p:grpSpPr>
            <a:xfrm>
              <a:off x="585376" y="198239"/>
              <a:ext cx="21459" cy="20344"/>
              <a:chOff x="679615" y="218442"/>
              <a:chExt cx="33096" cy="31376"/>
            </a:xfrm>
          </p:grpSpPr>
          <p:grpSp>
            <p:nvGrpSpPr>
              <p:cNvPr id="1437" name="グループ 53"/>
              <p:cNvGrpSpPr/>
              <p:nvPr/>
            </p:nvGrpSpPr>
            <p:grpSpPr>
              <a:xfrm>
                <a:off x="679615" y="218442"/>
                <a:ext cx="33096" cy="31376"/>
                <a:chOff x="616486" y="210568"/>
                <a:chExt cx="47244" cy="44789"/>
              </a:xfrm>
            </p:grpSpPr>
            <p:sp>
              <p:nvSpPr>
                <p:cNvPr id="1438" name="楕円 39"/>
                <p:cNvSpPr/>
                <p:nvPr/>
              </p:nvSpPr>
              <p:spPr>
                <a:xfrm>
                  <a:off x="616486" y="23960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39" name="楕円 43"/>
                <p:cNvSpPr/>
                <p:nvPr/>
              </p:nvSpPr>
              <p:spPr>
                <a:xfrm>
                  <a:off x="628280" y="23696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40" name="楕円 44"/>
                <p:cNvSpPr/>
                <p:nvPr/>
              </p:nvSpPr>
              <p:spPr>
                <a:xfrm>
                  <a:off x="619422" y="230406"/>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41" name="楕円 47"/>
                <p:cNvSpPr/>
                <p:nvPr/>
              </p:nvSpPr>
              <p:spPr>
                <a:xfrm>
                  <a:off x="624360" y="221221"/>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42" name="楕円 48"/>
                <p:cNvSpPr/>
                <p:nvPr/>
              </p:nvSpPr>
              <p:spPr>
                <a:xfrm>
                  <a:off x="644028" y="210568"/>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43" name="楕円 49"/>
                <p:cNvSpPr/>
                <p:nvPr/>
              </p:nvSpPr>
              <p:spPr>
                <a:xfrm>
                  <a:off x="632234" y="213466"/>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44" name="楕円 50"/>
                <p:cNvSpPr/>
                <p:nvPr/>
              </p:nvSpPr>
              <p:spPr>
                <a:xfrm>
                  <a:off x="647982" y="223980"/>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45" name="楕円 51"/>
                <p:cNvSpPr/>
                <p:nvPr/>
              </p:nvSpPr>
              <p:spPr>
                <a:xfrm>
                  <a:off x="639230" y="233539"/>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sp>
            <p:nvSpPr>
              <p:cNvPr id="1446" name="楕円 52"/>
              <p:cNvSpPr/>
              <p:nvPr/>
            </p:nvSpPr>
            <p:spPr>
              <a:xfrm>
                <a:off x="691035" y="225480"/>
                <a:ext cx="15748" cy="15748"/>
              </a:xfrm>
              <a:prstGeom prst="ellipse">
                <a:avLst/>
              </a:prstGeom>
              <a:solidFill>
                <a:srgbClr val="5B9BD5"/>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grpSp>
      <p:sp>
        <p:nvSpPr>
          <p:cNvPr id="1447" name="テキスト 623"/>
          <p:cNvSpPr txBox="1"/>
          <p:nvPr/>
        </p:nvSpPr>
        <p:spPr>
          <a:xfrm>
            <a:off x="3779992" y="627525"/>
            <a:ext cx="4008821" cy="261153"/>
          </a:xfrm>
          <a:prstGeom prst="rect">
            <a:avLst/>
          </a:prstGeom>
          <a:solidFill>
            <a:srgbClr val="00B050"/>
          </a:solidFill>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just">
              <a:defRPr lang="ja-JP" altLang="en-US"/>
            </a:pPr>
            <a:r>
              <a:rPr lang="ja-JP" altLang="en-US" sz="1200" b="1" dirty="0">
                <a:solidFill>
                  <a:sysClr val="window" lastClr="FFFFFF"/>
                </a:solidFill>
                <a:latin typeface="Meiryo UI"/>
                <a:ea typeface="Meiryo UI"/>
              </a:rPr>
              <a:t>ごみ処理施設の統合、生ごみの資源化で脱炭素社会に貢献</a:t>
            </a:r>
            <a:endParaRPr lang="ja-JP" altLang="en-US" sz="1300" b="1" dirty="0">
              <a:solidFill>
                <a:schemeClr val="bg1"/>
              </a:solidFill>
              <a:latin typeface="Meiryo UI"/>
              <a:ea typeface="Meiryo UI"/>
            </a:endParaRPr>
          </a:p>
        </p:txBody>
      </p:sp>
      <p:sp>
        <p:nvSpPr>
          <p:cNvPr id="1448" name="テキスト 624"/>
          <p:cNvSpPr txBox="1"/>
          <p:nvPr/>
        </p:nvSpPr>
        <p:spPr>
          <a:xfrm>
            <a:off x="6916421" y="1687534"/>
            <a:ext cx="1942807" cy="415793"/>
          </a:xfrm>
          <a:prstGeom prst="rect">
            <a:avLst/>
          </a:prstGeom>
          <a:noFill/>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r>
              <a:rPr lang="ja-JP" altLang="en-US" sz="800" b="0" dirty="0" smtClean="0">
                <a:solidFill>
                  <a:srgbClr val="FF0000"/>
                </a:solidFill>
                <a:latin typeface="Meiryo UI"/>
                <a:ea typeface="Meiryo UI"/>
              </a:rPr>
              <a:t>6,</a:t>
            </a:r>
            <a:r>
              <a:rPr lang="en-US" altLang="ja-JP" sz="800" b="0" dirty="0" smtClean="0">
                <a:solidFill>
                  <a:srgbClr val="FF0000"/>
                </a:solidFill>
                <a:latin typeface="Meiryo UI"/>
                <a:ea typeface="Meiryo UI"/>
              </a:rPr>
              <a:t>446</a:t>
            </a:r>
            <a:r>
              <a:rPr lang="ja-JP" altLang="en-US" sz="800" b="0" dirty="0" smtClean="0">
                <a:solidFill>
                  <a:srgbClr val="FF0000"/>
                </a:solidFill>
                <a:latin typeface="Meiryo UI"/>
                <a:ea typeface="Meiryo UI"/>
              </a:rPr>
              <a:t>トン</a:t>
            </a:r>
            <a:r>
              <a:rPr lang="ja-JP" altLang="en-US" sz="800" b="0" dirty="0">
                <a:solidFill>
                  <a:srgbClr val="FF0000"/>
                </a:solidFill>
                <a:latin typeface="Meiryo UI"/>
                <a:ea typeface="Meiryo UI"/>
              </a:rPr>
              <a:t>　→　</a:t>
            </a:r>
            <a:r>
              <a:rPr lang="ja-JP" altLang="en-US" sz="800" b="0" dirty="0" smtClean="0">
                <a:solidFill>
                  <a:srgbClr val="FF0000"/>
                </a:solidFill>
                <a:latin typeface="Meiryo UI"/>
                <a:ea typeface="Meiryo UI"/>
              </a:rPr>
              <a:t>4,5</a:t>
            </a:r>
            <a:r>
              <a:rPr lang="en-US" altLang="ja-JP" sz="800" b="0" dirty="0" smtClean="0">
                <a:solidFill>
                  <a:srgbClr val="FF0000"/>
                </a:solidFill>
                <a:latin typeface="Meiryo UI"/>
                <a:ea typeface="Meiryo UI"/>
              </a:rPr>
              <a:t>45</a:t>
            </a:r>
            <a:r>
              <a:rPr lang="ja-JP" altLang="en-US" sz="800" b="0" dirty="0" smtClean="0">
                <a:solidFill>
                  <a:srgbClr val="FF0000"/>
                </a:solidFill>
                <a:latin typeface="Meiryo UI"/>
                <a:ea typeface="Meiryo UI"/>
              </a:rPr>
              <a:t>7トン</a:t>
            </a:r>
            <a:endParaRPr lang="ja-JP" altLang="en-US" sz="1300" b="0" dirty="0">
              <a:solidFill>
                <a:srgbClr val="FF0000"/>
              </a:solidFill>
              <a:latin typeface="Meiryo UI"/>
              <a:ea typeface="Meiryo UI"/>
            </a:endParaRPr>
          </a:p>
          <a:p>
            <a:pPr algn="ctr">
              <a:defRPr lang="ja-JP" altLang="en-US"/>
            </a:pPr>
            <a:r>
              <a:rPr lang="ja-JP" altLang="en-US" sz="800" b="0" dirty="0">
                <a:solidFill>
                  <a:srgbClr val="FF0000"/>
                </a:solidFill>
                <a:latin typeface="Meiryo UI"/>
                <a:ea typeface="Meiryo UI"/>
              </a:rPr>
              <a:t>可燃ごみ焼却を減らすことで大幅減</a:t>
            </a:r>
            <a:endParaRPr lang="ja-JP" altLang="en-US" sz="900" b="0" dirty="0">
              <a:solidFill>
                <a:srgbClr val="FF0000"/>
              </a:solidFill>
              <a:latin typeface="Meiryo UI"/>
              <a:ea typeface="Meiryo UI"/>
            </a:endParaRPr>
          </a:p>
          <a:p>
            <a:pPr algn="r">
              <a:defRPr lang="ja-JP" altLang="en-US"/>
            </a:pPr>
            <a:r>
              <a:rPr lang="ja-JP" altLang="en-US" sz="600" b="0" dirty="0">
                <a:solidFill>
                  <a:srgbClr val="FF0000"/>
                </a:solidFill>
                <a:latin typeface="Meiryo UI"/>
                <a:ea typeface="Meiryo UI"/>
              </a:rPr>
              <a:t>（真庭市試算）</a:t>
            </a:r>
            <a:endParaRPr lang="ja-JP" altLang="en-US" sz="800" b="0" dirty="0">
              <a:solidFill>
                <a:srgbClr val="FF0000"/>
              </a:solidFill>
              <a:latin typeface="Meiryo UI"/>
              <a:ea typeface="Meiryo UI"/>
            </a:endParaRPr>
          </a:p>
        </p:txBody>
      </p:sp>
      <p:sp>
        <p:nvSpPr>
          <p:cNvPr id="1449" name="テキスト 625"/>
          <p:cNvSpPr txBox="1"/>
          <p:nvPr/>
        </p:nvSpPr>
        <p:spPr>
          <a:xfrm>
            <a:off x="3779992" y="3383993"/>
            <a:ext cx="4130628" cy="261158"/>
          </a:xfrm>
          <a:prstGeom prst="rect">
            <a:avLst/>
          </a:prstGeom>
          <a:solidFill>
            <a:srgbClr val="7030A0"/>
          </a:solidFill>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l">
              <a:defRPr lang="ja-JP" altLang="en-US"/>
            </a:pPr>
            <a:r>
              <a:rPr lang="ja-JP" altLang="en-US" sz="1200" b="1" dirty="0">
                <a:solidFill>
                  <a:sysClr val="window" lastClr="FFFFFF"/>
                </a:solidFill>
                <a:latin typeface="Meiryo UI"/>
                <a:ea typeface="Meiryo UI"/>
              </a:rPr>
              <a:t>　　ごみは資源です!　肥料に再生して循環型農業を実現!!　　　　</a:t>
            </a:r>
          </a:p>
        </p:txBody>
      </p:sp>
      <p:sp>
        <p:nvSpPr>
          <p:cNvPr id="1450" name="テキスト ボックス 626"/>
          <p:cNvSpPr txBox="1"/>
          <p:nvPr/>
        </p:nvSpPr>
        <p:spPr>
          <a:xfrm>
            <a:off x="3815992" y="3635993"/>
            <a:ext cx="5183999" cy="692045"/>
          </a:xfrm>
          <a:prstGeom prst="rect">
            <a:avLst/>
          </a:prstGeom>
          <a:noFill/>
        </p:spPr>
        <p:txBody>
          <a:bodyPr wrap="square" lIns="76493" tIns="38246" rIns="76493" bIns="38246" rtlCol="0">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nSpc>
                <a:spcPts val="1171"/>
              </a:lnSpc>
              <a:spcBef>
                <a:spcPts val="0"/>
              </a:spcBef>
              <a:spcAft>
                <a:spcPts val="0"/>
              </a:spcAft>
            </a:pPr>
            <a:r>
              <a:rPr lang="ja-JP" altLang="en-US" sz="10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従来はごみとして処分されていた、生ごみ、し尿、浄化槽汚泥が</a:t>
            </a:r>
            <a:endParaRPr lang="ja-JP" altLang="en-US" sz="900" b="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71"/>
              </a:lnSpc>
              <a:spcBef>
                <a:spcPts val="0"/>
              </a:spcBef>
              <a:spcAft>
                <a:spcPts val="0"/>
              </a:spcAft>
            </a:pPr>
            <a:r>
              <a:rPr lang="ja-JP" altLang="en-US" sz="10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エネルギーと肥料に生まれ変わります。</a:t>
            </a:r>
          </a:p>
          <a:p>
            <a:pPr>
              <a:lnSpc>
                <a:spcPts val="1171"/>
              </a:lnSpc>
              <a:spcBef>
                <a:spcPts val="0"/>
              </a:spcBef>
              <a:spcAft>
                <a:spcPts val="0"/>
              </a:spcAft>
            </a:pPr>
            <a:r>
              <a:rPr lang="ja-JP" altLang="en-US" sz="12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0"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・全国初となるバイオ液肥の肥料成分の濃縮に取り組みます。</a:t>
            </a:r>
            <a:endParaRPr lang="en-US" altLang="ja-JP" sz="90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71"/>
              </a:lnSpc>
              <a:spcBef>
                <a:spcPts val="0"/>
              </a:spcBef>
              <a:spcAft>
                <a:spcPts val="0"/>
              </a:spcAft>
            </a:pPr>
            <a:r>
              <a:rPr lang="ja-JP" altLang="en-US" sz="900"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　　 液肥の運搬、散布が効率よくできます</a:t>
            </a:r>
            <a:endParaRPr lang="ja-JP" altLang="en-US" sz="900" b="0" dirty="0">
              <a:solidFill>
                <a:schemeClr val="accent5">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1" name="四角形 627"/>
          <p:cNvSpPr/>
          <p:nvPr/>
        </p:nvSpPr>
        <p:spPr>
          <a:xfrm rot="660000">
            <a:off x="7680000" y="805394"/>
            <a:ext cx="1339459" cy="427857"/>
          </a:xfrm>
          <a:prstGeom prst="rect">
            <a:avLst/>
          </a:prstGeom>
          <a:solidFill>
            <a:srgbClr val="FF0000"/>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r>
              <a:rPr lang="ja-JP" altLang="en-US" sz="1050" b="1">
                <a:solidFill>
                  <a:sysClr val="window" lastClr="FFFFFF"/>
                </a:solidFill>
                <a:latin typeface="メイリオ"/>
                <a:ea typeface="メイリオ"/>
              </a:rPr>
              <a:t>ごみ処理費</a:t>
            </a:r>
          </a:p>
          <a:p>
            <a:pPr algn="ctr">
              <a:defRPr lang="ja-JP" altLang="en-US"/>
            </a:pPr>
            <a:r>
              <a:rPr lang="ja-JP" altLang="en-US" sz="1050" b="1">
                <a:solidFill>
                  <a:sysClr val="window" lastClr="FFFFFF"/>
                </a:solidFill>
                <a:latin typeface="メイリオ"/>
                <a:ea typeface="メイリオ"/>
              </a:rPr>
              <a:t>約２億円/年　削減</a:t>
            </a:r>
            <a:endParaRPr lang="ja-JP" altLang="en-US" b="1">
              <a:latin typeface="メイリオ"/>
              <a:ea typeface="メイリオ"/>
            </a:endParaRPr>
          </a:p>
        </p:txBody>
      </p:sp>
      <p:sp>
        <p:nvSpPr>
          <p:cNvPr id="1452" name="テキスト 628"/>
          <p:cNvSpPr txBox="1"/>
          <p:nvPr/>
        </p:nvSpPr>
        <p:spPr>
          <a:xfrm>
            <a:off x="3774799" y="4289825"/>
            <a:ext cx="4975452" cy="753584"/>
          </a:xfrm>
          <a:prstGeom prst="rect">
            <a:avLst/>
          </a:prstGeom>
          <a:ln w="15875">
            <a:solidFill>
              <a:srgbClr val="FFC000">
                <a:lumMod val="75000"/>
              </a:srgbClr>
            </a:solidFill>
          </a:ln>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nSpc>
                <a:spcPct val="100000"/>
              </a:lnSpc>
              <a:spcBef>
                <a:spcPts val="0"/>
              </a:spcBef>
              <a:spcAft>
                <a:spcPts val="0"/>
              </a:spcAft>
            </a:pP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200" b="1" dirty="0">
              <a:solidFill>
                <a:schemeClr val="accent6">
                  <a:lumMod val="50000"/>
                </a:schemeClr>
              </a:solidFill>
              <a:latin typeface="Meiryo UI"/>
              <a:ea typeface="Meiryo UI"/>
              <a:cs typeface="Sitka Heading"/>
            </a:endParaRPr>
          </a:p>
          <a:p>
            <a:pPr>
              <a:lnSpc>
                <a:spcPct val="100000"/>
              </a:lnSpc>
              <a:spcBef>
                <a:spcPts val="0"/>
              </a:spcBef>
              <a:spcAft>
                <a:spcPts val="0"/>
              </a:spcAft>
            </a:pPr>
            <a:endPar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Bef>
                <a:spcPts val="0"/>
              </a:spcBef>
              <a:spcAft>
                <a:spcPts val="0"/>
              </a:spcAft>
            </a:pPr>
            <a:endParaRPr sz="1000">
              <a:latin typeface="Meiryo UI"/>
              <a:ea typeface="Meiryo UI"/>
            </a:endParaRPr>
          </a:p>
          <a:p>
            <a:pPr>
              <a:lnSpc>
                <a:spcPct val="100000"/>
              </a:lnSpc>
              <a:spcBef>
                <a:spcPts val="0"/>
              </a:spcBef>
              <a:spcAft>
                <a:spcPts val="0"/>
              </a:spcAft>
            </a:pPr>
            <a:endParaRPr sz="1000">
              <a:latin typeface="Meiryo UI"/>
              <a:ea typeface="Meiryo UI"/>
            </a:endParaRPr>
          </a:p>
        </p:txBody>
      </p:sp>
      <p:sp>
        <p:nvSpPr>
          <p:cNvPr id="1453" name="テキスト 629"/>
          <p:cNvSpPr txBox="1"/>
          <p:nvPr/>
        </p:nvSpPr>
        <p:spPr>
          <a:xfrm>
            <a:off x="3844942" y="4371737"/>
            <a:ext cx="3945563" cy="230374"/>
          </a:xfrm>
          <a:prstGeom prst="rect">
            <a:avLst/>
          </a:prstGeom>
          <a:solidFill>
            <a:srgbClr val="FFC000">
              <a:lumMod val="75000"/>
            </a:srgbClr>
          </a:solidFill>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l">
              <a:defRPr lang="ja-JP" altLang="en-US"/>
            </a:pPr>
            <a:r>
              <a:rPr lang="ja-JP" altLang="en-US" sz="1000" b="1">
                <a:solidFill>
                  <a:sysClr val="window" lastClr="FFFFFF"/>
                </a:solidFill>
                <a:latin typeface="Meiryo UI"/>
                <a:ea typeface="Meiryo UI"/>
              </a:rPr>
              <a:t>地産地消でゼロカーボン　～バイオ液肥で育てたお米・野菜、ジビエなど～</a:t>
            </a:r>
          </a:p>
        </p:txBody>
      </p:sp>
      <p:pic>
        <p:nvPicPr>
          <p:cNvPr id="1454" name="図 589"/>
          <p:cNvPicPr>
            <a:picLocks noChangeAspect="1"/>
          </p:cNvPicPr>
          <p:nvPr/>
        </p:nvPicPr>
        <p:blipFill>
          <a:blip r:embed="rId2"/>
          <a:srcRect l="3946" t="7587" r="3508" b="18518"/>
          <a:stretch>
            <a:fillRect/>
          </a:stretch>
        </p:blipFill>
        <p:spPr>
          <a:xfrm>
            <a:off x="356025" y="771750"/>
            <a:ext cx="3123935" cy="1870797"/>
          </a:xfrm>
          <a:prstGeom prst="rect">
            <a:avLst/>
          </a:prstGeom>
        </p:spPr>
      </p:pic>
      <p:pic>
        <p:nvPicPr>
          <p:cNvPr id="1455" name="図 630"/>
          <p:cNvPicPr>
            <a:picLocks noChangeAspect="1"/>
          </p:cNvPicPr>
          <p:nvPr/>
        </p:nvPicPr>
        <p:blipFill>
          <a:blip r:embed="rId3"/>
          <a:stretch>
            <a:fillRect/>
          </a:stretch>
        </p:blipFill>
        <p:spPr>
          <a:xfrm>
            <a:off x="7849008" y="4319991"/>
            <a:ext cx="861795" cy="656475"/>
          </a:xfrm>
          <a:prstGeom prst="rect">
            <a:avLst/>
          </a:prstGeom>
          <a:noFill/>
          <a:ln w="9525" cap="flat" cmpd="sng">
            <a:noFill/>
            <a:prstDash val="solid"/>
            <a:round/>
          </a:ln>
          <a:effectLst/>
        </p:spPr>
      </p:pic>
      <p:sp>
        <p:nvSpPr>
          <p:cNvPr id="1456" name="テキスト 631"/>
          <p:cNvSpPr txBox="1"/>
          <p:nvPr/>
        </p:nvSpPr>
        <p:spPr>
          <a:xfrm>
            <a:off x="3854479" y="4587737"/>
            <a:ext cx="3934407" cy="409916"/>
          </a:xfrm>
          <a:prstGeom prst="rect">
            <a:avLst/>
          </a:prstGeom>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nSpc>
                <a:spcPts val="1300"/>
              </a:lnSpc>
              <a:spcBef>
                <a:spcPts val="0"/>
              </a:spcBef>
              <a:spcAft>
                <a:spcPts val="0"/>
              </a:spcAft>
            </a:pPr>
            <a:r>
              <a:rPr lang="ja-JP" altLang="en-US" sz="9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学校給食への地元産食材の供給　→　</a:t>
            </a:r>
            <a:r>
              <a:rPr lang="ja-JP" altLang="en-US"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栽培・輸送時の燃料、CO2削減</a:t>
            </a:r>
            <a:endParaRPr sz="900">
              <a:solidFill>
                <a:srgbClr val="FF0000"/>
              </a:solidFill>
            </a:endParaRPr>
          </a:p>
          <a:p>
            <a:pPr>
              <a:lnSpc>
                <a:spcPts val="1300"/>
              </a:lnSpc>
              <a:spcBef>
                <a:spcPts val="0"/>
              </a:spcBef>
              <a:spcAft>
                <a:spcPts val="0"/>
              </a:spcAft>
            </a:pPr>
            <a:r>
              <a:rPr lang="ja-JP" altLang="en-US" sz="9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市内26校の小中学校で</a:t>
            </a:r>
            <a:r>
              <a:rPr lang="ja-JP" altLang="en-US" sz="9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真庭食材の日</a:t>
            </a:r>
            <a:r>
              <a:rPr lang="ja-JP" altLang="en-US" sz="900" b="1" dirty="0">
                <a:solidFill>
                  <a:srgbClr val="4472C4">
                    <a:lumMod val="50000"/>
                  </a:srgbClr>
                </a:solidFill>
                <a:latin typeface="メイリオ" panose="020B0604030504040204" pitchFamily="50" charset="-128"/>
                <a:ea typeface="メイリオ" panose="020B0604030504040204" pitchFamily="50" charset="-128"/>
                <a:cs typeface="メイリオ" panose="020B0604030504040204" pitchFamily="50" charset="-128"/>
              </a:rPr>
              <a:t>を毎年実施</a:t>
            </a:r>
          </a:p>
        </p:txBody>
      </p:sp>
      <p:sp>
        <p:nvSpPr>
          <p:cNvPr id="1457" name="テキスト 498"/>
          <p:cNvSpPr txBox="1"/>
          <p:nvPr/>
        </p:nvSpPr>
        <p:spPr>
          <a:xfrm>
            <a:off x="2484000" y="699750"/>
            <a:ext cx="1092294" cy="214991"/>
          </a:xfrm>
          <a:prstGeom prst="rect">
            <a:avLst/>
          </a:prstGeom>
          <a:solidFill>
            <a:srgbClr val="FF0000"/>
          </a:solidFill>
        </p:spPr>
        <p:txBody>
          <a:bodyPr wrap="square" lIns="76493" tIns="38246" rIns="76493" bIns="38246">
            <a:spAutoFit/>
          </a:bodyPr>
          <a:lstStyle>
            <a:defPPr>
              <a:defRPr lang="ja-JP"/>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r>
              <a:rPr lang="ja-JP" altLang="en-US" sz="800" b="1" dirty="0">
                <a:solidFill>
                  <a:sysClr val="window" lastClr="FFFFFF"/>
                </a:solidFill>
                <a:latin typeface="Meiryo UI"/>
                <a:ea typeface="Meiryo UI"/>
              </a:rPr>
              <a:t>2024</a:t>
            </a:r>
            <a:r>
              <a:rPr lang="ja-JP" altLang="en-US" sz="900" b="1" dirty="0">
                <a:solidFill>
                  <a:sysClr val="window" lastClr="FFFFFF"/>
                </a:solidFill>
                <a:latin typeface="Meiryo UI"/>
                <a:ea typeface="Meiryo UI"/>
              </a:rPr>
              <a:t>年稼働予定</a:t>
            </a:r>
            <a:endParaRPr lang="ja-JP" altLang="en-US" b="1" dirty="0">
              <a:solidFill>
                <a:schemeClr val="bg1"/>
              </a:solidFill>
              <a:latin typeface="Meiryo UI"/>
              <a:ea typeface="Meiryo UI"/>
            </a:endParaRPr>
          </a:p>
        </p:txBody>
      </p:sp>
      <p:sp>
        <p:nvSpPr>
          <p:cNvPr id="1458" name="Text Box 497"/>
          <p:cNvSpPr txBox="1">
            <a:spLocks noChangeArrowheads="1"/>
          </p:cNvSpPr>
          <p:nvPr/>
        </p:nvSpPr>
        <p:spPr>
          <a:xfrm>
            <a:off x="2092233" y="1229817"/>
            <a:ext cx="1327767" cy="303451"/>
          </a:xfrm>
          <a:prstGeom prst="rect">
            <a:avLst/>
          </a:prstGeom>
          <a:solidFill>
            <a:sysClr val="window" lastClr="FFFFFF">
              <a:alpha val="60000"/>
            </a:sysClr>
          </a:solidFill>
          <a:ln>
            <a:noFill/>
          </a:ln>
          <a:effectLst/>
        </p:spPr>
        <p:txBody>
          <a:bodyPr wrap="square" lIns="57231" tIns="28615" rIns="57231" bIns="28615">
            <a:spAutoFit/>
          </a:bodyPr>
          <a:lstStyle>
            <a:defPPr>
              <a:defRPr lang="ja-JP"/>
            </a:defPPr>
            <a:lvl1pPr marL="0" algn="l" defTabSz="957263" rtl="0" eaLnBrk="1" latinLnBrk="0" hangingPunct="1">
              <a:defRPr kumimoji="1" sz="1700" kern="1200">
                <a:solidFill>
                  <a:sysClr val="windowText" lastClr="000000"/>
                </a:solidFill>
                <a:latin typeface="Arial" panose="020B0604020202020204" pitchFamily="34" charset="0"/>
                <a:ea typeface="ＤＨＰ平成明朝体W7" pitchFamily="2" charset="-128"/>
                <a:cs typeface="+mn-cs"/>
              </a:defRPr>
            </a:lvl1pPr>
            <a:lvl2pPr marL="621506" indent="-239040" algn="l" defTabSz="957263" rtl="0" eaLnBrk="1" latinLnBrk="0" hangingPunct="1">
              <a:defRPr kumimoji="1" sz="1700" kern="1200">
                <a:solidFill>
                  <a:sysClr val="windowText" lastClr="000000"/>
                </a:solidFill>
                <a:latin typeface="Arial" panose="020B0604020202020204" pitchFamily="34" charset="0"/>
                <a:ea typeface="ＤＨＰ平成明朝体W7" pitchFamily="2" charset="-128"/>
                <a:cs typeface="+mn-cs"/>
              </a:defRPr>
            </a:lvl2pPr>
            <a:lvl3pPr marL="956163" indent="-191232" algn="l" defTabSz="957263" rtl="0" eaLnBrk="1" latinLnBrk="0" hangingPunct="1">
              <a:defRPr kumimoji="1" sz="1700" kern="1200">
                <a:solidFill>
                  <a:sysClr val="windowText" lastClr="000000"/>
                </a:solidFill>
                <a:latin typeface="Arial" panose="020B0604020202020204" pitchFamily="34" charset="0"/>
                <a:ea typeface="ＤＨＰ平成明朝体W7" pitchFamily="2" charset="-128"/>
                <a:cs typeface="+mn-cs"/>
              </a:defRPr>
            </a:lvl3pPr>
            <a:lvl4pPr marL="1338628" indent="-191232" algn="l" defTabSz="957263" rtl="0" eaLnBrk="1" latinLnBrk="0" hangingPunct="1">
              <a:defRPr kumimoji="1" sz="1700" kern="1200">
                <a:solidFill>
                  <a:sysClr val="windowText" lastClr="000000"/>
                </a:solidFill>
                <a:latin typeface="Arial" panose="020B0604020202020204" pitchFamily="34" charset="0"/>
                <a:ea typeface="ＤＨＰ平成明朝体W7" pitchFamily="2" charset="-128"/>
                <a:cs typeface="+mn-cs"/>
              </a:defRPr>
            </a:lvl4pPr>
            <a:lvl5pPr marL="1721094" indent="-191232" algn="l" defTabSz="957263" rtl="0" eaLnBrk="1" latinLnBrk="0" hangingPunct="1">
              <a:defRPr kumimoji="1" sz="1700" kern="1200">
                <a:solidFill>
                  <a:sysClr val="windowText" lastClr="000000"/>
                </a:solidFill>
                <a:latin typeface="Arial" panose="020B0604020202020204" pitchFamily="34" charset="0"/>
                <a:ea typeface="ＤＨＰ平成明朝体W7" pitchFamily="2" charset="-128"/>
                <a:cs typeface="+mn-cs"/>
              </a:defRPr>
            </a:lvl5pPr>
            <a:lvl6pPr marL="2103559" indent="-191232" algn="l" defTabSz="957263" rtl="0" eaLnBrk="0" fontAlgn="base" latinLnBrk="0" hangingPunct="0">
              <a:lnSpc>
                <a:spcPct val="70000"/>
              </a:lnSpc>
              <a:spcBef>
                <a:spcPct val="50000"/>
              </a:spcBef>
              <a:spcAft>
                <a:spcPct val="0"/>
              </a:spcAft>
              <a:defRPr kumimoji="1" sz="1700" kern="1200">
                <a:solidFill>
                  <a:sysClr val="windowText" lastClr="000000"/>
                </a:solidFill>
                <a:latin typeface="Arial" panose="020B0604020202020204" pitchFamily="34" charset="0"/>
                <a:ea typeface="ＤＨＰ平成明朝体W7" pitchFamily="2" charset="-128"/>
                <a:cs typeface="+mn-cs"/>
              </a:defRPr>
            </a:lvl6pPr>
            <a:lvl7pPr marL="2486025" indent="-191232" algn="l" defTabSz="957263" rtl="0" eaLnBrk="0" fontAlgn="base" latinLnBrk="0" hangingPunct="0">
              <a:lnSpc>
                <a:spcPct val="70000"/>
              </a:lnSpc>
              <a:spcBef>
                <a:spcPct val="50000"/>
              </a:spcBef>
              <a:spcAft>
                <a:spcPct val="0"/>
              </a:spcAft>
              <a:defRPr kumimoji="1" sz="1700" kern="1200">
                <a:solidFill>
                  <a:sysClr val="windowText" lastClr="000000"/>
                </a:solidFill>
                <a:latin typeface="Arial" panose="020B0604020202020204" pitchFamily="34" charset="0"/>
                <a:ea typeface="ＤＨＰ平成明朝体W7" pitchFamily="2" charset="-128"/>
                <a:cs typeface="+mn-cs"/>
              </a:defRPr>
            </a:lvl7pPr>
            <a:lvl8pPr marL="2868490" indent="-191232" algn="l" defTabSz="957263" rtl="0" eaLnBrk="0" fontAlgn="base" latinLnBrk="0" hangingPunct="0">
              <a:lnSpc>
                <a:spcPct val="70000"/>
              </a:lnSpc>
              <a:spcBef>
                <a:spcPct val="50000"/>
              </a:spcBef>
              <a:spcAft>
                <a:spcPct val="0"/>
              </a:spcAft>
              <a:defRPr kumimoji="1" sz="1700" kern="1200">
                <a:solidFill>
                  <a:sysClr val="windowText" lastClr="000000"/>
                </a:solidFill>
                <a:latin typeface="Arial" panose="020B0604020202020204" pitchFamily="34" charset="0"/>
                <a:ea typeface="ＤＨＰ平成明朝体W7" pitchFamily="2" charset="-128"/>
                <a:cs typeface="+mn-cs"/>
              </a:defRPr>
            </a:lvl8pPr>
            <a:lvl9pPr marL="3250955" indent="-191232" algn="l" defTabSz="957263" rtl="0" eaLnBrk="0" fontAlgn="base" latinLnBrk="0" hangingPunct="0">
              <a:lnSpc>
                <a:spcPct val="70000"/>
              </a:lnSpc>
              <a:spcBef>
                <a:spcPct val="50000"/>
              </a:spcBef>
              <a:spcAft>
                <a:spcPct val="0"/>
              </a:spcAft>
              <a:defRPr kumimoji="1" sz="1700" kern="1200">
                <a:solidFill>
                  <a:sysClr val="windowText" lastClr="000000"/>
                </a:solidFill>
                <a:latin typeface="Arial" panose="020B0604020202020204" pitchFamily="34" charset="0"/>
                <a:ea typeface="ＤＨＰ平成明朝体W7" pitchFamily="2" charset="-128"/>
                <a:cs typeface="+mn-cs"/>
              </a:defRPr>
            </a:lvl9p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処理能力：33,000kl／年</a:t>
            </a:r>
            <a:endParaRPr lang="ja-JP" altLang="en-US" sz="900"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液肥生産：840トン／年</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59" name="四角形 590"/>
          <p:cNvSpPr/>
          <p:nvPr/>
        </p:nvSpPr>
        <p:spPr>
          <a:xfrm rot="660000">
            <a:off x="7703840" y="3410919"/>
            <a:ext cx="1339459" cy="427857"/>
          </a:xfrm>
          <a:prstGeom prst="rect">
            <a:avLst/>
          </a:prstGeom>
          <a:solidFill>
            <a:srgbClr val="FF0000"/>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r>
              <a:rPr lang="ja-JP" altLang="en-US" sz="1050" b="1">
                <a:solidFill>
                  <a:sysClr val="window" lastClr="FFFFFF"/>
                </a:solidFill>
                <a:latin typeface="メイリオ"/>
                <a:ea typeface="メイリオ"/>
              </a:rPr>
              <a:t>全国初!!</a:t>
            </a:r>
          </a:p>
          <a:p>
            <a:pPr algn="ctr">
              <a:defRPr lang="ja-JP" altLang="en-US"/>
            </a:pPr>
            <a:r>
              <a:rPr lang="ja-JP" altLang="en-US" sz="1050" b="1">
                <a:solidFill>
                  <a:sysClr val="window" lastClr="FFFFFF"/>
                </a:solidFill>
                <a:latin typeface="メイリオ"/>
                <a:ea typeface="メイリオ"/>
              </a:rPr>
              <a:t>バイオ液肥を濃縮</a:t>
            </a:r>
          </a:p>
        </p:txBody>
      </p:sp>
      <p:grpSp>
        <p:nvGrpSpPr>
          <p:cNvPr id="1460" name="グループ 593"/>
          <p:cNvGrpSpPr/>
          <p:nvPr/>
        </p:nvGrpSpPr>
        <p:grpSpPr>
          <a:xfrm>
            <a:off x="6176045" y="1635750"/>
            <a:ext cx="296266" cy="200064"/>
            <a:chOff x="4595290" y="1620363"/>
            <a:chExt cx="296266" cy="200064"/>
          </a:xfrm>
        </p:grpSpPr>
        <p:sp>
          <p:nvSpPr>
            <p:cNvPr id="1461" name="四角形 121"/>
            <p:cNvSpPr/>
            <p:nvPr/>
          </p:nvSpPr>
          <p:spPr>
            <a:xfrm>
              <a:off x="4595290" y="1620363"/>
              <a:ext cx="296266" cy="200064"/>
            </a:xfrm>
            <a:prstGeom prst="rect">
              <a:avLst/>
            </a:prstGeom>
            <a:solidFill>
              <a:srgbClr val="70AD47"/>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nvGrpSpPr>
            <p:cNvPr id="1462" name="グループ 137"/>
            <p:cNvGrpSpPr/>
            <p:nvPr/>
          </p:nvGrpSpPr>
          <p:grpSpPr>
            <a:xfrm>
              <a:off x="4661861" y="1730061"/>
              <a:ext cx="158228" cy="23941"/>
              <a:chOff x="596784" y="345684"/>
              <a:chExt cx="18746" cy="3491"/>
            </a:xfrm>
          </p:grpSpPr>
          <p:sp>
            <p:nvSpPr>
              <p:cNvPr id="1463" name="四角形 127"/>
              <p:cNvSpPr/>
              <p:nvPr/>
            </p:nvSpPr>
            <p:spPr>
              <a:xfrm>
                <a:off x="59678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64" name="四角形 128"/>
              <p:cNvSpPr/>
              <p:nvPr/>
            </p:nvSpPr>
            <p:spPr>
              <a:xfrm>
                <a:off x="60421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65" name="四角形 129"/>
              <p:cNvSpPr/>
              <p:nvPr/>
            </p:nvSpPr>
            <p:spPr>
              <a:xfrm>
                <a:off x="611809"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grpSp>
          <p:nvGrpSpPr>
            <p:cNvPr id="1466" name="グループ 139"/>
            <p:cNvGrpSpPr/>
            <p:nvPr/>
          </p:nvGrpSpPr>
          <p:grpSpPr>
            <a:xfrm>
              <a:off x="4661161" y="1649653"/>
              <a:ext cx="158228" cy="23941"/>
              <a:chOff x="596784" y="345684"/>
              <a:chExt cx="18746" cy="3491"/>
            </a:xfrm>
          </p:grpSpPr>
          <p:sp>
            <p:nvSpPr>
              <p:cNvPr id="1467" name="四角形 127"/>
              <p:cNvSpPr/>
              <p:nvPr/>
            </p:nvSpPr>
            <p:spPr>
              <a:xfrm>
                <a:off x="59678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68" name="四角形 128"/>
              <p:cNvSpPr/>
              <p:nvPr/>
            </p:nvSpPr>
            <p:spPr>
              <a:xfrm>
                <a:off x="604214"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69" name="四角形 129"/>
              <p:cNvSpPr/>
              <p:nvPr/>
            </p:nvSpPr>
            <p:spPr>
              <a:xfrm>
                <a:off x="611809" y="345684"/>
                <a:ext cx="3721" cy="3491"/>
              </a:xfrm>
              <a:prstGeom prst="rect">
                <a:avLst/>
              </a:prstGeom>
              <a:solidFill>
                <a:sysClr val="window" lastClr="FFFFFF"/>
              </a:solidFill>
              <a:ln w="12700" cap="flat" cmpd="sng" algn="ctr">
                <a:noFill/>
                <a:prstDash val="solid"/>
                <a:miter lim="800000"/>
              </a:ln>
            </p:spPr>
            <p:txBody>
              <a:bodyPr anchor="ctr"/>
              <a:lstStyle>
                <a:defPPr>
                  <a:defRPr lang="ja-JP">
                    <a:solidFill>
                      <a:sysClr val="window" lastClr="FFFFFF"/>
                    </a:solidFill>
                    <a:latin typeface="游ゴシック"/>
                    <a:ea typeface="游ゴシック"/>
                  </a:defRPr>
                </a:defPPr>
                <a:lvl1pPr marL="0" algn="l" defTabSz="914400" rtl="0" eaLnBrk="1" latinLnBrk="0" hangingPunct="1">
                  <a:defRPr kumimoji="1" sz="1800" kern="1200">
                    <a:solidFill>
                      <a:sysClr val="windowText" lastClr="000000"/>
                    </a:solidFill>
                    <a:latin typeface="游ゴシック"/>
                    <a:ea typeface="游ゴシック"/>
                    <a:cs typeface="+mn-cs"/>
                  </a:defRPr>
                </a:lvl1pPr>
                <a:lvl2pPr marL="457200" algn="l" defTabSz="914400" rtl="0" eaLnBrk="1" latinLnBrk="0" hangingPunct="1">
                  <a:defRPr kumimoji="1" sz="1800" kern="1200">
                    <a:solidFill>
                      <a:sysClr val="windowText" lastClr="000000"/>
                    </a:solidFill>
                    <a:latin typeface="游ゴシック"/>
                    <a:ea typeface="游ゴシック"/>
                    <a:cs typeface="+mn-cs"/>
                  </a:defRPr>
                </a:lvl2pPr>
                <a:lvl3pPr marL="914400" algn="l" defTabSz="914400" rtl="0" eaLnBrk="1" latinLnBrk="0" hangingPunct="1">
                  <a:defRPr kumimoji="1" sz="1800" kern="1200">
                    <a:solidFill>
                      <a:sysClr val="windowText" lastClr="000000"/>
                    </a:solidFill>
                    <a:latin typeface="游ゴシック"/>
                    <a:ea typeface="游ゴシック"/>
                    <a:cs typeface="+mn-cs"/>
                  </a:defRPr>
                </a:lvl3pPr>
                <a:lvl4pPr marL="1371600" algn="l" defTabSz="914400" rtl="0" eaLnBrk="1" latinLnBrk="0" hangingPunct="1">
                  <a:defRPr kumimoji="1" sz="1800" kern="1200">
                    <a:solidFill>
                      <a:sysClr val="windowText" lastClr="000000"/>
                    </a:solidFill>
                    <a:latin typeface="游ゴシック"/>
                    <a:ea typeface="游ゴシック"/>
                    <a:cs typeface="+mn-cs"/>
                  </a:defRPr>
                </a:lvl4pPr>
                <a:lvl5pPr marL="1828800" algn="l" defTabSz="914400" rtl="0" eaLnBrk="1" latinLnBrk="0" hangingPunct="1">
                  <a:defRPr kumimoji="1" sz="1800" kern="1200">
                    <a:solidFill>
                      <a:sysClr val="windowText" lastClr="000000"/>
                    </a:solidFill>
                    <a:latin typeface="游ゴシック"/>
                    <a:ea typeface="游ゴシック"/>
                    <a:cs typeface="+mn-cs"/>
                  </a:defRPr>
                </a:lvl5pPr>
                <a:lvl6pPr marL="2286000" algn="l" defTabSz="914400" rtl="0" eaLnBrk="1" latinLnBrk="0" hangingPunct="1">
                  <a:defRPr kumimoji="1" sz="1800" kern="1200">
                    <a:solidFill>
                      <a:sysClr val="windowText" lastClr="000000"/>
                    </a:solidFill>
                    <a:latin typeface="游ゴシック"/>
                    <a:ea typeface="游ゴシック"/>
                    <a:cs typeface="+mn-cs"/>
                  </a:defRPr>
                </a:lvl6pPr>
                <a:lvl7pPr marL="2743200" algn="l" defTabSz="914400" rtl="0" eaLnBrk="1" latinLnBrk="0" hangingPunct="1">
                  <a:defRPr kumimoji="1" sz="1800" kern="1200">
                    <a:solidFill>
                      <a:sysClr val="windowText" lastClr="000000"/>
                    </a:solidFill>
                    <a:latin typeface="游ゴシック"/>
                    <a:ea typeface="游ゴシック"/>
                    <a:cs typeface="+mn-cs"/>
                  </a:defRPr>
                </a:lvl7pPr>
                <a:lvl8pPr marL="3200400" algn="l" defTabSz="914400" rtl="0" eaLnBrk="1" latinLnBrk="0" hangingPunct="1">
                  <a:defRPr kumimoji="1" sz="1800" kern="1200">
                    <a:solidFill>
                      <a:sysClr val="windowText" lastClr="000000"/>
                    </a:solidFill>
                    <a:latin typeface="游ゴシック"/>
                    <a:ea typeface="游ゴシック"/>
                    <a:cs typeface="+mn-cs"/>
                  </a:defRPr>
                </a:lvl8pPr>
                <a:lvl9pPr marL="3657600" algn="l" defTabSz="914400"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grpSp>
      </p:grpSp>
    </p:spTree>
    <p:extLst>
      <p:ext uri="{BB962C8B-B14F-4D97-AF65-F5344CB8AC3E}">
        <p14:creationId xmlns:p14="http://schemas.microsoft.com/office/powerpoint/2010/main" val="267357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75" name="図形 264"/>
          <p:cNvSpPr/>
          <p:nvPr/>
        </p:nvSpPr>
        <p:spPr>
          <a:xfrm>
            <a:off x="0" y="571500"/>
            <a:ext cx="9144000" cy="4569750"/>
          </a:xfrm>
          <a:prstGeom prst="flowChartProcess">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76493" tIns="38246" rIns="76493" bIns="38246" anchor="ctr"/>
          <a:lstStyle/>
          <a:p>
            <a:pPr algn="ctr">
              <a:defRPr lang="ja-JP" altLang="en-US"/>
            </a:pPr>
            <a:endParaRPr lang="ja-JP" altLang="en-US"/>
          </a:p>
        </p:txBody>
      </p:sp>
      <p:pic>
        <p:nvPicPr>
          <p:cNvPr id="1476" name="図 265"/>
          <p:cNvPicPr>
            <a:picLocks noChangeAspect="1"/>
          </p:cNvPicPr>
          <p:nvPr/>
        </p:nvPicPr>
        <p:blipFill>
          <a:blip r:embed="rId1"/>
          <a:stretch>
            <a:fillRect/>
          </a:stretch>
        </p:blipFill>
        <p:spPr>
          <a:xfrm>
            <a:off x="7665822" y="-287874"/>
            <a:ext cx="1350506" cy="1353942"/>
          </a:xfrm>
          <a:prstGeom prst="rect">
            <a:avLst/>
          </a:prstGeom>
        </p:spPr>
      </p:pic>
      <p:sp>
        <p:nvSpPr>
          <p:cNvPr id="1477" name="Rectangle 407"/>
          <p:cNvSpPr>
            <a:spLocks noChangeArrowheads="1"/>
          </p:cNvSpPr>
          <p:nvPr/>
        </p:nvSpPr>
        <p:spPr>
          <a:xfrm>
            <a:off x="769701" y="25313"/>
            <a:ext cx="6905624" cy="530437"/>
          </a:xfrm>
          <a:prstGeom prst="rect">
            <a:avLst/>
          </a:prstGeom>
          <a:noFill/>
          <a:ln>
            <a:noFill/>
          </a:ln>
          <a:effectLst/>
        </p:spPr>
        <p:txBody>
          <a:bodyPr vert="horz" wrap="square" lIns="76493" tIns="38246" rIns="76493" bIns="38246" numCol="1" anchor="ctr" anchorCtr="0" compatLnSpc="1">
            <a:prstTxWarp prst="textNoShape">
              <a:avLst/>
            </a:prstTxWarp>
          </a:bodyPr>
          <a:lstStyle>
            <a:defPPr>
              <a:defRPr lang="ru-RU"/>
            </a:defPPr>
            <a:lvl1pPr algn="l" rtl="0" eaLnBrk="1" fontAlgn="base" hangingPunct="1">
              <a:spcBef>
                <a:spcPct val="0"/>
              </a:spcBef>
              <a:spcAft>
                <a:spcPct val="0"/>
              </a:spcAft>
              <a:defRPr kumimoji="1" sz="3000" b="1" kern="1200">
                <a:solidFill>
                  <a:srgbClr val="000000"/>
                </a:solidFill>
                <a:latin typeface="Meiryo UI" pitchFamily="50" charset="-128"/>
                <a:ea typeface="Meiryo UI" pitchFamily="50" charset="-128"/>
                <a:cs typeface="Meiryo UI" pitchFamily="50" charset="-128"/>
              </a:defRPr>
            </a:lvl1pPr>
            <a:lvl2pPr marL="382465"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2pPr>
            <a:lvl3pPr marL="764930"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3pPr>
            <a:lvl4pPr marL="1147396"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4pPr>
            <a:lvl5pPr marL="1529861" algn="l" rtl="0" eaLnBrk="1" fontAlgn="base" hangingPunct="1">
              <a:spcBef>
                <a:spcPct val="0"/>
              </a:spcBef>
              <a:spcAft>
                <a:spcPct val="0"/>
              </a:spcAft>
              <a:defRPr kumimoji="1" sz="3000" b="1" kern="1200">
                <a:solidFill>
                  <a:srgbClr val="000000"/>
                </a:solidFill>
                <a:latin typeface="Arial" charset="0"/>
                <a:ea typeface="ＭＳ Ｐゴシック" charset="0"/>
                <a:cs typeface="+mn-cs"/>
              </a:defRPr>
            </a:lvl5pPr>
            <a:lvl6pPr marL="382465"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6pPr>
            <a:lvl7pPr marL="764930"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7pPr>
            <a:lvl8pPr marL="1147396"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8pPr>
            <a:lvl9pPr marL="1529861" algn="l" defTabSz="457200" rtl="0" eaLnBrk="1" fontAlgn="base" latinLnBrk="0" hangingPunct="1">
              <a:spcBef>
                <a:spcPct val="0"/>
              </a:spcBef>
              <a:spcAft>
                <a:spcPct val="0"/>
              </a:spcAft>
              <a:defRPr kumimoji="1" sz="3000" b="1" kern="1200">
                <a:solidFill>
                  <a:srgbClr val="000000"/>
                </a:solidFill>
                <a:latin typeface="Arial" charset="0"/>
                <a:ea typeface="ＭＳ Ｐゴシック" charset="0"/>
                <a:cs typeface="+mn-cs"/>
              </a:defRPr>
            </a:lvl9pPr>
          </a:lstStyle>
          <a:p>
            <a:r>
              <a:rPr lang="ja-JP" altLang="en-US" sz="2300" dirty="0">
                <a:solidFill>
                  <a:schemeClr val="tx1"/>
                </a:solidFill>
                <a:latin typeface="Tahoma" charset="0"/>
              </a:rPr>
              <a:t>７　SDGｓの取り組みを市民活動へ</a:t>
            </a:r>
            <a:endParaRPr lang="uk-UA" altLang="ja-JP" sz="1700" dirty="0">
              <a:solidFill>
                <a:schemeClr val="tx1"/>
              </a:solidFill>
              <a:latin typeface="Tahoma" charset="0"/>
            </a:endParaRPr>
          </a:p>
          <a:p>
            <a:r>
              <a:rPr lang="ja-JP" altLang="en-US" sz="1600" dirty="0">
                <a:solidFill>
                  <a:schemeClr val="tx1"/>
                </a:solidFill>
                <a:latin typeface="Tahoma" charset="0"/>
              </a:rPr>
              <a:t>　　　（SDGｓ円卓会議・SDGｓミーティング）</a:t>
            </a:r>
            <a:endParaRPr lang="ja-JP" altLang="en-US" sz="2300" dirty="0">
              <a:solidFill>
                <a:schemeClr val="tx1"/>
              </a:solidFill>
              <a:latin typeface="Tahoma" charset="0"/>
            </a:endParaRPr>
          </a:p>
        </p:txBody>
      </p:sp>
      <p:sp>
        <p:nvSpPr>
          <p:cNvPr id="1478" name="図形 572"/>
          <p:cNvSpPr/>
          <p:nvPr/>
        </p:nvSpPr>
        <p:spPr>
          <a:xfrm flipV="1">
            <a:off x="2649734" y="2922538"/>
            <a:ext cx="3743396" cy="513212"/>
          </a:xfrm>
          <a:prstGeom prst="nonIsoscelesTrapezoid">
            <a:avLst>
              <a:gd name="adj1" fmla="val 186111"/>
              <a:gd name="adj2" fmla="val 177778"/>
            </a:avLst>
          </a:prstGeom>
          <a:solidFill>
            <a:srgbClr val="FFC000"/>
          </a:solidFill>
          <a:ln w="12700" cap="flat" cmpd="sng" algn="ctr">
            <a:no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a:p>
        </p:txBody>
      </p:sp>
      <p:sp>
        <p:nvSpPr>
          <p:cNvPr id="1479" name="図形 573"/>
          <p:cNvSpPr/>
          <p:nvPr/>
        </p:nvSpPr>
        <p:spPr>
          <a:xfrm>
            <a:off x="4658203" y="956495"/>
            <a:ext cx="3819497" cy="1839515"/>
          </a:xfrm>
          <a:prstGeom prst="roundRect">
            <a:avLst/>
          </a:prstGeom>
          <a:solidFill>
            <a:srgbClr val="ED7D31">
              <a:lumMod val="40000"/>
              <a:lumOff val="60000"/>
            </a:srgbClr>
          </a:solidFill>
          <a:ln w="12700" cap="flat" cmpd="sng" algn="ctr">
            <a:solidFill>
              <a:srgbClr val="ED7D31">
                <a:lumMod val="75000"/>
              </a:srgbClr>
            </a:solid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sz="1500">
              <a:latin typeface="メイリオ"/>
              <a:ea typeface="メイリオ"/>
            </a:endParaRPr>
          </a:p>
        </p:txBody>
      </p:sp>
      <p:sp>
        <p:nvSpPr>
          <p:cNvPr id="1480" name="図形 574"/>
          <p:cNvSpPr/>
          <p:nvPr/>
        </p:nvSpPr>
        <p:spPr>
          <a:xfrm>
            <a:off x="553997" y="956749"/>
            <a:ext cx="3789270" cy="1832163"/>
          </a:xfrm>
          <a:prstGeom prst="roundRect">
            <a:avLst/>
          </a:prstGeom>
          <a:solidFill>
            <a:srgbClr val="4472C4">
              <a:lumMod val="40000"/>
              <a:lumOff val="60000"/>
            </a:srgbClr>
          </a:solidFill>
          <a:ln w="12700" cap="flat" cmpd="sng" algn="ctr">
            <a:solidFill>
              <a:srgbClr val="4472C4">
                <a:lumMod val="60000"/>
                <a:lumOff val="40000"/>
              </a:srgbClr>
            </a:solid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endParaRPr lang="ja-JP" altLang="en-US" sz="1500">
              <a:latin typeface="メイリオ"/>
              <a:ea typeface="メイリオ"/>
            </a:endParaRPr>
          </a:p>
        </p:txBody>
      </p:sp>
      <p:sp>
        <p:nvSpPr>
          <p:cNvPr id="1481" name="テキスト 575"/>
          <p:cNvSpPr txBox="1"/>
          <p:nvPr/>
        </p:nvSpPr>
        <p:spPr>
          <a:xfrm>
            <a:off x="4787640" y="1317713"/>
            <a:ext cx="3566270" cy="484058"/>
          </a:xfrm>
          <a:prstGeom prst="rect">
            <a:avLst/>
          </a:prstGeom>
        </p:spPr>
        <p:txBody>
          <a:bodyPr wrap="square" lIns="76493" tIns="38246" rIns="76493" bIns="38246">
            <a:spAutoFit/>
          </a:bodyPr>
          <a:lstStyle>
            <a:defPPr>
              <a:defRPr lang="ja-JP"/>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pPr algn="l"/>
            <a:r>
              <a:rPr lang="ja-JP" altLang="en-US" sz="1500">
                <a:latin typeface="メイリオ"/>
                <a:ea typeface="メイリオ"/>
              </a:rPr>
              <a:t>それぞれが具体的なアクションを考え、取組をブラッシュアップする場 </a:t>
            </a:r>
            <a:endParaRPr lang="ja-JP" altLang="en-US" sz="2300">
              <a:latin typeface="メイリオ"/>
              <a:ea typeface="メイリオ"/>
            </a:endParaRPr>
          </a:p>
        </p:txBody>
      </p:sp>
      <p:sp>
        <p:nvSpPr>
          <p:cNvPr id="1482" name="楕円 576"/>
          <p:cNvSpPr/>
          <p:nvPr/>
        </p:nvSpPr>
        <p:spPr>
          <a:xfrm>
            <a:off x="774018" y="712371"/>
            <a:ext cx="2094674" cy="482996"/>
          </a:xfrm>
          <a:prstGeom prst="ellipse">
            <a:avLst/>
          </a:prstGeom>
          <a:solidFill>
            <a:srgbClr val="4472C4">
              <a:lumMod val="75000"/>
            </a:srgbClr>
          </a:solidFill>
          <a:ln w="12700" cap="flat" cmpd="sng" algn="ctr">
            <a:solidFill>
              <a:srgbClr val="4472C4">
                <a:lumMod val="40000"/>
                <a:lumOff val="60000"/>
              </a:srgbClr>
            </a:solid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r>
              <a:rPr lang="ja-JP" altLang="en-US" sz="1300">
                <a:solidFill>
                  <a:sysClr val="window" lastClr="FFFFFF"/>
                </a:solidFill>
                <a:latin typeface="メイリオ"/>
                <a:ea typeface="メイリオ"/>
              </a:rPr>
              <a:t>真庭ＳＤＧｓ</a:t>
            </a:r>
            <a:endParaRPr lang="ja-JP" altLang="en-US">
              <a:latin typeface="メイリオ"/>
              <a:ea typeface="メイリオ"/>
            </a:endParaRPr>
          </a:p>
          <a:p>
            <a:pPr algn="ctr">
              <a:defRPr lang="ja-JP" altLang="en-US"/>
            </a:pPr>
            <a:r>
              <a:rPr lang="ja-JP" altLang="en-US" sz="1300">
                <a:solidFill>
                  <a:sysClr val="window" lastClr="FFFFFF"/>
                </a:solidFill>
                <a:latin typeface="メイリオ"/>
                <a:ea typeface="メイリオ"/>
              </a:rPr>
              <a:t>円卓会議</a:t>
            </a:r>
          </a:p>
        </p:txBody>
      </p:sp>
      <p:sp>
        <p:nvSpPr>
          <p:cNvPr id="1483" name="楕円 577"/>
          <p:cNvSpPr/>
          <p:nvPr/>
        </p:nvSpPr>
        <p:spPr>
          <a:xfrm>
            <a:off x="4787640" y="719126"/>
            <a:ext cx="2076155" cy="476240"/>
          </a:xfrm>
          <a:prstGeom prst="ellipse">
            <a:avLst/>
          </a:prstGeom>
          <a:solidFill>
            <a:srgbClr val="ED7D31">
              <a:lumMod val="75000"/>
            </a:srgbClr>
          </a:solidFill>
          <a:ln w="12700" cap="flat" cmpd="sng" algn="ctr">
            <a:solidFill>
              <a:srgbClr val="ED7D31">
                <a:lumMod val="60000"/>
                <a:lumOff val="40000"/>
              </a:srgbClr>
            </a:solidFill>
            <a:prstDash val="solid"/>
            <a:miter lim="800000"/>
          </a:ln>
        </p:spPr>
        <p:txBody>
          <a:bodyPr lIns="76493" tIns="38246" rIns="76493" bIns="38246" anchor="ctr"/>
          <a:lstStyle>
            <a:defPPr>
              <a:defRPr lang="ja-JP">
                <a:solidFill>
                  <a:sysClr val="window" lastClr="FFFFFF"/>
                </a:solidFill>
                <a:latin typeface="游ゴシック"/>
                <a:ea typeface="游ゴシック"/>
              </a:defRPr>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pPr algn="ctr">
              <a:defRPr lang="ja-JP" altLang="en-US"/>
            </a:pPr>
            <a:r>
              <a:rPr lang="ja-JP" altLang="en-US" sz="1300">
                <a:solidFill>
                  <a:sysClr val="window" lastClr="FFFFFF"/>
                </a:solidFill>
                <a:latin typeface="メイリオ"/>
                <a:ea typeface="メイリオ"/>
              </a:rPr>
              <a:t>真庭ＳＤＧｓミーティング</a:t>
            </a:r>
            <a:endParaRPr lang="ja-JP" altLang="en-US">
              <a:latin typeface="メイリオ"/>
              <a:ea typeface="メイリオ"/>
            </a:endParaRPr>
          </a:p>
        </p:txBody>
      </p:sp>
      <p:sp>
        <p:nvSpPr>
          <p:cNvPr id="1484" name="テキスト 578"/>
          <p:cNvSpPr txBox="1"/>
          <p:nvPr/>
        </p:nvSpPr>
        <p:spPr>
          <a:xfrm>
            <a:off x="620880" y="1308283"/>
            <a:ext cx="3655504" cy="484065"/>
          </a:xfrm>
          <a:prstGeom prst="rect">
            <a:avLst/>
          </a:prstGeom>
        </p:spPr>
        <p:txBody>
          <a:bodyPr wrap="square" lIns="76493" tIns="38246" rIns="76493" bIns="38246">
            <a:spAutoFit/>
          </a:bodyPr>
          <a:lstStyle>
            <a:defPPr>
              <a:defRPr lang="ja-JP"/>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pPr algn="l"/>
            <a:r>
              <a:rPr lang="ja-JP" altLang="en-US" sz="1500">
                <a:latin typeface="メイリオ"/>
                <a:ea typeface="メイリオ"/>
              </a:rPr>
              <a:t>マクロ的な真庭市全体の今後１年間の方向性を共有する場</a:t>
            </a:r>
            <a:endParaRPr lang="ja-JP" altLang="en-US" sz="2300">
              <a:latin typeface="メイリオ"/>
              <a:ea typeface="メイリオ"/>
            </a:endParaRPr>
          </a:p>
        </p:txBody>
      </p:sp>
      <p:pic>
        <p:nvPicPr>
          <p:cNvPr id="1485" name="図 579"/>
          <p:cNvPicPr>
            <a:picLocks noChangeAspect="1"/>
          </p:cNvPicPr>
          <p:nvPr/>
        </p:nvPicPr>
        <p:blipFill>
          <a:blip r:embed="rId2">
            <a:clrChange>
              <a:clrFrom>
                <a:srgbClr val="FFFFFE"/>
              </a:clrFrom>
              <a:clrTo>
                <a:srgbClr val="FFFFFE">
                  <a:alpha val="0"/>
                </a:srgbClr>
              </a:clrTo>
            </a:clrChange>
          </a:blip>
          <a:srcRect l="11658" t="25764" r="11450" b="63606"/>
          <a:stretch>
            <a:fillRect/>
          </a:stretch>
        </p:blipFill>
        <p:spPr>
          <a:xfrm>
            <a:off x="4658203" y="1951673"/>
            <a:ext cx="3802699" cy="649185"/>
          </a:xfrm>
          <a:prstGeom prst="rect">
            <a:avLst/>
          </a:prstGeom>
        </p:spPr>
      </p:pic>
      <p:sp>
        <p:nvSpPr>
          <p:cNvPr id="1486" name="正方形/長方形 580"/>
          <p:cNvSpPr/>
          <p:nvPr/>
        </p:nvSpPr>
        <p:spPr>
          <a:xfrm>
            <a:off x="3281235" y="2976538"/>
            <a:ext cx="2491762" cy="437904"/>
          </a:xfrm>
          <a:prstGeom prst="rect">
            <a:avLst/>
          </a:prstGeom>
        </p:spPr>
        <p:txBody>
          <a:bodyPr wrap="square" lIns="76493" tIns="38246" rIns="76493" bIns="38246">
            <a:spAutoFit/>
          </a:bodyPr>
          <a:lstStyle>
            <a:defPPr>
              <a:defRPr lang="ja-JP"/>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pPr algn="ctr"/>
            <a:r>
              <a:rPr kumimoji="1" lang="ja-JP" altLang="en-US" sz="1300" b="1" dirty="0">
                <a:latin typeface="Meiryo UI" panose="020B0604030504040204" pitchFamily="50" charset="-128"/>
                <a:ea typeface="Meiryo UI" panose="020B0604030504040204" pitchFamily="50" charset="-128"/>
              </a:rPr>
              <a:t>構成員</a:t>
            </a:r>
            <a:r>
              <a:rPr kumimoji="1" lang="ja-JP" altLang="en-US" sz="1300" b="1" dirty="0" smtClean="0">
                <a:latin typeface="Meiryo UI" panose="020B0604030504040204" pitchFamily="50" charset="-128"/>
                <a:ea typeface="Meiryo UI" panose="020B0604030504040204" pitchFamily="50" charset="-128"/>
              </a:rPr>
              <a:t>間の連携等を</a:t>
            </a:r>
            <a:endParaRPr kumimoji="1" lang="en-US" altLang="ja-JP" sz="1300" b="1" dirty="0" smtClean="0">
              <a:latin typeface="Meiryo UI" panose="020B0604030504040204" pitchFamily="50" charset="-128"/>
              <a:ea typeface="Meiryo UI" panose="020B0604030504040204" pitchFamily="50" charset="-128"/>
            </a:endParaRPr>
          </a:p>
          <a:p>
            <a:pPr algn="ctr"/>
            <a:r>
              <a:rPr kumimoji="1" lang="ja-JP" altLang="en-US" sz="1300" b="1" dirty="0" smtClean="0">
                <a:latin typeface="Meiryo UI" panose="020B0604030504040204" pitchFamily="50" charset="-128"/>
                <a:ea typeface="Meiryo UI" panose="020B0604030504040204" pitchFamily="50" charset="-128"/>
              </a:rPr>
              <a:t>通じたＳＤＧｓの推進</a:t>
            </a:r>
            <a:endParaRPr kumimoji="1" lang="ja-JP" altLang="en-US" sz="1000" b="1" dirty="0">
              <a:latin typeface="Meiryo UI" panose="020B0604030504040204" pitchFamily="50" charset="-128"/>
              <a:ea typeface="Meiryo UI" panose="020B0604030504040204" pitchFamily="50" charset="-128"/>
            </a:endParaRPr>
          </a:p>
        </p:txBody>
      </p:sp>
      <p:sp>
        <p:nvSpPr>
          <p:cNvPr id="1487" name="テキスト ボックス 581"/>
          <p:cNvSpPr txBox="1"/>
          <p:nvPr/>
        </p:nvSpPr>
        <p:spPr>
          <a:xfrm>
            <a:off x="2646712" y="3507750"/>
            <a:ext cx="3751119" cy="299400"/>
          </a:xfrm>
          <a:prstGeom prst="rect">
            <a:avLst/>
          </a:prstGeom>
          <a:solidFill>
            <a:srgbClr val="FFFF99"/>
          </a:solidFill>
          <a:ln w="6350" cap="flat" cmpd="sng" algn="ctr">
            <a:solidFill>
              <a:srgbClr val="FFFF99"/>
            </a:solidFill>
            <a:prstDash val="solid"/>
            <a:miter lim="800000"/>
          </a:ln>
          <a:effectLst/>
        </p:spPr>
        <p:txBody>
          <a:bodyPr wrap="square" lIns="76493" tIns="38246" rIns="76493" bIns="38246" rtlCol="0">
            <a:spAutoFit/>
            <a:scene3d>
              <a:camera prst="orthographicFront"/>
              <a:lightRig rig="soft" dir="tl">
                <a:rot lat="0" lon="0" rev="0"/>
              </a:lightRig>
            </a:scene3d>
            <a:sp3d contourW="25400" prstMaterial="matte">
              <a:bevelT w="25400" h="55880" prst="artDeco"/>
              <a:contourClr>
                <a:srgbClr val="ED7D31">
                  <a:tint val="20000"/>
                </a:srgbClr>
              </a:contourClr>
            </a:sp3d>
          </a:bodyPr>
          <a:lstStyle>
            <a:defPPr>
              <a:defRPr lang="ja-JP">
                <a:solidFill>
                  <a:sysClr val="windowText" lastClr="000000"/>
                </a:solidFill>
                <a:latin typeface="游ゴシック"/>
                <a:ea typeface="游ゴシック"/>
              </a:defRPr>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pPr algn="ctr"/>
            <a:r>
              <a:rPr kumimoji="1" lang="en-US" altLang="ja-JP" sz="1700" b="1" spc="40" dirty="0" smtClean="0">
                <a:ln w="11430"/>
                <a:solidFill>
                  <a:srgbClr val="FF3300"/>
                </a:soli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市民運動への拡大、SDGs</a:t>
            </a:r>
            <a:r>
              <a:rPr kumimoji="1" lang="ja-JP" altLang="en-US" sz="1700" b="1" spc="40" dirty="0" smtClean="0">
                <a:ln w="11430"/>
                <a:solidFill>
                  <a:srgbClr val="FF3300"/>
                </a:soli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rPr>
              <a:t>の達成</a:t>
            </a:r>
            <a:endParaRPr kumimoji="1" lang="ja-JP" altLang="en-US" sz="1700" b="1" spc="40" dirty="0">
              <a:ln w="11430"/>
              <a:solidFill>
                <a:srgbClr val="FF3300"/>
              </a:solidFill>
              <a:effectLst>
                <a:outerShdw blurRad="76200" dist="50800" dir="5400000" algn="tl" rotWithShape="0">
                  <a:srgbClr val="000000">
                    <a:alpha val="65000"/>
                  </a:srgbClr>
                </a:outerShdw>
              </a:effectLst>
              <a:latin typeface="Meiryo UI" panose="020B0604030504040204" pitchFamily="50" charset="-128"/>
              <a:ea typeface="Meiryo UI" panose="020B0604030504040204" pitchFamily="50" charset="-128"/>
            </a:endParaRPr>
          </a:p>
        </p:txBody>
      </p:sp>
      <p:pic>
        <p:nvPicPr>
          <p:cNvPr id="1488" name="図 582"/>
          <p:cNvPicPr>
            <a:picLocks noChangeAspect="1"/>
          </p:cNvPicPr>
          <p:nvPr/>
        </p:nvPicPr>
        <p:blipFill>
          <a:blip r:embed="rId3"/>
          <a:stretch>
            <a:fillRect/>
          </a:stretch>
        </p:blipFill>
        <p:spPr>
          <a:xfrm>
            <a:off x="755060" y="1801791"/>
            <a:ext cx="1893205" cy="913616"/>
          </a:xfrm>
          <a:prstGeom prst="rect">
            <a:avLst/>
          </a:prstGeom>
        </p:spPr>
      </p:pic>
      <p:pic>
        <p:nvPicPr>
          <p:cNvPr id="1489" name="図 583"/>
          <p:cNvPicPr>
            <a:picLocks noChangeAspect="1"/>
          </p:cNvPicPr>
          <p:nvPr/>
        </p:nvPicPr>
        <p:blipFill>
          <a:blip r:embed="rId4"/>
          <a:srcRect l="349" t="22450"/>
          <a:stretch>
            <a:fillRect/>
          </a:stretch>
        </p:blipFill>
        <p:spPr>
          <a:xfrm>
            <a:off x="2261406" y="1833297"/>
            <a:ext cx="1860160" cy="850591"/>
          </a:xfrm>
          <a:prstGeom prst="rect">
            <a:avLst/>
          </a:prstGeom>
        </p:spPr>
      </p:pic>
      <p:sp>
        <p:nvSpPr>
          <p:cNvPr id="1490" name="テキスト ボックス 584"/>
          <p:cNvSpPr txBox="1"/>
          <p:nvPr/>
        </p:nvSpPr>
        <p:spPr>
          <a:xfrm>
            <a:off x="6397840" y="2787750"/>
            <a:ext cx="2161853" cy="744409"/>
          </a:xfrm>
          <a:prstGeom prst="rect">
            <a:avLst/>
          </a:prstGeom>
          <a:noFill/>
          <a:ln>
            <a:noFill/>
          </a:ln>
        </p:spPr>
        <p:txBody>
          <a:bodyPr wrap="square" lIns="76493" tIns="38246" rIns="76493" bIns="38246" rtlCol="0">
            <a:noAutofit/>
          </a:bodyPr>
          <a:lstStyle>
            <a:defPPr>
              <a:defRPr lang="ja-JP"/>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・SDGｓカリキュラム</a:t>
            </a:r>
            <a:endParaRPr lang="ja-JP" altLang="en-US" sz="1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・SDGｓアクション</a:t>
            </a:r>
            <a:endParaRPr lang="ja-JP" altLang="en-US" sz="1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・SDGｓ人材育成</a:t>
            </a:r>
            <a:endParaRPr lang="ja-JP" altLang="en-US" sz="1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491" name="テキスト ボックス 585"/>
          <p:cNvSpPr txBox="1"/>
          <p:nvPr/>
        </p:nvSpPr>
        <p:spPr>
          <a:xfrm>
            <a:off x="1330052" y="2787750"/>
            <a:ext cx="1176090" cy="648527"/>
          </a:xfrm>
          <a:prstGeom prst="rect">
            <a:avLst/>
          </a:prstGeom>
          <a:noFill/>
          <a:ln>
            <a:noFill/>
          </a:ln>
        </p:spPr>
        <p:txBody>
          <a:bodyPr wrap="square" lIns="76493" tIns="38246" rIns="76493" bIns="38246" rtlCol="0">
            <a:noAutofit/>
          </a:bodyPr>
          <a:lstStyle>
            <a:defPPr>
              <a:defRPr lang="ja-JP"/>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・進捗管理</a:t>
            </a:r>
            <a:endParaRPr lang="ja-JP" altLang="en-US" sz="1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・情報共有</a:t>
            </a:r>
            <a:endParaRPr lang="ja-JP" altLang="en-US" sz="1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・連携強化</a:t>
            </a:r>
            <a:endParaRPr lang="ja-JP" altLang="en-US" sz="1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492" name="テキスト ボックス 586"/>
          <p:cNvSpPr txBox="1"/>
          <p:nvPr/>
        </p:nvSpPr>
        <p:spPr>
          <a:xfrm>
            <a:off x="3207346" y="681756"/>
            <a:ext cx="1254030" cy="326119"/>
          </a:xfrm>
          <a:prstGeom prst="rect">
            <a:avLst/>
          </a:prstGeom>
          <a:noFill/>
          <a:ln>
            <a:noFill/>
          </a:ln>
        </p:spPr>
        <p:txBody>
          <a:bodyPr wrap="square" lIns="76493" tIns="38246" rIns="76493" bIns="38246" rtlCol="0">
            <a:noAutofit/>
          </a:bodyPr>
          <a:lstStyle>
            <a:defPPr>
              <a:defRPr lang="ja-JP"/>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r>
              <a:rPr lang="ja-JP" altLang="en-US" sz="1500" b="1"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場づくり</a:t>
            </a:r>
            <a:endParaRPr lang="ja-JP" altLang="en-US" sz="15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493" name="テキスト ボックス 587"/>
          <p:cNvSpPr txBox="1"/>
          <p:nvPr/>
        </p:nvSpPr>
        <p:spPr>
          <a:xfrm>
            <a:off x="7099879" y="679651"/>
            <a:ext cx="1254030" cy="326105"/>
          </a:xfrm>
          <a:prstGeom prst="rect">
            <a:avLst/>
          </a:prstGeom>
          <a:noFill/>
          <a:ln>
            <a:noFill/>
          </a:ln>
        </p:spPr>
        <p:txBody>
          <a:bodyPr wrap="square" lIns="76493" tIns="38246" rIns="76493" bIns="38246" rtlCol="0">
            <a:noAutofit/>
          </a:bodyPr>
          <a:lstStyle>
            <a:defPPr>
              <a:defRPr lang="ja-JP"/>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r>
              <a:rPr lang="ja-JP" altLang="en-US" sz="1500" b="1"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人材づくり</a:t>
            </a:r>
            <a:endParaRPr lang="ja-JP" altLang="en-US" sz="15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1494" name="図 588"/>
          <p:cNvPicPr>
            <a:picLocks noChangeAspect="1"/>
          </p:cNvPicPr>
          <p:nvPr/>
        </p:nvPicPr>
        <p:blipFill>
          <a:blip r:embed="rId5"/>
          <a:stretch>
            <a:fillRect/>
          </a:stretch>
        </p:blipFill>
        <p:spPr>
          <a:xfrm>
            <a:off x="289662" y="2657348"/>
            <a:ext cx="968730" cy="832403"/>
          </a:xfrm>
          <a:prstGeom prst="rect">
            <a:avLst/>
          </a:prstGeom>
        </p:spPr>
      </p:pic>
      <p:sp>
        <p:nvSpPr>
          <p:cNvPr id="1495" name="テキスト ボックス 589"/>
          <p:cNvSpPr txBox="1"/>
          <p:nvPr/>
        </p:nvSpPr>
        <p:spPr>
          <a:xfrm>
            <a:off x="35984" y="3867750"/>
            <a:ext cx="6406954" cy="1221448"/>
          </a:xfrm>
          <a:prstGeom prst="rect">
            <a:avLst/>
          </a:prstGeom>
          <a:noFill/>
          <a:ln>
            <a:solidFill>
              <a:srgbClr val="44546A"/>
            </a:solidFill>
          </a:ln>
        </p:spPr>
        <p:txBody>
          <a:bodyPr wrap="square" lIns="76493" tIns="38246" rIns="76493" bIns="38246" rtlCol="0">
            <a:noAutofit/>
          </a:bodyPr>
          <a:lstStyle>
            <a:defPPr>
              <a:defRPr lang="ja-JP"/>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500" dirty="0" smtClean="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真庭</a:t>
            </a:r>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ＳＤＧｓ</a:t>
            </a:r>
            <a:r>
              <a:rPr lang="ja-JP" altLang="en-US" sz="1500" dirty="0" smtClean="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パートナー</a:t>
            </a:r>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（＝円卓会議構成員、ミーティング参加者）</a:t>
            </a:r>
            <a:endParaRPr lang="en-US" altLang="ja-JP" sz="1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500" dirty="0" smtClean="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①真庭市の</a:t>
            </a:r>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ＳＤＧｓ</a:t>
            </a:r>
            <a:r>
              <a:rPr lang="ja-JP" altLang="en-US" sz="1500" dirty="0" smtClean="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の取組に</a:t>
            </a:r>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賛同し、</a:t>
            </a:r>
            <a:r>
              <a:rPr lang="ja-JP" altLang="en-US" sz="1500" dirty="0" smtClean="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パートナー宣言</a:t>
            </a:r>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を行った企業・団体、個人</a:t>
            </a:r>
            <a:endParaRPr lang="en-US" altLang="ja-JP" sz="1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500" dirty="0" smtClean="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②環境</a:t>
            </a:r>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、教育、福祉、医療、産業などあらゆる</a:t>
            </a:r>
            <a:r>
              <a:rPr lang="ja-JP" altLang="en-US" sz="1500" dirty="0" smtClean="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ステークホルダーがパートナーに登録</a:t>
            </a:r>
            <a:endParaRPr lang="en-US" altLang="ja-JP" sz="1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500" dirty="0" smtClean="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　※2022年11月2日現在：</a:t>
            </a:r>
            <a:r>
              <a:rPr lang="ja-JP" altLang="en-US" sz="1500" b="1" u="sng"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304団体、16個人</a:t>
            </a:r>
            <a:r>
              <a:rPr lang="ja-JP" altLang="en-US" sz="1500" dirty="0" smtClean="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が登録</a:t>
            </a:r>
          </a:p>
          <a:p>
            <a:r>
              <a:rPr lang="ja-JP" altLang="en-US" sz="1500" dirty="0" smtClean="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500" dirty="0" smtClean="0">
                <a:solidFill>
                  <a:srgbClr val="FF0000"/>
                </a:solidFill>
                <a:latin typeface="Meiryo UI" panose="020B0604030504040204" pitchFamily="50" charset="-128"/>
                <a:ea typeface="Meiryo UI" panose="020B0604030504040204" pitchFamily="50" charset="-128"/>
                <a:cs typeface="メイリオ" panose="020B0604030504040204" pitchFamily="50" charset="-128"/>
              </a:rPr>
              <a:t>市外企業4割超へ増加</a:t>
            </a:r>
            <a:r>
              <a:rPr lang="ja-JP" altLang="en-US" sz="15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rPr>
              <a:t>（R3まで3割弱、R1~R2：2割弱）</a:t>
            </a:r>
          </a:p>
          <a:p>
            <a:endParaRPr lang="ja-JP" altLang="en-US" sz="1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496" name="テキスト ボックス 945"/>
          <p:cNvSpPr txBox="1"/>
          <p:nvPr/>
        </p:nvSpPr>
        <p:spPr>
          <a:xfrm>
            <a:off x="6516000" y="3724421"/>
            <a:ext cx="2424145" cy="1365100"/>
          </a:xfrm>
          <a:prstGeom prst="rect">
            <a:avLst/>
          </a:prstGeom>
          <a:solidFill>
            <a:srgbClr val="FFFF00"/>
          </a:solidFill>
          <a:ln>
            <a:noFill/>
          </a:ln>
        </p:spPr>
        <p:txBody>
          <a:bodyPr wrap="square" lIns="76493" tIns="38246" rIns="76493" bIns="38246" rtlCol="0">
            <a:noAutofit/>
          </a:bodyPr>
          <a:lstStyle>
            <a:defPPr>
              <a:defRPr lang="ja-JP"/>
            </a:defPPr>
            <a:lvl1pPr marL="0" algn="l" defTabSz="1072866" rtl="0" eaLnBrk="1" latinLnBrk="0" hangingPunct="1">
              <a:defRPr kumimoji="1" sz="1800" kern="1200">
                <a:solidFill>
                  <a:sysClr val="windowText" lastClr="000000"/>
                </a:solidFill>
                <a:latin typeface="游ゴシック"/>
                <a:ea typeface="游ゴシック"/>
                <a:cs typeface="+mn-cs"/>
              </a:defRPr>
            </a:lvl1pPr>
            <a:lvl2pPr marL="448746" algn="l" defTabSz="1072866" rtl="0" eaLnBrk="1" latinLnBrk="0" hangingPunct="1">
              <a:defRPr kumimoji="1" sz="1800" kern="1200">
                <a:solidFill>
                  <a:sysClr val="windowText" lastClr="000000"/>
                </a:solidFill>
                <a:latin typeface="游ゴシック"/>
                <a:ea typeface="游ゴシック"/>
                <a:cs typeface="+mn-cs"/>
              </a:defRPr>
            </a:lvl2pPr>
            <a:lvl3pPr marL="897493" algn="l" defTabSz="1072866" rtl="0" eaLnBrk="1" latinLnBrk="0" hangingPunct="1">
              <a:defRPr kumimoji="1" sz="1800" kern="1200">
                <a:solidFill>
                  <a:sysClr val="windowText" lastClr="000000"/>
                </a:solidFill>
                <a:latin typeface="游ゴシック"/>
                <a:ea typeface="游ゴシック"/>
                <a:cs typeface="+mn-cs"/>
              </a:defRPr>
            </a:lvl3pPr>
            <a:lvl4pPr marL="1346239" algn="l" defTabSz="1072866" rtl="0" eaLnBrk="1" latinLnBrk="0" hangingPunct="1">
              <a:defRPr kumimoji="1" sz="1800" kern="1200">
                <a:solidFill>
                  <a:sysClr val="windowText" lastClr="000000"/>
                </a:solidFill>
                <a:latin typeface="游ゴシック"/>
                <a:ea typeface="游ゴシック"/>
                <a:cs typeface="+mn-cs"/>
              </a:defRPr>
            </a:lvl4pPr>
            <a:lvl5pPr marL="1794986" algn="l" defTabSz="1072866" rtl="0" eaLnBrk="1" latinLnBrk="0" hangingPunct="1">
              <a:defRPr kumimoji="1" sz="1800" kern="1200">
                <a:solidFill>
                  <a:sysClr val="windowText" lastClr="000000"/>
                </a:solidFill>
                <a:latin typeface="游ゴシック"/>
                <a:ea typeface="游ゴシック"/>
                <a:cs typeface="+mn-cs"/>
              </a:defRPr>
            </a:lvl5pPr>
            <a:lvl6pPr marL="2243733" algn="l" defTabSz="1072866" rtl="0" eaLnBrk="1" latinLnBrk="0" hangingPunct="1">
              <a:defRPr kumimoji="1" sz="1800" kern="1200">
                <a:solidFill>
                  <a:sysClr val="windowText" lastClr="000000"/>
                </a:solidFill>
                <a:latin typeface="游ゴシック"/>
                <a:ea typeface="游ゴシック"/>
                <a:cs typeface="+mn-cs"/>
              </a:defRPr>
            </a:lvl6pPr>
            <a:lvl7pPr marL="2692480" algn="l" defTabSz="1072866" rtl="0" eaLnBrk="1" latinLnBrk="0" hangingPunct="1">
              <a:defRPr kumimoji="1" sz="1800" kern="1200">
                <a:solidFill>
                  <a:sysClr val="windowText" lastClr="000000"/>
                </a:solidFill>
                <a:latin typeface="游ゴシック"/>
                <a:ea typeface="游ゴシック"/>
                <a:cs typeface="+mn-cs"/>
              </a:defRPr>
            </a:lvl7pPr>
            <a:lvl8pPr marL="3141226" algn="l" defTabSz="1072866" rtl="0" eaLnBrk="1" latinLnBrk="0" hangingPunct="1">
              <a:defRPr kumimoji="1" sz="1800" kern="1200">
                <a:solidFill>
                  <a:sysClr val="windowText" lastClr="000000"/>
                </a:solidFill>
                <a:latin typeface="游ゴシック"/>
                <a:ea typeface="游ゴシック"/>
                <a:cs typeface="+mn-cs"/>
              </a:defRPr>
            </a:lvl8pPr>
            <a:lvl9pPr marL="3589973" algn="l" defTabSz="1072866" rtl="0" eaLnBrk="1" latinLnBrk="0" hangingPunct="1">
              <a:defRPr kumimoji="1" sz="1800" kern="1200">
                <a:solidFill>
                  <a:sysClr val="windowText" lastClr="000000"/>
                </a:solidFill>
                <a:latin typeface="游ゴシック"/>
                <a:ea typeface="游ゴシック"/>
                <a:cs typeface="+mn-cs"/>
              </a:defRPr>
            </a:lvl9pPr>
          </a:lstStyle>
          <a:p>
            <a:r>
              <a:rPr lang="ja-JP" altLang="en-US" sz="1500" dirty="0">
                <a:solidFill>
                  <a:sysClr val="windowText" lastClr="000000"/>
                </a:solidFill>
                <a:latin typeface="Meiryo UI" panose="020B0604030504040204" pitchFamily="50" charset="-128"/>
                <a:ea typeface="Meiryo UI" panose="020B0604030504040204" pitchFamily="50" charset="-128"/>
                <a:cs typeface="メイリオ" panose="020B0604030504040204" pitchFamily="50" charset="-128"/>
              </a:rPr>
              <a:t>■パートナーシップ具体例</a:t>
            </a:r>
            <a:endParaRPr lang="ja-JP" altLang="en-US" sz="1500" dirty="0" smtClean="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・【パートナー×市】</a:t>
            </a:r>
          </a:p>
          <a:p>
            <a:r>
              <a:rPr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連携協定（保険会社、車メーカ）による木材利用推進、脱炭素の取組推進</a:t>
            </a:r>
          </a:p>
          <a:p>
            <a:r>
              <a:rPr lang="ja-JP" altLang="en-US" sz="11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・【パートナー同士】</a:t>
            </a:r>
            <a:endParaRPr lang="ja-JP" altLang="en-US" sz="14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地元高校と地元企業との連携創出によるネット販売検討開始　　など</a:t>
            </a:r>
          </a:p>
        </p:txBody>
      </p:sp>
      <p:sp>
        <p:nvSpPr>
          <p:cNvPr id="1497" name="スライド番号プレースホルダー 808"/>
          <p:cNvSpPr>
            <a:spLocks noGrp="1"/>
          </p:cNvSpPr>
          <p:nvPr/>
        </p:nvSpPr>
        <p:spPr>
          <a:xfrm>
            <a:off x="8485590" y="4888396"/>
            <a:ext cx="658410" cy="255104"/>
          </a:xfrm>
          <a:prstGeom prst="rect">
            <a:avLst/>
          </a:prstGeom>
        </p:spPr>
        <p:txBody>
          <a:bodyPr lIns="76493" tIns="38246" rIns="76493" bIns="38246"/>
          <a:lstStyle>
            <a:defPPr>
              <a:defRPr lang="ja-JP"/>
            </a:defPPr>
            <a:lvl1pPr marL="0" algn="l" defTabSz="914400" rtl="0" eaLnBrk="1" latinLnBrk="0" hangingPunct="1">
              <a:defRPr kumimoji="1" sz="1500" kern="1200">
                <a:solidFill>
                  <a:sysClr val="windowText" lastClr="000000"/>
                </a:solidFill>
                <a:latin typeface="游ゴシック"/>
                <a:ea typeface="游ゴシック"/>
                <a:cs typeface="+mn-cs"/>
              </a:defRPr>
            </a:lvl1pPr>
            <a:lvl2pPr marL="382465" algn="l" defTabSz="914400" rtl="0" eaLnBrk="1" latinLnBrk="0" hangingPunct="1">
              <a:defRPr kumimoji="1" sz="1500" kern="1200">
                <a:solidFill>
                  <a:sysClr val="windowText" lastClr="000000"/>
                </a:solidFill>
                <a:latin typeface="游ゴシック"/>
                <a:ea typeface="游ゴシック"/>
                <a:cs typeface="+mn-cs"/>
              </a:defRPr>
            </a:lvl2pPr>
            <a:lvl3pPr marL="764930" algn="l" defTabSz="914400" rtl="0" eaLnBrk="1" latinLnBrk="0" hangingPunct="1">
              <a:defRPr kumimoji="1" sz="1500" kern="1200">
                <a:solidFill>
                  <a:sysClr val="windowText" lastClr="000000"/>
                </a:solidFill>
                <a:latin typeface="游ゴシック"/>
                <a:ea typeface="游ゴシック"/>
                <a:cs typeface="+mn-cs"/>
              </a:defRPr>
            </a:lvl3pPr>
            <a:lvl4pPr marL="1147396" algn="l" defTabSz="914400" rtl="0" eaLnBrk="1" latinLnBrk="0" hangingPunct="1">
              <a:defRPr kumimoji="1" sz="1500" kern="1200">
                <a:solidFill>
                  <a:sysClr val="windowText" lastClr="000000"/>
                </a:solidFill>
                <a:latin typeface="游ゴシック"/>
                <a:ea typeface="游ゴシック"/>
                <a:cs typeface="+mn-cs"/>
              </a:defRPr>
            </a:lvl4pPr>
            <a:lvl5pPr marL="1529861" algn="l" defTabSz="914400" rtl="0" eaLnBrk="1" latinLnBrk="0" hangingPunct="1">
              <a:defRPr kumimoji="1" sz="1500" kern="1200">
                <a:solidFill>
                  <a:sysClr val="windowText" lastClr="000000"/>
                </a:solidFill>
                <a:latin typeface="游ゴシック"/>
                <a:ea typeface="游ゴシック"/>
                <a:cs typeface="+mn-cs"/>
              </a:defRPr>
            </a:lvl5pPr>
            <a:lvl6pPr marL="1912326" algn="l" defTabSz="914400" rtl="0" eaLnBrk="1" latinLnBrk="0" hangingPunct="1">
              <a:defRPr kumimoji="1" sz="1500" kern="1200">
                <a:solidFill>
                  <a:sysClr val="windowText" lastClr="000000"/>
                </a:solidFill>
                <a:latin typeface="游ゴシック"/>
                <a:ea typeface="游ゴシック"/>
                <a:cs typeface="+mn-cs"/>
              </a:defRPr>
            </a:lvl6pPr>
            <a:lvl7pPr marL="2294792" algn="l" defTabSz="914400" rtl="0" eaLnBrk="1" latinLnBrk="0" hangingPunct="1">
              <a:defRPr kumimoji="1" sz="1500" kern="1200">
                <a:solidFill>
                  <a:sysClr val="windowText" lastClr="000000"/>
                </a:solidFill>
                <a:latin typeface="游ゴシック"/>
                <a:ea typeface="游ゴシック"/>
                <a:cs typeface="+mn-cs"/>
              </a:defRPr>
            </a:lvl7pPr>
            <a:lvl8pPr marL="2677257" algn="l" defTabSz="914400" rtl="0" eaLnBrk="1" latinLnBrk="0" hangingPunct="1">
              <a:defRPr kumimoji="1" sz="1500" kern="1200">
                <a:solidFill>
                  <a:sysClr val="windowText" lastClr="000000"/>
                </a:solidFill>
                <a:latin typeface="游ゴシック"/>
                <a:ea typeface="游ゴシック"/>
                <a:cs typeface="+mn-cs"/>
              </a:defRPr>
            </a:lvl8pPr>
            <a:lvl9pPr marL="3059723" algn="l" defTabSz="914400" rtl="0" eaLnBrk="1" latinLnBrk="0" hangingPunct="1">
              <a:defRPr kumimoji="1" sz="1500" kern="1200">
                <a:solidFill>
                  <a:sysClr val="windowText" lastClr="000000"/>
                </a:solidFill>
                <a:latin typeface="游ゴシック"/>
                <a:ea typeface="游ゴシック"/>
                <a:cs typeface="+mn-cs"/>
              </a:defRPr>
            </a:lvl9pPr>
          </a:lstStyle>
          <a:p>
            <a:pPr algn="r"/>
            <a:fld id="{C6AD0DAE-0D56-A448-AED2-D2D80091CCE4}" type="slidenum">
              <a:rPr lang="ja-JP" altLang="en-US" sz="1700">
                <a:solidFill>
                  <a:sysClr val="window" lastClr="FFFFFF">
                    <a:lumMod val="50000"/>
                  </a:sysClr>
                </a:solidFill>
              </a:rPr>
              <a:pPr/>
              <a:t>8</a:t>
            </a:fld>
            <a:endParaRPr lang="ja-JP" altLang="en-US" sz="1700" dirty="0">
              <a:solidFill>
                <a:schemeClr val="bg1">
                  <a:lumMod val="50000"/>
                </a:schemeClr>
              </a:solidFill>
            </a:endParaRPr>
          </a:p>
        </p:txBody>
      </p:sp>
    </p:spTree>
    <p:extLst>
      <p:ext uri="{BB962C8B-B14F-4D97-AF65-F5344CB8AC3E}">
        <p14:creationId xmlns:p14="http://schemas.microsoft.com/office/powerpoint/2010/main" val="2673571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99" name="テキスト 325"/>
          <p:cNvSpPr txBox="1"/>
          <p:nvPr/>
        </p:nvSpPr>
        <p:spPr>
          <a:xfrm>
            <a:off x="4642" y="2402062"/>
            <a:ext cx="9139715" cy="745688"/>
          </a:xfrm>
          <a:prstGeom prst="rect">
            <a:avLst/>
          </a:prstGeom>
          <a:noFill/>
        </p:spPr>
        <p:txBody>
          <a:bodyPr vertOverflow="overflow" horzOverflow="overflow" wrap="square" lIns="68580" tIns="34290" rIns="68580" bIns="34290" anchor="ctr">
            <a:spAutoFit/>
          </a:bodyPr>
          <a:lstStyle/>
          <a:p>
            <a:pPr algn="ctr"/>
            <a:r>
              <a:rPr lang="ja-JP" altLang="en-US" sz="4400" b="1" u="none">
                <a:latin typeface="Meiryo UI" charset="0"/>
                <a:ea typeface="Meiryo UI" charset="0"/>
              </a:rPr>
              <a:t>真庭市地域おこし協力隊の概要</a:t>
            </a:r>
            <a:endParaRPr sz="4400"/>
          </a:p>
        </p:txBody>
      </p:sp>
      <p:sp>
        <p:nvSpPr>
          <p:cNvPr id="1500" name="スライド番号プレースホルダー 797"/>
          <p:cNvSpPr>
            <a:spLocks noGrp="1"/>
          </p:cNvSpPr>
          <p:nvPr/>
        </p:nvSpPr>
        <p:spPr>
          <a:xfrm>
            <a:off x="8485590" y="4888396"/>
            <a:ext cx="658410" cy="255104"/>
          </a:xfrm>
          <a:prstGeom prst="rect">
            <a:avLst/>
          </a:prstGeom>
        </p:spPr>
        <p:txBody>
          <a:bodyPr lIns="76493" tIns="38246" rIns="76493" bIns="38246"/>
          <a:lstStyle>
            <a:defPPr>
              <a:defRPr lang="ja-JP"/>
            </a:defPPr>
            <a:lvl1pPr marL="0" algn="l" defTabSz="914400" rtl="0" eaLnBrk="1" latinLnBrk="0" hangingPunct="1">
              <a:defRPr kumimoji="1" sz="1500" kern="1200">
                <a:solidFill>
                  <a:sysClr val="windowText" lastClr="000000"/>
                </a:solidFill>
                <a:latin typeface="游ゴシック"/>
                <a:ea typeface="游ゴシック"/>
                <a:cs typeface="+mn-cs"/>
              </a:defRPr>
            </a:lvl1pPr>
            <a:lvl2pPr marL="382465" algn="l" defTabSz="914400" rtl="0" eaLnBrk="1" latinLnBrk="0" hangingPunct="1">
              <a:defRPr kumimoji="1" sz="1500" kern="1200">
                <a:solidFill>
                  <a:sysClr val="windowText" lastClr="000000"/>
                </a:solidFill>
                <a:latin typeface="游ゴシック"/>
                <a:ea typeface="游ゴシック"/>
                <a:cs typeface="+mn-cs"/>
              </a:defRPr>
            </a:lvl2pPr>
            <a:lvl3pPr marL="764930" algn="l" defTabSz="914400" rtl="0" eaLnBrk="1" latinLnBrk="0" hangingPunct="1">
              <a:defRPr kumimoji="1" sz="1500" kern="1200">
                <a:solidFill>
                  <a:sysClr val="windowText" lastClr="000000"/>
                </a:solidFill>
                <a:latin typeface="游ゴシック"/>
                <a:ea typeface="游ゴシック"/>
                <a:cs typeface="+mn-cs"/>
              </a:defRPr>
            </a:lvl3pPr>
            <a:lvl4pPr marL="1147396" algn="l" defTabSz="914400" rtl="0" eaLnBrk="1" latinLnBrk="0" hangingPunct="1">
              <a:defRPr kumimoji="1" sz="1500" kern="1200">
                <a:solidFill>
                  <a:sysClr val="windowText" lastClr="000000"/>
                </a:solidFill>
                <a:latin typeface="游ゴシック"/>
                <a:ea typeface="游ゴシック"/>
                <a:cs typeface="+mn-cs"/>
              </a:defRPr>
            </a:lvl4pPr>
            <a:lvl5pPr marL="1529861" algn="l" defTabSz="914400" rtl="0" eaLnBrk="1" latinLnBrk="0" hangingPunct="1">
              <a:defRPr kumimoji="1" sz="1500" kern="1200">
                <a:solidFill>
                  <a:sysClr val="windowText" lastClr="000000"/>
                </a:solidFill>
                <a:latin typeface="游ゴシック"/>
                <a:ea typeface="游ゴシック"/>
                <a:cs typeface="+mn-cs"/>
              </a:defRPr>
            </a:lvl5pPr>
            <a:lvl6pPr marL="1912326" algn="l" defTabSz="914400" rtl="0" eaLnBrk="1" latinLnBrk="0" hangingPunct="1">
              <a:defRPr kumimoji="1" sz="1500" kern="1200">
                <a:solidFill>
                  <a:sysClr val="windowText" lastClr="000000"/>
                </a:solidFill>
                <a:latin typeface="游ゴシック"/>
                <a:ea typeface="游ゴシック"/>
                <a:cs typeface="+mn-cs"/>
              </a:defRPr>
            </a:lvl6pPr>
            <a:lvl7pPr marL="2294792" algn="l" defTabSz="914400" rtl="0" eaLnBrk="1" latinLnBrk="0" hangingPunct="1">
              <a:defRPr kumimoji="1" sz="1500" kern="1200">
                <a:solidFill>
                  <a:sysClr val="windowText" lastClr="000000"/>
                </a:solidFill>
                <a:latin typeface="游ゴシック"/>
                <a:ea typeface="游ゴシック"/>
                <a:cs typeface="+mn-cs"/>
              </a:defRPr>
            </a:lvl7pPr>
            <a:lvl8pPr marL="2677257" algn="l" defTabSz="914400" rtl="0" eaLnBrk="1" latinLnBrk="0" hangingPunct="1">
              <a:defRPr kumimoji="1" sz="1500" kern="1200">
                <a:solidFill>
                  <a:sysClr val="windowText" lastClr="000000"/>
                </a:solidFill>
                <a:latin typeface="游ゴシック"/>
                <a:ea typeface="游ゴシック"/>
                <a:cs typeface="+mn-cs"/>
              </a:defRPr>
            </a:lvl8pPr>
            <a:lvl9pPr marL="3059723" algn="l" defTabSz="914400" rtl="0" eaLnBrk="1" latinLnBrk="0" hangingPunct="1">
              <a:defRPr kumimoji="1" sz="1500" kern="1200">
                <a:solidFill>
                  <a:sysClr val="windowText" lastClr="000000"/>
                </a:solidFill>
                <a:latin typeface="游ゴシック"/>
                <a:ea typeface="游ゴシック"/>
                <a:cs typeface="+mn-cs"/>
              </a:defRPr>
            </a:lvl9pPr>
          </a:lstStyle>
          <a:p>
            <a:pPr algn="r"/>
            <a:fld id="{C6AD0DAE-0D56-A448-AED2-D2D80091CCE4}" type="slidenum">
              <a:rPr lang="ja-JP" altLang="en-US" sz="1700">
                <a:solidFill>
                  <a:sysClr val="window" lastClr="FFFFFF">
                    <a:lumMod val="50000"/>
                  </a:sysClr>
                </a:solidFill>
              </a:rPr>
              <a:pPr/>
              <a:t>9</a:t>
            </a:fld>
            <a:endParaRPr lang="ja-JP" altLang="en-US" sz="1700" dirty="0">
              <a:solidFill>
                <a:schemeClr val="bg1">
                  <a:lumMod val="50000"/>
                </a:schemeClr>
              </a:solidFill>
            </a:endParaRPr>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custGeom>
          <a:avLst/>
          <a:gdLst/>
          <a:ahLst/>
          <a:cxnLst/>
          <a:rect l="l" t="t" r="r" b="b"/>
          <a:pathLst/>
        </a:custGeom>
        <a:solidFill>
          <a:schemeClr val="accent2">
            <a:lumMod val="40000"/>
            <a:lumOff val="60000"/>
            <a:alpha val="90000"/>
          </a:schemeClr>
        </a:solidFill>
        <a:ln w="12700" cap="flat" cmpd="sng">
          <a:noFill/>
          <a:prstDash val="solid"/>
          <a:miter/>
          <a:headEnd/>
          <a:tailEnd/>
        </a:ln>
      </a:spPr>
      <a:bodyPr vertOverflow="overflow" horzOverflow="overflow" rtlCol="0" anchor="ctr"/>
      <a:lstStyle>
        <a:defPPr algn="ctr">
          <a:defRPr kumimoji="1" lang="ja-JP" altLang="en-US" sz="1400"/>
        </a:defPPr>
      </a:lstStyle>
      <a:style>
        <a:lnRef idx="2">
          <a:schemeClr val="accent1">
            <a:shade val="50000"/>
          </a:schemeClr>
        </a:lnRef>
        <a:fillRef idx="1">
          <a:schemeClr val="accent1"/>
        </a:fillRef>
        <a:effectRef idx="0">
          <a:schemeClr val="accent1"/>
        </a:effectRef>
        <a:fontRef idx="minor">
          <a:schemeClr val="lt1"/>
        </a:fontRef>
      </a:style>
    </a:spDef>
    <a:txDef>
      <a:spPr>
        <a:custGeom>
          <a:avLst/>
          <a:gdLst/>
          <a:ahLst/>
          <a:cxnLst/>
          <a:rect l="l" t="t" r="r" b="b"/>
          <a:pathLst/>
        </a:custGeom>
        <a:solidFill>
          <a:schemeClr val="bg1"/>
        </a:solidFill>
      </a:spPr>
      <a:bodyPr vertOverflow="overflow" horzOverflow="overflow" wrap="square" lIns="68580" tIns="34290" rIns="68580" bIns="34290">
        <a:spAutoFit/>
      </a:bodyPr>
      <a:lstStyle>
        <a:defPPr algn="l">
          <a:defRPr lang="ja-JP" altLang="en-US" sz="1600" u="none">
            <a:latin typeface="Meiryo UI"/>
            <a:ea typeface="Meiryo UI"/>
          </a:defRPr>
        </a:defPPr>
      </a:lstStyle>
    </a:txDef>
  </a:objectDefaults>
  <a:extraClrSchemeLst/>
</a:theme>
</file>

<file path=ppt/theme/theme2.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otalTime>1687</TotalTime>
  <Words>2458</Words>
  <Application>JUST Focus</Application>
  <Paragraphs>400</Paragraphs>
  <ScaleCrop>false</ScaleCrop>
  <HeadingPairs>
    <vt:vector size="6" baseType="variant">
      <vt:variant>
        <vt:lpstr>使用されているフォント</vt:lpstr>
      </vt:variant>
      <vt:variant>
        <vt:i4>20</vt:i4>
      </vt:variant>
      <vt:variant>
        <vt:lpstr>テーマ</vt:lpstr>
      </vt:variant>
      <vt:variant>
        <vt:i4>3</vt:i4>
      </vt:variant>
      <vt:variant>
        <vt:lpstr>スライド タイトル</vt:lpstr>
      </vt:variant>
      <vt:variant>
        <vt:i4>33</vt:i4>
      </vt:variant>
    </vt:vector>
  </HeadingPairs>
  <TitlesOfParts>
    <vt:vector size="56" baseType="lpstr">
      <vt:lpstr>A P-OTF A1Gothic StdN L</vt:lpstr>
      <vt:lpstr>A P-OTF A1Gothic StdN R</vt:lpstr>
      <vt:lpstr>A-OTF UD新丸ゴ Pr6N L</vt:lpstr>
      <vt:lpstr>ＤＦＰ勘亭流</vt:lpstr>
      <vt:lpstr>ＤＨＰ平成明朝体W7</vt:lpstr>
      <vt:lpstr>Helvetica Neue</vt:lpstr>
      <vt:lpstr>HGS明朝E</vt:lpstr>
      <vt:lpstr>HGS明朝E</vt:lpstr>
      <vt:lpstr>Meiryo UI</vt:lpstr>
      <vt:lpstr>ＭＳ Ｐゴシック</vt:lpstr>
      <vt:lpstr>ＭＳ Ｐ明朝</vt:lpstr>
      <vt:lpstr>ヒラギノ角ゴ ProN W3</vt:lpstr>
      <vt:lpstr>ヒラギノ角ゴシック W3</vt:lpstr>
      <vt:lpstr>メイリオ</vt:lpstr>
      <vt:lpstr>游ゴシック</vt:lpstr>
      <vt:lpstr>游ゴシック Light</vt:lpstr>
      <vt:lpstr>Arial</vt:lpstr>
      <vt:lpstr>Helvetica</vt:lpstr>
      <vt:lpstr>Tahoma</vt:lpstr>
      <vt:lpstr>Times New Roman</vt:lpstr>
      <vt:lpstr>Office テーマ</vt:lpstr>
      <vt:lpstr>1_Office テーマ</vt:lpstr>
      <vt:lpstr>3_Office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xml:space="preserve">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maniwa</Company>
  <LinksUpToDate>false</LinksUpToDate>
  <SharedDoc>false</SharedDoc>
  <HyperlinksChanged>false</HyperlinksChanged>
  <AppVersion>4.1.2</AppVersion>
  <PresentationFormat>ユーザー設定</PresentationFormat>
  <Slides>15</Slides>
  <Notes>10</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プレゼンテーション</dc:title>
  <dc:creator>森田　学</dc:creator>
  <cp:lastModifiedBy>村松　諭</cp:lastModifiedBy>
  <cp:lastPrinted>2022-04-19T08:10:05Z</cp:lastPrinted>
  <dcterms:created xsi:type="dcterms:W3CDTF">2022-01-27T04:38:00Z</dcterms:created>
  <dcterms:modified xsi:type="dcterms:W3CDTF">2023-07-14T06:13:16Z</dcterms:modified>
  <cp:revision>156</cp:revision>
</cp:coreProperties>
</file>

<file path=docProps/custom.xml><?xml version="1.0" encoding="utf-8"?>
<Properties xmlns:vt="http://schemas.openxmlformats.org/officeDocument/2006/docPropsVTypes" xmlns="http://schemas.openxmlformats.org/officeDocument/2006/custom-properties"/>
</file>